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7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9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5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9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52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4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2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13CBA-93F1-480D-B1DD-8EFD300728A1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CC39C-C2D2-427B-8A35-C33D6B7D7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5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87927" y="540327"/>
            <a:ext cx="96920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</a:t>
            </a:r>
            <a:r>
              <a:rPr lang="zh-CN" altLang="en-US" dirty="0" smtClean="0"/>
              <a:t>服务拆分方案优缺点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 </a:t>
            </a:r>
            <a:r>
              <a:rPr lang="zh-CN" altLang="en-US" dirty="0" smtClean="0"/>
              <a:t>无法全局统一架构，拆分一处架构一处这种情况风险高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2. </a:t>
            </a:r>
            <a:r>
              <a:rPr lang="zh-CN" altLang="en-US" dirty="0" smtClean="0"/>
              <a:t>目前项目和需求耦合度极高，拆分一处会影响多处功能，测试成本高，部署生产风险高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3. </a:t>
            </a:r>
            <a:r>
              <a:rPr lang="zh-CN" altLang="en-US" dirty="0" smtClean="0"/>
              <a:t>拆分方案开发时间跨度长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4. </a:t>
            </a:r>
            <a:r>
              <a:rPr lang="zh-CN" altLang="en-US" dirty="0" smtClean="0"/>
              <a:t>拆分需要开发人员了解所有功能点，否侧拆分一处会因为耦合关系导致其他功能不可用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5. </a:t>
            </a:r>
            <a:r>
              <a:rPr lang="zh-CN" altLang="en-US" dirty="0" smtClean="0"/>
              <a:t>如果拆分，必然脱离不了现有功能逻辑，达不到重构目的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6. </a:t>
            </a:r>
            <a:r>
              <a:rPr lang="zh-CN" altLang="en-US" dirty="0" smtClean="0"/>
              <a:t>需要大量时间阅读现有代码，耗费时间</a:t>
            </a:r>
            <a:endParaRPr lang="en-US" altLang="zh-CN" dirty="0" smtClean="0"/>
          </a:p>
          <a:p>
            <a:r>
              <a:rPr lang="zh-CN" altLang="en-US" dirty="0"/>
              <a:t>优</a:t>
            </a:r>
            <a:r>
              <a:rPr lang="zh-CN" altLang="en-US" dirty="0" smtClean="0"/>
              <a:t>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 </a:t>
            </a:r>
            <a:r>
              <a:rPr lang="zh-CN" altLang="en-US" dirty="0" smtClean="0"/>
              <a:t>迭代方式，可以让用户不断拥有优化后的用户体验，但也面临程序出现问题的可能性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彻底重构方案优缺点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 </a:t>
            </a:r>
            <a:r>
              <a:rPr lang="zh-CN" altLang="en-US" dirty="0" smtClean="0"/>
              <a:t>重构期间原有用户体验不会有改进</a:t>
            </a:r>
            <a:endParaRPr lang="en-US" altLang="zh-CN" dirty="0" smtClean="0"/>
          </a:p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1. </a:t>
            </a:r>
            <a:r>
              <a:rPr lang="zh-CN" altLang="en-US" dirty="0" smtClean="0"/>
              <a:t>可以统一整体架构方案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2. </a:t>
            </a:r>
            <a:r>
              <a:rPr lang="zh-CN" altLang="en-US" dirty="0" smtClean="0"/>
              <a:t>测试成本居中，谁开发的接口谁测试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3. </a:t>
            </a:r>
            <a:r>
              <a:rPr lang="zh-CN" altLang="en-US" dirty="0" smtClean="0"/>
              <a:t>开发人员无需了解项目所有功能，只负责某一模块，开发上手快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4. </a:t>
            </a:r>
            <a:r>
              <a:rPr lang="zh-CN" altLang="en-US" dirty="0" smtClean="0"/>
              <a:t>摆脱现有系统逻辑，重新设计，不会影响现有系统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6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951019" y="2341418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需求评审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51163" y="2341418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需求设计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50875" y="2341418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模块分工</a:t>
            </a:r>
          </a:p>
        </p:txBody>
      </p:sp>
      <p:sp>
        <p:nvSpPr>
          <p:cNvPr id="8" name="椭圆 7"/>
          <p:cNvSpPr/>
          <p:nvPr/>
        </p:nvSpPr>
        <p:spPr>
          <a:xfrm>
            <a:off x="7550731" y="2341418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模块调研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850587" y="2341418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模块实现方案评审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02784" y="4703619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模块研发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02929" y="4703619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代码</a:t>
            </a:r>
            <a:r>
              <a:rPr lang="en-US" altLang="zh-CN" dirty="0" smtClean="0">
                <a:solidFill>
                  <a:schemeClr val="tx1"/>
                </a:solidFill>
              </a:rPr>
              <a:t>review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96147" y="4703619"/>
            <a:ext cx="170410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上线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403763" y="2708563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703619" y="2708563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024256" y="2708563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9303331" y="2736271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0800000">
            <a:off x="5555673" y="5070764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7855529" y="5070764"/>
            <a:ext cx="498764" cy="180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/>
          <p:nvPr/>
        </p:nvCxnSpPr>
        <p:spPr>
          <a:xfrm rot="5400000">
            <a:off x="9102439" y="3456711"/>
            <a:ext cx="1447800" cy="1046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12907" y="74144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系统重构工作流程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30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49090" y="81741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后端项目架构技术</a:t>
            </a:r>
            <a:endParaRPr lang="zh-CN" altLang="en-US" sz="2400" b="1" dirty="0"/>
          </a:p>
        </p:txBody>
      </p:sp>
      <p:sp>
        <p:nvSpPr>
          <p:cNvPr id="5" name="椭圆 4"/>
          <p:cNvSpPr/>
          <p:nvPr/>
        </p:nvSpPr>
        <p:spPr>
          <a:xfrm>
            <a:off x="1052945" y="1731818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cloud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99163" y="1731818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45381" y="1731818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991599" y="1731818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文件服务待定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45381" y="3235036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12378" y="3235036"/>
            <a:ext cx="2050473" cy="7481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Linux</a:t>
            </a:r>
            <a:r>
              <a:rPr lang="zh-CN" altLang="en-US" dirty="0" smtClean="0">
                <a:solidFill>
                  <a:schemeClr val="tx1"/>
                </a:solidFill>
              </a:rPr>
              <a:t>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十字形 10"/>
          <p:cNvSpPr/>
          <p:nvPr/>
        </p:nvSpPr>
        <p:spPr>
          <a:xfrm>
            <a:off x="3200400" y="1918854"/>
            <a:ext cx="401781" cy="3740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5846618" y="1918853"/>
            <a:ext cx="401781" cy="3740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8478981" y="1918852"/>
            <a:ext cx="401781" cy="3740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8503225" y="3422072"/>
            <a:ext cx="401781" cy="3740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9815944" y="2694707"/>
            <a:ext cx="401781" cy="374073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77636" y="3983182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开发中需要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核</a:t>
            </a:r>
            <a:r>
              <a:rPr lang="en-US" altLang="zh-CN" smtClean="0"/>
              <a:t>16G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52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12327" y="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服务拆分图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61665"/>
            <a:ext cx="10280073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23165" y="3532909"/>
            <a:ext cx="1177636" cy="42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课程服务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223165" y="4433454"/>
            <a:ext cx="1177636" cy="42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文件服务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38400" y="2175163"/>
            <a:ext cx="1177636" cy="42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zh-CN" altLang="en-US" dirty="0" smtClean="0">
                <a:solidFill>
                  <a:schemeClr val="tx1"/>
                </a:solidFill>
              </a:rPr>
              <a:t>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09710" y="2175163"/>
            <a:ext cx="1177636" cy="4294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用户服务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811983" y="3962400"/>
            <a:ext cx="0" cy="4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400801" y="2604654"/>
            <a:ext cx="2008909" cy="92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/>
          <p:cNvSpPr/>
          <p:nvPr/>
        </p:nvSpPr>
        <p:spPr>
          <a:xfrm>
            <a:off x="9684328" y="1818407"/>
            <a:ext cx="290945" cy="1142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878291" y="20814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用户信息，班级信息，</a:t>
            </a:r>
            <a:endParaRPr lang="en-US" altLang="zh-CN" sz="1400" dirty="0" smtClean="0"/>
          </a:p>
          <a:p>
            <a:r>
              <a:rPr lang="zh-CN" altLang="en-US" sz="1400" dirty="0" smtClean="0"/>
              <a:t>授权信息，学校信息</a:t>
            </a:r>
            <a:endParaRPr lang="zh-CN" altLang="en-US" sz="1400" dirty="0"/>
          </a:p>
        </p:txBody>
      </p:sp>
      <p:cxnSp>
        <p:nvCxnSpPr>
          <p:cNvPr id="15" name="直接箭头连接符 14"/>
          <p:cNvCxnSpPr>
            <a:endCxn id="6" idx="3"/>
          </p:cNvCxnSpPr>
          <p:nvPr/>
        </p:nvCxnSpPr>
        <p:spPr>
          <a:xfrm flipH="1">
            <a:off x="3616036" y="2389907"/>
            <a:ext cx="469669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76248" y="208143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产生的数据与计算落在分析服务上</a:t>
            </a:r>
            <a:endParaRPr lang="zh-CN" altLang="en-US" dirty="0"/>
          </a:p>
        </p:txBody>
      </p:sp>
      <p:sp>
        <p:nvSpPr>
          <p:cNvPr id="17" name="右大括号 16"/>
          <p:cNvSpPr/>
          <p:nvPr/>
        </p:nvSpPr>
        <p:spPr>
          <a:xfrm>
            <a:off x="2145878" y="1818407"/>
            <a:ext cx="174757" cy="1142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32554" y="2021274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计算分数，存储学生行为</a:t>
            </a:r>
            <a:endParaRPr lang="en-US" altLang="zh-CN" sz="1400" dirty="0" smtClean="0"/>
          </a:p>
          <a:p>
            <a:r>
              <a:rPr lang="zh-CN" altLang="en-US" sz="1400" dirty="0" smtClean="0"/>
              <a:t>信息，包括提交的答案数</a:t>
            </a:r>
            <a:endParaRPr lang="en-US" altLang="zh-CN" sz="1400" dirty="0" smtClean="0"/>
          </a:p>
          <a:p>
            <a:r>
              <a:rPr lang="zh-CN" altLang="en-US" sz="1400" dirty="0" smtClean="0"/>
              <a:t>据，学习时常次数等等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5" idx="3"/>
          </p:cNvCxnSpPr>
          <p:nvPr/>
        </p:nvCxnSpPr>
        <p:spPr>
          <a:xfrm flipV="1">
            <a:off x="6400801" y="2759938"/>
            <a:ext cx="2087097" cy="1888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65963" y="3463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文件服务架构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319212"/>
            <a:ext cx="11953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320</Words>
  <Application>Microsoft Office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19</cp:revision>
  <dcterms:created xsi:type="dcterms:W3CDTF">2020-09-22T06:58:45Z</dcterms:created>
  <dcterms:modified xsi:type="dcterms:W3CDTF">2020-10-15T08:58:48Z</dcterms:modified>
</cp:coreProperties>
</file>