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3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567AE-3527-46A0-89DD-7C5BD712834F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09839-7E02-4274-A791-142181B9C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4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如果在课程类型一级新增课程需要选择课程类型，如果在课程类型下一级，也就是课程列表级新增课程时课程类型直接显示出来，并且不能修改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2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幻灯片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中点击类型进入这个界面，查看该类型下所有课程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366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大纲名称需要根据层级先后将字体慢慢变小，做出有层次的效果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97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8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51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0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5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28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09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74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25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7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1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4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07FA-F098-4647-BCBC-1931C81862C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90778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会计专业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801254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计算机专业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311730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美术专业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822206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机械专业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290778" y="4397166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船舶专业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801254" y="4397165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航空专业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311730" y="4397165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医学专业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822206" y="4397165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290777" y="674250"/>
            <a:ext cx="1858489" cy="5950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hlinkClick r:id="rId2" action="ppaction://hlinksldjump"/>
              </a:rPr>
              <a:t>新增课程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00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817254" y="2278744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课程名称：    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教学基础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817256" y="2830286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课程类型：     计算机专业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817256" y="3381828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课程开发者：  张三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817256" y="3933370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课程描述：      让小白也会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268684" y="10975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新增课程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6219367" y="5094514"/>
            <a:ext cx="783772" cy="4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257139" y="5094514"/>
            <a:ext cx="783772" cy="4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14" name="剪去同侧角的矩形 13"/>
          <p:cNvSpPr/>
          <p:nvPr/>
        </p:nvSpPr>
        <p:spPr>
          <a:xfrm>
            <a:off x="2191653" y="1536338"/>
            <a:ext cx="7561945" cy="45719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290778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大牛养成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950851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Linux</a:t>
            </a:r>
            <a:r>
              <a:rPr lang="zh-CN" altLang="en-US" dirty="0" smtClean="0"/>
              <a:t>教学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610924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前端教学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270997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工程师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290777" y="4327234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90777" y="674250"/>
            <a:ext cx="1858489" cy="5950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hlinkClick r:id="rId3" action="ppaction://hlinksldjump"/>
              </a:rPr>
              <a:t>新增课程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24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5581" y="703384"/>
            <a:ext cx="2011674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大纲名称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4602476" y="703384"/>
            <a:ext cx="998808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增加同级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6600093" y="703384"/>
            <a:ext cx="1137138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文件上传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603669" y="703384"/>
            <a:ext cx="982393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增加下一级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5617698" y="703384"/>
            <a:ext cx="965981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是否为末级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7737231" y="703384"/>
            <a:ext cx="1026942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层级描述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8719625" y="703384"/>
            <a:ext cx="1026942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操作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9746567" y="703384"/>
            <a:ext cx="604911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浏览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1575582" y="1041009"/>
            <a:ext cx="8775896" cy="4881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19841" y="113750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Java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91" y="1209357"/>
            <a:ext cx="286049" cy="28604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55" y="1209356"/>
            <a:ext cx="286049" cy="28604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49" y="1198079"/>
            <a:ext cx="297326" cy="29732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43" y="1209356"/>
            <a:ext cx="373380" cy="2667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41" y="1209249"/>
            <a:ext cx="266807" cy="26680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70" y="1200926"/>
            <a:ext cx="283698" cy="29447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214" y="1160572"/>
            <a:ext cx="383616" cy="383616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75582" y="1551693"/>
            <a:ext cx="8775896" cy="4881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91" y="1720041"/>
            <a:ext cx="286049" cy="28604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55" y="1720040"/>
            <a:ext cx="286049" cy="28604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49" y="1708763"/>
            <a:ext cx="297326" cy="29732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43" y="1720040"/>
            <a:ext cx="373380" cy="2667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41" y="1719933"/>
            <a:ext cx="266807" cy="26680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32" y="1712181"/>
            <a:ext cx="283698" cy="29447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214" y="1671256"/>
            <a:ext cx="383616" cy="383616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432384" y="169944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第一章</a:t>
            </a:r>
            <a:endParaRPr lang="zh-CN" altLang="en-US" sz="140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253" y="2196582"/>
            <a:ext cx="286049" cy="28604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17" y="2196581"/>
            <a:ext cx="286049" cy="286049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611" y="2185304"/>
            <a:ext cx="297326" cy="29732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05" y="2196581"/>
            <a:ext cx="373380" cy="2667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603" y="2196474"/>
            <a:ext cx="266807" cy="26680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70" y="2190637"/>
            <a:ext cx="283698" cy="29447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276" y="2147797"/>
            <a:ext cx="383616" cy="383616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575582" y="2140293"/>
            <a:ext cx="8775896" cy="429289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659618" y="225441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第一节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275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156</Words>
  <Application>Microsoft Office PowerPoint</Application>
  <PresentationFormat>宽屏</PresentationFormat>
  <Paragraphs>42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super</dc:creator>
  <cp:lastModifiedBy>super</cp:lastModifiedBy>
  <cp:revision>8</cp:revision>
  <dcterms:created xsi:type="dcterms:W3CDTF">2020-06-30T07:40:44Z</dcterms:created>
  <dcterms:modified xsi:type="dcterms:W3CDTF">2020-06-30T08:42:18Z</dcterms:modified>
</cp:coreProperties>
</file>