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1"/>
    <p:restoredTop sz="84016"/>
  </p:normalViewPr>
  <p:slideViewPr>
    <p:cSldViewPr snapToGrid="0" snapToObjects="1">
      <p:cViewPr varScale="1">
        <p:scale>
          <a:sx n="91" d="100"/>
          <a:sy n="91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B752-073E-C841-8470-AB94AFA41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11A36-7AA0-164E-9E29-654293D3F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53A-065B-7643-98C6-44282E96B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D6B7F-EDA3-8847-9FA5-EC6C6996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D00E-067D-0B4D-B50A-87844DC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654-3D43-7246-8718-D713C876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D299-EA5D-2640-B364-8FDBB1B7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06A-B173-D545-AFA0-4798962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82243-9280-034F-9E37-D4BCE67B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E6D4-E85F-A447-938D-33BC915A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82AE-6C3E-5546-A9E5-0E4BB1E2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0C17-A731-9240-A6F1-C99E36B5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C5CA7-AE1A-5843-9598-2AD7D775C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1A5E-954B-024C-B8AE-366463425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0EAA-DCB1-8847-838A-A73998C0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590A-F265-4A4C-8FE0-C769EE73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407D-335B-BB43-AE51-B176015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5A6-8B1A-4B42-B814-AC6DA0B0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9FD6-D345-CC44-AEC5-8EA2A702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CF66-FF0B-1745-A704-10A9986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79DF-7173-6840-A2CC-9A4B787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AC1B-DE67-554B-A0E7-47543FF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E2FE-8C5B-954A-AB88-5290F712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C596-36BE-6145-8ECD-CEB1FA5A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BD5F-BB4D-6842-B3E2-79DCE8F0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1D77-DC82-8545-ABC7-1E41C36C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7239-A5F4-BB40-AFD0-3AAFF8F9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06F-4BA6-B442-AC09-A29391E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3422-F186-B54F-B28A-51CA39FB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F9FE-3F58-1E42-A282-5F367B50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6072-90C6-6E47-8E97-415DAF98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C02C-550E-A946-A97C-62D8E1C3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C3C-7985-1049-B29A-14BC686F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9335-CE10-3647-A066-0CFEB67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534D-720D-FD49-BDAC-76B63016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49A6-2673-AA42-A01B-5323875C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81E42-2707-7043-B618-301163177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A2A4E-C2FF-C445-8007-5AF4C73EF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4F44D-58F3-8640-9A04-97B39AE4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00F46-B098-5846-B353-8DE3468A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F18C-79DD-6F40-B385-487E847E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05CA-C0BF-3948-80C8-DB45CCA3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83256-6CC7-884F-8BF5-08E13DB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5CBA-B707-0845-A1B7-9F77835E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5C88-DB65-B94E-9736-F187A28D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93448-BA76-1348-B8C9-6BE9F9D2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CAC0E-8180-7F4E-A241-AA8C0E68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1CBE-67CE-E74E-B30F-35A55726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8D39-3C4D-EF46-BA00-D1E0DD96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31BD-F6C3-274D-BD97-08387256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33660-3A74-634C-B74C-423F45DE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0A89-FA7C-3941-8854-1BDBA99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BB1AE-7E3C-A14A-9783-D3951680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5784B-048D-F241-9809-85E876F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385-EC06-924F-ABCA-70356069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CAB19-ABB4-7640-83FA-EFB448ED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044F-D9CC-A448-8E35-84505E86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79AFC-F94E-AA49-99D0-243DEA9E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1EDD-89BD-6D49-8E17-6917C318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5A7D-E568-9445-B5CD-7CA4898F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3A10-C372-6944-A958-559EADD9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F0A4-4E05-CA4F-A04D-82564F83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E9E8-5157-204B-AE6F-286E36BC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08D7-35D9-454D-B49F-51C107BC071A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7E6C-E37A-9C43-ABC6-D1AA63707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551C-A2BB-9241-82D6-D4ECE5CC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50DA-CFB0-CB4F-A301-7F9627A6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504C-CADA-D340-B2F6-8013D0744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590B-DAD8-D343-B3B7-23B3E0B00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Hung, Pei-Yao</dc:creator>
  <cp:lastModifiedBy>Hung, Pei-Yao</cp:lastModifiedBy>
  <cp:revision>9</cp:revision>
  <dcterms:created xsi:type="dcterms:W3CDTF">2019-06-08T02:29:47Z</dcterms:created>
  <dcterms:modified xsi:type="dcterms:W3CDTF">2019-06-09T00:24:19Z</dcterms:modified>
</cp:coreProperties>
</file>