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4694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BD6ED-C7A3-7042-A1EA-D419653796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EEA2D-5386-844C-B189-8B478849C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06052-97E8-4F48-BBF8-AB1F47D2B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99091-4D38-DD4B-B477-2D28B7EC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423DA5-935E-9445-9F7A-D0C4E8656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233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65A98-EF36-914A-BA88-BB2AA676B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194E7-E06B-4046-899B-B729CF4EF3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ADB89-39A8-E743-A9A5-6CCBFD2A4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6723A-EEB3-1A48-AECF-2BA12B3D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7A874-F7FD-2346-A3B1-A41D694A9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3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3D46E9-83CE-5843-A87A-32CF89D8C8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12BF80-F725-A74C-8033-8036B4704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DBE027-0645-D946-8D49-B57D24AB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E3AE6C-0173-DC4A-8C33-02A1646D4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873B8-B610-2944-9E0D-60E6A8AA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826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B7C52-02CF-2E41-A4A4-63F29BABD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F5C17-B512-1C46-A1D6-E7B96F94F7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E95F2-42EF-814B-8224-16610FDD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FA1B2-8A38-064B-94F1-EC47B0A2E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30BEA6-5D20-9647-B36F-8D029159D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92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A03AB-CE93-EB49-98E5-39C58200B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557165-B5ED-8B4F-A135-456AD5095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DED0E-66EC-9C40-9924-4D24294B9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57B607-2C88-3C44-BC0A-87E13DA6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5028C-F000-444F-BD43-4A58B014C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308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FE473-CC1A-2A40-A011-DAFD90A2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B1E74-5CD2-7741-A0F1-B93927854B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A0A66-9E0E-FA4B-80E6-9EA9B156A4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DF44F6-5CEE-DD4E-B7E1-7381140DF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DFF1B0-6107-6A48-A954-28D2CBB3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4362A-438C-9F42-BF21-06A319997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0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1EA92-51ED-A54E-BEF5-2411E722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E20E30-3499-414A-B798-5227DE8153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43B50-8909-6242-8651-F46902EAA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47B5AC-948B-C743-A9B3-CB7BA35D0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725BF-624C-3D4E-9931-58EF725474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513452-CBB1-8540-B7C4-8B6F0A697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80EB05-6A98-144D-9A29-E45020ADE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090E7C-0EFD-7E43-987A-0A7064F8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1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3DEEA-8333-1444-B605-9BFB0DE04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BE8B4E-B8CC-F049-8740-C6EE0C8F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CE9688-AD2D-194F-B924-826F0A55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608CE6-B413-AC4B-B5EE-9A5AB9ABC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615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7ABEDE-16F6-CF43-81CB-D2BC9C16F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A166E6-B21B-CA42-AEA9-000BB35F8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9F8C4A-9310-E54B-B29A-81ED61503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28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8B7C9-616F-F94B-A3FC-401BCF8FF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1F79F-5A10-6A49-BD74-C3DE032E0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9B70D3-7820-D542-9089-CBE8EE2C5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A00C1-6126-7446-8721-9A6672EB8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28E568-51E8-B045-8CB8-D738D85F8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D946-0E73-E444-B0F9-5118D791D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23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F6A72-CB38-5145-87A7-D8849DB1A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8C493-5AE7-2449-826A-1663A9E7B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C8ECAC-E56F-224C-BFC8-B5D8E66565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02C7F-EEC0-1640-888A-5CEF8438E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1B5CBD-20D0-854F-95E8-FCB9F1E9E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2ED00-2148-024A-812A-0D4AB82C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15EC26-DB5F-7E4A-8306-DCDBE528E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64CDB-E8CF-7142-AF0D-C254232E1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0549A-A1C8-CE45-A4CE-C5559ED95B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55276A-3C8B-0549-8D7D-3562042261C9}" type="datetimeFigureOut">
              <a:rPr lang="en-US" smtClean="0"/>
              <a:t>7/3/19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13B2F-C43C-0449-8C9B-E010E4F17B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49388B-69BF-1045-A2C3-3362831DB5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8C0C5-D821-964D-AF4C-488346767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0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3EB51A-03AB-6F4E-B027-779F79474D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631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Hung, Pei-Yao</dc:creator>
  <cp:lastModifiedBy>Hung, Pei-Yao</cp:lastModifiedBy>
  <cp:revision>1</cp:revision>
  <dcterms:created xsi:type="dcterms:W3CDTF">2019-07-03T21:21:31Z</dcterms:created>
  <dcterms:modified xsi:type="dcterms:W3CDTF">2019-07-03T21:22:59Z</dcterms:modified>
</cp:coreProperties>
</file>