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114" d="100"/>
          <a:sy n="114" d="100"/>
        </p:scale>
        <p:origin x="101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B42B-857C-C538-B3A5-96B916AC3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8245F-C772-D821-DECC-BFCBFE715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E7D27-831B-72E1-3346-1C02F284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DD99-ED2B-A599-2FA7-BA60A421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D6EB-F835-582F-EAF2-FA5078DC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240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A403-5F98-D5D3-9389-E7D2B17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206E10-767B-1B3C-65E5-2BD51346A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0F85-F2BF-F12F-7ED9-D275A5FA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0E656-554A-E6A6-5042-A2741B887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21C96-82BE-4850-8EF1-9BB2C513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355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D52E1-8C47-CD77-79C8-4B8766AA24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96BA-8EEB-68E5-63B1-F9DAC11C6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6914-EB8B-CA37-6788-B9087FE3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836CD-166D-7023-6F0C-14F28FA3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ED2B3-FF3B-DAFB-B3CC-F5EE7213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4748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70D0C-19DB-C49A-B527-49412C60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3C23-F960-D632-DDA3-0FF32CF6F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08D7E-7851-F98F-8CF2-7858B383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8D4F-0F4E-2FA2-DBC9-B0E58B3C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A58AB-7DEE-1161-A5EA-6C096A2F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244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801-B711-E7B6-93E3-44A6280F8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19950-3484-B161-BADF-38D96B025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170F-4FB4-FE89-6AE8-0A3BA813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686FE-6A1B-FA1F-E0BB-21AC4358F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06C30-5BC5-145D-C2B6-4187561B8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0523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2548-B324-EECF-B64B-3897B3F8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DBC4-7049-2AF4-23AB-DCDAA88C9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3C4B-C267-48A9-1214-865C07FE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AF4D2-76E5-3D34-C258-BEE0F0BC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41CD5-AF5C-DE31-CDD9-C9C544A1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A5774-93C1-1A90-7707-01726CF3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566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4B73D-890C-614E-4C58-78CB5EF8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632C-6B65-6AE4-8038-B5352FA39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D17BB-4243-7796-D384-D6F672F5E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B3AC2A-5D86-99C5-E60F-B273CDF28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AB0B3-E6B0-7402-569D-98950311F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90584-C554-117F-BEF7-41FA393C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CE2B7-D2BF-851B-D16C-CD236796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7AF77-C1C9-54E2-BC76-565299EE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3940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E865-D531-D3C1-D0B7-5EE545C24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1523B-B875-BA0A-436F-DECB1E0E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6878C-EBBB-3D34-4C63-C02DC362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4D60C-096D-10B9-CD83-88E3943C7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48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819DA-205C-5DE3-41B5-4CAF379F6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CA7EA-BEAC-BD54-43EC-6D3C2BE9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36C494-9FD5-9217-8A92-8D0C2776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49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A9E7-07EF-ED1E-4B3E-48B4FCA3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ABC3A-B55B-346E-5A68-2FDB6D9A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D636C-7C22-EF6C-6DC2-025E3988B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CA3C8-6D40-A645-7481-FE4E6D6E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781E-4C78-3673-EE62-78ECE983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6690C-91F9-8C9C-063D-131B9DF4A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675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B175-009D-C7E0-AE67-FADE8E850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B27215-2B46-ECC5-134B-F09172F37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4523-5803-1211-399D-874DC2FC6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E2C9-C233-6CF8-E89A-6611A501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678AE-7001-D0F9-A8E5-9F4955E6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3B60F-93FA-C637-C43F-1DDCF48B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017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D5B7D-46D7-D090-CB31-8653F9BC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C719-388D-51E6-69AA-6ABD5DE8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E5C63-C23C-034D-C933-4532396F4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79C67-2566-4D4C-A995-755EF2355925}" type="datetimeFigureOut">
              <a:rPr lang="en-CN" smtClean="0"/>
              <a:t>2024/9/29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E3824-449E-9520-175E-59BA182558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3784-B823-D82D-9C43-462087FE6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D539E-FCC0-6D49-9225-BBAD4E3B170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8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ehbio.com/ImageGP/index.php/Home/Index/LEFS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E0B878-2E35-A48E-11B0-C4237E506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863"/>
          <a:stretch/>
        </p:blipFill>
        <p:spPr>
          <a:xfrm>
            <a:off x="1038546" y="529021"/>
            <a:ext cx="4363187" cy="4834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4EAB17-FB8E-8D46-87EE-0F1FAA7A9F3C}"/>
              </a:ext>
            </a:extLst>
          </p:cNvPr>
          <p:cNvSpPr txBox="1"/>
          <p:nvPr/>
        </p:nvSpPr>
        <p:spPr>
          <a:xfrm>
            <a:off x="1038546" y="5748037"/>
            <a:ext cx="7058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共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49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份样品，其中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份测序深度不够，去除后剩余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46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份用于下游分析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9BF882-F97A-69F2-C635-E106C1652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265" y="1635497"/>
            <a:ext cx="5935133" cy="22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ACC4E4-8B98-4C68-75CC-3270828B6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55" y="1193182"/>
            <a:ext cx="4838268" cy="2575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4D56F-AC9F-AA2E-ED39-5D64B26785BE}"/>
              </a:ext>
            </a:extLst>
          </p:cNvPr>
          <p:cNvSpPr txBox="1"/>
          <p:nvPr/>
        </p:nvSpPr>
        <p:spPr>
          <a:xfrm>
            <a:off x="869574" y="4224591"/>
            <a:ext cx="3910045" cy="458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DADA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denoise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后有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27858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条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ASV</a:t>
            </a:r>
            <a:endParaRPr lang="en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502CC-0AE1-7EAC-182F-7280817E60B6}"/>
              </a:ext>
            </a:extLst>
          </p:cNvPr>
          <p:cNvSpPr txBox="1"/>
          <p:nvPr/>
        </p:nvSpPr>
        <p:spPr>
          <a:xfrm>
            <a:off x="5787469" y="4224591"/>
            <a:ext cx="5221248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按照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prev_N &gt;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（至少出现在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份样品中）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去除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Mitochondria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去除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Non-Bacteria-Kingdom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剩余</a:t>
            </a:r>
            <a:r>
              <a:rPr lang="en-US" altLang="zh-CN" dirty="0">
                <a:highlight>
                  <a:srgbClr val="FFFF00"/>
                </a:highligh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3735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条，</a:t>
            </a:r>
            <a:r>
              <a: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日志文件存于上表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DB8C89-8AAF-80D9-BD2D-872BAC132C6B}"/>
              </a:ext>
            </a:extLst>
          </p:cNvPr>
          <p:cNvSpPr txBox="1"/>
          <p:nvPr/>
        </p:nvSpPr>
        <p:spPr>
          <a:xfrm>
            <a:off x="144966" y="2551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过滤</a:t>
            </a:r>
            <a:endParaRPr lang="en-C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045307-80F7-BE95-8EF9-EC329577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469" y="1193182"/>
            <a:ext cx="5925657" cy="2575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96900D-099E-2E4D-3751-CF9BF0D95435}"/>
              </a:ext>
            </a:extLst>
          </p:cNvPr>
          <p:cNvSpPr txBox="1"/>
          <p:nvPr/>
        </p:nvSpPr>
        <p:spPr>
          <a:xfrm>
            <a:off x="6005428" y="255137"/>
            <a:ext cx="41537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highlight>
                  <a:srgbClr val="FFFF00"/>
                </a:highlight>
              </a:rPr>
              <a:t>可据此进行LEFse统计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>
                <a:highlight>
                  <a:srgbClr val="FFFF00"/>
                </a:highlight>
                <a:hlinkClick r:id="rId4"/>
              </a:rPr>
              <a:t>http://www.ehbio.com/ImageGP/index.php/Home/Index/LEFSe.html</a:t>
            </a:r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 err="1">
                <a:highlight>
                  <a:srgbClr val="FFFF00"/>
                </a:highlight>
              </a:rPr>
              <a:t>注意列名要一致</a:t>
            </a:r>
            <a:r>
              <a:rPr lang="zh-CN" altLang="en-US" sz="1100" dirty="0">
                <a:highlight>
                  <a:srgbClr val="FFFF00"/>
                </a:highlight>
              </a:rPr>
              <a:t>！</a:t>
            </a:r>
            <a:endParaRPr lang="en-CN" sz="1100" dirty="0">
              <a:highlight>
                <a:srgbClr val="FFFF00"/>
              </a:highligh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2C161A-1B40-9EFE-5569-52BD4BCDEDD0}"/>
              </a:ext>
            </a:extLst>
          </p:cNvPr>
          <p:cNvCxnSpPr>
            <a:stCxn id="10" idx="3"/>
          </p:cNvCxnSpPr>
          <p:nvPr/>
        </p:nvCxnSpPr>
        <p:spPr>
          <a:xfrm>
            <a:off x="10159129" y="555219"/>
            <a:ext cx="1170510" cy="927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874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AF609D-2D3F-FC4F-62E0-FEE9AEB7536A}"/>
              </a:ext>
            </a:extLst>
          </p:cNvPr>
          <p:cNvSpPr txBox="1"/>
          <p:nvPr/>
        </p:nvSpPr>
        <p:spPr>
          <a:xfrm>
            <a:off x="144966" y="25513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CPCoA</a:t>
            </a:r>
            <a:endParaRPr lang="en-C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FECF7-3F1C-515B-B715-28BDED8E421B}"/>
              </a:ext>
            </a:extLst>
          </p:cNvPr>
          <p:cNvSpPr txBox="1"/>
          <p:nvPr/>
        </p:nvSpPr>
        <p:spPr>
          <a:xfrm>
            <a:off x="490654" y="892098"/>
            <a:ext cx="471696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：去除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BS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（土壤）样品，对剩余的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样品的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3735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条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ASV</a:t>
            </a:r>
            <a:r>
              <a:rPr lang="zh-CN" alt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抽平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depth= 51430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CN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距离矩阵计算</a:t>
            </a:r>
            <a:r>
              <a:rPr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 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Bray_Curtis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581545-12F1-E447-6E7E-C2E95E28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20" y="2995493"/>
            <a:ext cx="3434575" cy="2747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4EC223-6006-4D13-E572-498FA8F13224}"/>
              </a:ext>
            </a:extLst>
          </p:cNvPr>
          <p:cNvSpPr txBox="1"/>
          <p:nvPr/>
        </p:nvSpPr>
        <p:spPr>
          <a:xfrm>
            <a:off x="5895279" y="929326"/>
            <a:ext cx="4716966" cy="1702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数据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：对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Root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Soil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样品的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3735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条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ASV</a:t>
            </a:r>
            <a:r>
              <a:rPr lang="zh-CN" alt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抽平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（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depth= 51430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统计方法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：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agricolae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包</a:t>
            </a:r>
            <a:r>
              <a:rPr lang="en-US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LSD.test</a:t>
            </a:r>
            <a:endParaRPr lang="en-US" altLang="zh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CN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04E00-9D88-F9E9-C094-BEB49A3AC0CC}"/>
              </a:ext>
            </a:extLst>
          </p:cNvPr>
          <p:cNvSpPr txBox="1"/>
          <p:nvPr/>
        </p:nvSpPr>
        <p:spPr>
          <a:xfrm>
            <a:off x="5817220" y="292366"/>
            <a:ext cx="16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r>
              <a:rPr lang="en-CN" b="1" dirty="0"/>
              <a:t>lpha</a:t>
            </a:r>
            <a:r>
              <a:rPr lang="zh-CN" altLang="en-US" b="1" dirty="0"/>
              <a:t> </a:t>
            </a:r>
            <a:r>
              <a:rPr lang="en-US" altLang="zh-CN" b="1" dirty="0"/>
              <a:t>diversity</a:t>
            </a:r>
            <a:endParaRPr lang="en-C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66DB9B-3289-4FEC-A933-F0FEF4CC4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482" y="4005839"/>
            <a:ext cx="2853587" cy="15965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630B9A-0945-2FD1-A782-16529FAA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272" y="4005839"/>
            <a:ext cx="2853587" cy="16280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09CB1D-2D6A-9336-F977-973CF5377220}"/>
              </a:ext>
            </a:extLst>
          </p:cNvPr>
          <p:cNvSpPr txBox="1"/>
          <p:nvPr/>
        </p:nvSpPr>
        <p:spPr>
          <a:xfrm>
            <a:off x="5895279" y="3598674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</a:p>
          <a:p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9968A1-A886-4E48-FE0D-3EAB8BB0D058}"/>
              </a:ext>
            </a:extLst>
          </p:cNvPr>
          <p:cNvSpPr txBox="1"/>
          <p:nvPr/>
        </p:nvSpPr>
        <p:spPr>
          <a:xfrm>
            <a:off x="8854069" y="3598674"/>
            <a:ext cx="736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en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95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F400F5-2217-87D6-4B00-6DCB1469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22" y="3908503"/>
            <a:ext cx="4397298" cy="26383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4B32-8A1B-07E8-9FA9-DAE9C0E5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422" y="1128503"/>
            <a:ext cx="4397298" cy="26383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CA3C10-C579-4C6A-133D-6B8D4A755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739" y="1214367"/>
            <a:ext cx="4490227" cy="269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95FA2B-159B-B654-45AB-7B92881C17E2}"/>
              </a:ext>
            </a:extLst>
          </p:cNvPr>
          <p:cNvSpPr txBox="1"/>
          <p:nvPr/>
        </p:nvSpPr>
        <p:spPr>
          <a:xfrm>
            <a:off x="457200" y="501805"/>
            <a:ext cx="312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按照Gamma变形菌门RA排序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E1FC7-4414-BB84-596C-43330B7571E3}"/>
              </a:ext>
            </a:extLst>
          </p:cNvPr>
          <p:cNvSpPr txBox="1"/>
          <p:nvPr/>
        </p:nvSpPr>
        <p:spPr>
          <a:xfrm>
            <a:off x="5594195" y="50180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按照</a:t>
            </a:r>
            <a:r>
              <a:rPr lang="en-US" altLang="zh-CN" dirty="0" err="1"/>
              <a:t>sampleid</a:t>
            </a:r>
            <a:r>
              <a:rPr lang="en-CN" dirty="0"/>
              <a:t>排序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E7BB80-B698-D131-28DD-ECB546FBB0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962" y="4186108"/>
            <a:ext cx="2856362" cy="23775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0139F5-5EA8-6129-D84F-76955A44D9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2560" y="4565996"/>
            <a:ext cx="2514445" cy="13233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097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151</Words>
  <Application>Microsoft Macintosh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Peiyao Hu</dc:creator>
  <cp:lastModifiedBy>Peiyao Hu</cp:lastModifiedBy>
  <cp:revision>3</cp:revision>
  <dcterms:created xsi:type="dcterms:W3CDTF">2024-09-29T03:55:27Z</dcterms:created>
  <dcterms:modified xsi:type="dcterms:W3CDTF">2024-09-29T04:16:18Z</dcterms:modified>
</cp:coreProperties>
</file>