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79" r:id="rId4"/>
    <p:sldId id="277" r:id="rId5"/>
    <p:sldId id="281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4086E-D88D-4D4D-8632-F194333BD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4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635A0-D60A-43DE-8CDD-F72F4C01C0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43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0A71-54C0-4A53-B782-3CA8068B6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FD92D-F087-4ABB-A679-18147EBAC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3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6BA1-9FD1-467A-AF6C-D77AA1E93C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53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3D149-8A74-4142-A45C-61965718D9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37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58E82-11C1-4B48-BFB8-B02A8FCC2B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71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448D-04A2-4E20-9A78-541F9CABB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560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75975-87CC-4E16-A443-0873EFB4E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94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72823-BCE4-4139-90F3-E59DC3DA4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42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0023-B52E-480A-A3A5-5A31881B0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4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1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07E88B-DA28-4F00-B914-5114ED752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5"/>
            <a:ext cx="7772400" cy="1470025"/>
          </a:xfrm>
        </p:spPr>
        <p:txBody>
          <a:bodyPr anchor="ctr"/>
          <a:lstStyle/>
          <a:p>
            <a:r>
              <a:rPr lang="en-US" altLang="zh-CN" sz="4400" smtClean="0">
                <a:ea typeface="宋体" panose="02010600030101010101" pitchFamily="2" charset="-122"/>
              </a:rPr>
              <a:t>Point Cloud Package 2.0</a:t>
            </a:r>
            <a:br>
              <a:rPr lang="en-US" altLang="zh-CN" sz="4400" smtClean="0">
                <a:ea typeface="宋体" panose="02010600030101010101" pitchFamily="2" charset="-122"/>
              </a:rPr>
            </a:br>
            <a:r>
              <a:rPr lang="en-US" altLang="en-US" sz="4400" smtClean="0">
                <a:ea typeface="宋体" panose="02010600030101010101" pitchFamily="2" charset="-122"/>
              </a:rPr>
              <a:t>Documentation</a:t>
            </a:r>
            <a:endParaRPr lang="en-US" altLang="en-US" sz="4400" smtClean="0"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3200" smtClean="0"/>
              <a:t>2015-10-30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ea typeface="宋体" panose="02010600030101010101" pitchFamily="2" charset="-122"/>
              </a:rPr>
              <a:t>Build the code</a:t>
            </a:r>
            <a:endParaRPr lang="en-GB" altLang="en-US" b="1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56792"/>
            <a:ext cx="10515600" cy="43513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</a:t>
            </a:r>
            <a:r>
              <a:rPr lang="en-US" smtClean="0"/>
              <a:t>code </a:t>
            </a:r>
            <a:r>
              <a:rPr lang="en-US" smtClean="0"/>
              <a:t>is build on:</a:t>
            </a:r>
          </a:p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/>
              <a:t> </a:t>
            </a:r>
            <a:r>
              <a:rPr lang="en-US" smtClean="0"/>
              <a:t>   Windows 10 + VS 2013 + </a:t>
            </a:r>
            <a:r>
              <a:rPr lang="en-US" b="1" smtClean="0"/>
              <a:t>QT5_64bit_opengl</a:t>
            </a:r>
          </a:p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b="1" smtClean="0"/>
          </a:p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mtClean="0"/>
              <a:t>The other </a:t>
            </a:r>
            <a:r>
              <a:rPr lang="en-US" smtClean="0"/>
              <a:t>third party </a:t>
            </a:r>
            <a:r>
              <a:rPr lang="en-US" smtClean="0"/>
              <a:t>libraries </a:t>
            </a:r>
            <a:r>
              <a:rPr lang="en-US" smtClean="0"/>
              <a:t>are </a:t>
            </a:r>
            <a:r>
              <a:rPr lang="en-US" smtClean="0"/>
              <a:t>already included in the project:</a:t>
            </a:r>
            <a:endParaRPr lang="en-US" smtClean="0"/>
          </a:p>
          <a:p>
            <a:pPr marL="0" indent="0" fontAlgn="auto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GB"/>
          </a:p>
        </p:txBody>
      </p:sp>
      <p:pic>
        <p:nvPicPr>
          <p:cNvPr id="18436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t="17948" r="16419"/>
          <a:stretch/>
        </p:blipFill>
        <p:spPr bwMode="auto">
          <a:xfrm>
            <a:off x="1991543" y="3933056"/>
            <a:ext cx="5867231" cy="197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79425" y="45316"/>
            <a:ext cx="10515600" cy="1325563"/>
          </a:xfrm>
        </p:spPr>
        <p:txBody>
          <a:bodyPr/>
          <a:lstStyle/>
          <a:p>
            <a:r>
              <a:rPr lang="en-US" altLang="en-US" b="1">
                <a:ea typeface="宋体" panose="02010600030101010101" pitchFamily="2" charset="-122"/>
              </a:rPr>
              <a:t>Build the code</a:t>
            </a:r>
            <a:endParaRPr lang="en-GB" altLang="en-US" b="1" smtClean="0">
              <a:ea typeface="宋体" panose="02010600030101010101" pitchFamily="2" charset="-122"/>
            </a:endParaRPr>
          </a:p>
        </p:txBody>
      </p:sp>
      <p:pic>
        <p:nvPicPr>
          <p:cNvPr id="19459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254125"/>
            <a:ext cx="47561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960438"/>
            <a:ext cx="64293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3357563"/>
            <a:ext cx="64579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2781300"/>
            <a:ext cx="4572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456040" y="5698166"/>
            <a:ext cx="36832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/>
              <a:t>Just in </a:t>
            </a:r>
            <a:r>
              <a:rPr lang="en-US" altLang="zh-CN" smtClean="0"/>
              <a:t>case something went wrong…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9416" y="332656"/>
            <a:ext cx="95770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kern="100">
                <a:latin typeface="Calibri" panose="020F0502020204030204" pitchFamily="34" charset="0"/>
                <a:cs typeface="Times New Roman" panose="02020603050405020304" pitchFamily="18" charset="0"/>
              </a:rPr>
              <a:t>How to get a nice display:</a:t>
            </a:r>
            <a:endParaRPr lang="en-GB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kern="100">
                <a:latin typeface="Calibri" panose="020F0502020204030204" pitchFamily="34" charset="0"/>
                <a:cs typeface="Times New Roman" panose="02020603050405020304" pitchFamily="18" charset="0"/>
              </a:rPr>
              <a:t>You need to open the optimize quality in the graphics card’s option, for example:</a:t>
            </a:r>
            <a:endParaRPr lang="en-GB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C:\Users\wish\Desktop\nvidia display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484784"/>
            <a:ext cx="6264696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50" y="260648"/>
            <a:ext cx="10515600" cy="1325563"/>
          </a:xfrm>
        </p:spPr>
        <p:txBody>
          <a:bodyPr/>
          <a:lstStyle/>
          <a:p>
            <a:r>
              <a:rPr lang="en-US" b="1"/>
              <a:t>Quick </a:t>
            </a:r>
            <a:r>
              <a:rPr lang="en-US" b="1" smtClean="0"/>
              <a:t>control: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412776"/>
            <a:ext cx="10515600" cy="4351338"/>
          </a:xfrm>
        </p:spPr>
        <p:txBody>
          <a:bodyPr/>
          <a:lstStyle/>
          <a:p>
            <a:r>
              <a:rPr lang="en-US" sz="2000" smtClean="0"/>
              <a:t>Ctrl </a:t>
            </a:r>
            <a:r>
              <a:rPr lang="en-US" sz="2000"/>
              <a:t>+ Wheel : Change showing objects size(original points, sample points, skeleton nodes)</a:t>
            </a:r>
            <a:endParaRPr lang="en-GB" sz="2000"/>
          </a:p>
          <a:p>
            <a:r>
              <a:rPr lang="en-US" sz="2000" b="1"/>
              <a:t>Alt + Wheel : Change neighborhood size parameter (the blue ball)</a:t>
            </a:r>
            <a:endParaRPr lang="en-GB" sz="2000"/>
          </a:p>
          <a:p>
            <a:r>
              <a:rPr lang="en-US" sz="2000"/>
              <a:t>Ctrl + Drag : Pan</a:t>
            </a:r>
            <a:endParaRPr lang="en-GB" sz="2000"/>
          </a:p>
          <a:p>
            <a:r>
              <a:rPr lang="en-US" sz="2000"/>
              <a:t>Shift + Drag: Zoom </a:t>
            </a:r>
            <a:endParaRPr lang="en-GB" sz="2000"/>
          </a:p>
          <a:p>
            <a:r>
              <a:rPr lang="en-US" sz="2000"/>
              <a:t>Shift + Wheel: Change the down-sample points number parameter / Change the branch size</a:t>
            </a:r>
            <a:endParaRPr lang="en-GB" sz="2000"/>
          </a:p>
          <a:p>
            <a:r>
              <a:rPr lang="en-US" sz="2000"/>
              <a:t>Ctrl + Shift + Drag: Chang the light position</a:t>
            </a:r>
            <a:endParaRPr lang="en-GB" sz="2000"/>
          </a:p>
          <a:p>
            <a:r>
              <a:rPr lang="en-US" sz="2000"/>
              <a:t>Ctrl + Alt + Wheel: Chang the point normal length</a:t>
            </a:r>
            <a:endParaRPr lang="en-GB" sz="2000"/>
          </a:p>
          <a:p>
            <a:r>
              <a:rPr lang="en-US" sz="2000"/>
              <a:t>Alt + Shift + Wheel: Chang blue neighborhood ball transparency</a:t>
            </a:r>
            <a:endParaRPr lang="en-GB" sz="2000"/>
          </a:p>
          <a:p>
            <a:r>
              <a:rPr lang="en-US" sz="2000"/>
              <a:t>Ctrl + Shift + Wheel: Change the blue bridge point merge threshold</a:t>
            </a:r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6830387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169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Times New Roman</vt:lpstr>
      <vt:lpstr>Wingdings 2</vt:lpstr>
      <vt:lpstr>HDOfficeLightV0</vt:lpstr>
      <vt:lpstr>Point Cloud Package 2.0 Documentation</vt:lpstr>
      <vt:lpstr>Build the code</vt:lpstr>
      <vt:lpstr>Build the code</vt:lpstr>
      <vt:lpstr>PowerPoint 演示文稿</vt:lpstr>
      <vt:lpstr>Quick control: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Retrieval Package Documentation</dc:title>
  <dc:creator>Shihao Wu</dc:creator>
  <cp:lastModifiedBy>Shihao Wu</cp:lastModifiedBy>
  <cp:revision>8</cp:revision>
  <dcterms:created xsi:type="dcterms:W3CDTF">2015-10-30T06:37:58Z</dcterms:created>
  <dcterms:modified xsi:type="dcterms:W3CDTF">2015-10-30T10:13:40Z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