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08F5-6022-88AB-8886-98C6D0BF5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4D765-7F3C-7D30-FE2A-4348E61B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755F-4E4C-3A12-1008-6E1A3EFA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B8E0-5E74-46AE-925C-E073522FA959}" type="datetimeFigureOut">
              <a:rPr lang="en-AU" smtClean="0"/>
              <a:t>4/04/2024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ACB19-2006-4678-26D3-C757FD53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D514-81F7-6C61-DACA-5B43A5F8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463-D651-4935-B289-F35B8A5338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58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68EA-A6CA-B41F-41E7-10BD4CC9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C24F9-E123-57B4-650A-7622BDFF0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69EE-70C7-87E9-041E-AAEBAB5B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B8E0-5E74-46AE-925C-E073522FA959}" type="datetimeFigureOut">
              <a:rPr lang="en-AU" smtClean="0"/>
              <a:t>4/04/2024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3805D-D4A3-8780-2DB3-F1528578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B601-4318-3CEB-F471-C7EC7A3B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463-D651-4935-B289-F35B8A5338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E57BA-628A-2A5D-D968-5765BCF72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58926-529D-F469-8020-DD1382AB9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5C9C-7810-7137-F901-41A6386D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B8E0-5E74-46AE-925C-E073522FA959}" type="datetimeFigureOut">
              <a:rPr lang="en-AU" smtClean="0"/>
              <a:t>4/04/2024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D208-4824-E351-0BC0-3166E633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B9C23-D5D2-1067-DC81-6BB341E5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463-D651-4935-B289-F35B8A5338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08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15B8-4CBA-D6CF-6A0C-7016BB69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248C-8D64-741E-6DC2-4ED60901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E7AE-9120-5359-059E-BE33E405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B8E0-5E74-46AE-925C-E073522FA959}" type="datetimeFigureOut">
              <a:rPr lang="en-AU" smtClean="0"/>
              <a:t>4/04/2024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B354-A5C5-DA6F-41B6-A29E75BF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E361-F505-F10E-FE95-981955C1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463-D651-4935-B289-F35B8A5338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6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BB3B-471B-2A9D-E1A7-02B95EFA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2FB0-F968-4E48-DD9A-761FC7DA2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C2FA-5E30-F8AE-2BF8-049DF487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B8E0-5E74-46AE-925C-E073522FA959}" type="datetimeFigureOut">
              <a:rPr lang="en-AU" smtClean="0"/>
              <a:t>4/04/2024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E089-2DC8-481C-6E53-C72DD33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BCED5-8F72-13AC-7842-2D682437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463-D651-4935-B289-F35B8A5338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2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6416-420C-3E31-455C-D6B93D6C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3C72-ED99-669A-F264-BA7AE810A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5F3D9-5836-2DC1-9080-81086806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DEB69-08F4-ABDF-04A3-511B7697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B8E0-5E74-46AE-925C-E073522FA959}" type="datetimeFigureOut">
              <a:rPr lang="en-AU" smtClean="0"/>
              <a:t>4/04/2024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5C39-847C-080E-267D-4C2C3FFF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9CE5D-1B3F-0660-1DC5-1018EEF2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463-D651-4935-B289-F35B8A5338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8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50D1-6394-1A70-5438-7729313E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66422-2378-791A-F17E-2A8CE702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730A-2D47-BFAE-8221-D906934F2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939B2-4674-0896-4492-7189EEB26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396CB-BA9E-A1A6-CEE3-BB16295D6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018E7-5B38-4793-CA8D-5FA64068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B8E0-5E74-46AE-925C-E073522FA959}" type="datetimeFigureOut">
              <a:rPr lang="en-AU" smtClean="0"/>
              <a:t>4/04/2024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50797-EFE0-686F-FA6A-9FD0ABE7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619A5-7ACE-3476-7FF9-674C1798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463-D651-4935-B289-F35B8A5338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E796-AD03-894F-86F0-C6D7BBF3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E8EB5-3473-896A-4F05-8267BED1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B8E0-5E74-46AE-925C-E073522FA959}" type="datetimeFigureOut">
              <a:rPr lang="en-AU" smtClean="0"/>
              <a:t>4/04/2024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37A19-E573-937F-F787-C96E7A32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847E-686E-BE55-817B-4FE9CD2F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463-D651-4935-B289-F35B8A5338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78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A5DC2-00A5-7F7C-67C5-08E17EA0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B8E0-5E74-46AE-925C-E073522FA959}" type="datetimeFigureOut">
              <a:rPr lang="en-AU" smtClean="0"/>
              <a:t>4/04/2024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E0468-872A-77EE-9000-E4CBC748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8B7A9-3AF9-714D-2632-69401EA5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463-D651-4935-B289-F35B8A5338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052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1246-35CB-484A-EA82-B086463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CB23-0B99-5527-4A8B-C4036AD9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D4624-4840-9348-D7BB-3D2F42417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E5520-4929-75BC-47DE-92C677D7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B8E0-5E74-46AE-925C-E073522FA959}" type="datetimeFigureOut">
              <a:rPr lang="en-AU" smtClean="0"/>
              <a:t>4/04/2024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56345-3DA7-8F10-C6EF-CD469D06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50636-29D9-3972-902B-1E2BD4B7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463-D651-4935-B289-F35B8A5338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55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E188-DFE9-E6D0-B30F-488A373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4D861-841F-890F-3C7F-99E53BFE7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5530-0792-1466-BFF3-A7ED3DB85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1E701-FC3D-2314-6E68-36FDCB2E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B8E0-5E74-46AE-925C-E073522FA959}" type="datetimeFigureOut">
              <a:rPr lang="en-AU" smtClean="0"/>
              <a:t>4/04/2024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951F9-D9C2-559C-3148-7D332406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51681-BD34-0142-75D8-C7E404CA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6463-D651-4935-B289-F35B8A5338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36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3B0FE-7916-AB2E-BFF4-7610E709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9A08B-37D4-D614-A167-460FD9C2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E98B-2714-C1C4-7294-567042089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FB8E0-5E74-46AE-925C-E073522FA959}" type="datetimeFigureOut">
              <a:rPr lang="en-AU" smtClean="0"/>
              <a:t>4/04/2024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5784E-3B7E-57C0-E000-B9BE1C74D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0C0B-9138-0F91-0E85-E4EA1EBC4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046463-D651-4935-B289-F35B8A5338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68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9ECEC0-8179-4DC0-255A-D77D3CE1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6" y="2547285"/>
            <a:ext cx="5411031" cy="1567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167F2-8ABD-75A0-9D94-D11D5117F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373" y="2651153"/>
            <a:ext cx="6004416" cy="13597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25003-1C5D-58D4-B064-E5A9B55C815C}"/>
              </a:ext>
            </a:extLst>
          </p:cNvPr>
          <p:cNvCxnSpPr>
            <a:cxnSpLocks/>
          </p:cNvCxnSpPr>
          <p:nvPr/>
        </p:nvCxnSpPr>
        <p:spPr>
          <a:xfrm>
            <a:off x="5518687" y="3593206"/>
            <a:ext cx="656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CC0965-2321-4594-F01C-D648881EADF2}"/>
              </a:ext>
            </a:extLst>
          </p:cNvPr>
          <p:cNvCxnSpPr>
            <a:cxnSpLocks/>
          </p:cNvCxnSpPr>
          <p:nvPr/>
        </p:nvCxnSpPr>
        <p:spPr>
          <a:xfrm>
            <a:off x="5087155" y="3039414"/>
            <a:ext cx="1008845" cy="57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AAA70F-5ED4-2B82-C3D8-52E5F54A0BEA}"/>
              </a:ext>
            </a:extLst>
          </p:cNvPr>
          <p:cNvCxnSpPr>
            <a:cxnSpLocks/>
          </p:cNvCxnSpPr>
          <p:nvPr/>
        </p:nvCxnSpPr>
        <p:spPr>
          <a:xfrm>
            <a:off x="5087155" y="3238617"/>
            <a:ext cx="1088265" cy="39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6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PEIYONG WANG</dc:creator>
  <cp:lastModifiedBy>PEIYONG WANG</cp:lastModifiedBy>
  <cp:revision>1</cp:revision>
  <dcterms:created xsi:type="dcterms:W3CDTF">2024-04-04T08:31:11Z</dcterms:created>
  <dcterms:modified xsi:type="dcterms:W3CDTF">2024-04-04T08:40:07Z</dcterms:modified>
</cp:coreProperties>
</file>