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CBB9D-4DD3-4B36-AF5F-47F1D48C0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AF94F6-BD74-4C6E-B60C-063E8F503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782FF4-6BCD-4A2C-98F8-B9AD2F86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930C-B969-4123-8FEC-2364ECE66A79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F3042D-B044-4648-89B8-494AAB36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D8DBA3-0EA4-43C5-B505-251EDFEF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4DF5-8968-46BE-8A0E-FF94D0AF21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59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8CC31-67EE-4DFF-99F4-F42AB57D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38616A-15E9-4151-96AD-DBC0358DA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30D045-4260-4A15-9B7B-360CE60A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930C-B969-4123-8FEC-2364ECE66A79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4FBC8F-4D8D-4E01-B818-6FAA40B7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A0BAB5-D0F4-4814-955A-6426661A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4DF5-8968-46BE-8A0E-FF94D0AF21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09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8A92E7-3CDB-4108-9BCA-21A77FF01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F0BA20E-8837-42AD-93E3-009FBE64A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436BEC-04D8-4DBC-BB55-614AC7E1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930C-B969-4123-8FEC-2364ECE66A79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BA4743-3765-4520-8F5D-8BD61F64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5E2D16-E858-4737-B6DF-0782E384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4DF5-8968-46BE-8A0E-FF94D0AF21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60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1B0647-DC17-4D0F-8B8C-8EAC98A1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0A6269-F782-40CA-8AF4-0F82BB2C0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0222BE-6437-41F1-A969-D817122A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930C-B969-4123-8FEC-2364ECE66A79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6FFBEF-D526-4EF0-A57D-66953FF5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46C806-7F50-4C29-96D5-E0267EEC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4DF5-8968-46BE-8A0E-FF94D0AF21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21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6D7A66-F8A8-4F0D-9276-A1EB2C7A1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91BDF7-49EB-4EC7-B100-73BBDA9C1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E3E883-D081-4DF7-8682-AB81F247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930C-B969-4123-8FEC-2364ECE66A79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EF7DA6-BE98-4516-8C83-80D2AA8B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24A490-8FEF-4263-8AFF-4F288195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4DF5-8968-46BE-8A0E-FF94D0AF21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81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82E4ED-DE9E-461F-BAF1-61598E1E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F72199-D830-45BD-8585-108F54CFF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7B4AED-9218-4F4C-84BE-30549A8C6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00C4CD-06FD-4B09-ABC3-BBA3CA97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930C-B969-4123-8FEC-2364ECE66A79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784210-F0DE-4F77-AC9D-50D825C2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98FF23-EE60-4F0B-B43B-B16460DF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4DF5-8968-46BE-8A0E-FF94D0AF21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97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AFED04-ADB9-4132-BCF0-0720229B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D95182-DE0F-4F5B-99C6-2CC4C8C8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ED4257-4D03-4B34-AD85-09150BB53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9FDA0F9-79BA-44EE-A386-6D5E4210E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EE41062-97FD-40B3-B46B-2507309BC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1615CCF-EAFD-41BB-9E63-31085BE8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930C-B969-4123-8FEC-2364ECE66A79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474972-BD42-48AF-93C8-F5294E92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3C9C1BE-0D30-4966-8A75-6326C3E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4DF5-8968-46BE-8A0E-FF94D0AF21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13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C51D8F-5E22-4830-BA5D-22999675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38385C-B7A4-4C72-9F62-EFF45309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930C-B969-4123-8FEC-2364ECE66A79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56F7FD9-9AEF-4089-ABB7-A930670A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456746-DBBE-49AA-86FD-F7018CC7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4DF5-8968-46BE-8A0E-FF94D0AF21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42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6FC9A5C-8E93-424C-AA26-5F6D7FB2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930C-B969-4123-8FEC-2364ECE66A79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C792441-299D-45AD-98DD-4573486E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96D279-7310-434D-8F80-85EE6DDB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4DF5-8968-46BE-8A0E-FF94D0AF21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88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601030-0479-4BB2-BD68-A95BECFA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01E72-B197-4499-860E-570828A3C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830034-5C10-4E12-8F67-08541CE2E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35528C-006C-4F5C-AE1A-F77195EC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930C-B969-4123-8FEC-2364ECE66A79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A4335C-611C-44E5-9D73-0AF835DA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6C91CD-80D2-45D6-9F08-8F265DB8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4DF5-8968-46BE-8A0E-FF94D0AF21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2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F1387-7CDF-49C1-85EE-71C9D3FFF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2CEA201-9093-4D82-BA51-90C810E16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F54E01-B496-4861-BB87-D496BAEA4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39D2C6-F360-4E5A-97FA-EE9417D1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930C-B969-4123-8FEC-2364ECE66A79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4DF795-76D0-44C7-B0B3-1B36724E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6F9F9C-3754-4702-A2ED-37FB3E36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A4DF5-8968-46BE-8A0E-FF94D0AF21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66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4B2B84F-0F5C-4E83-AFAB-00D171E6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A43E84-730D-4576-BF3C-251A97C64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225282-52A9-42DF-A237-1DF425E39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C930C-B969-4123-8FEC-2364ECE66A79}" type="datetimeFigureOut">
              <a:rPr lang="zh-TW" altLang="en-US" smtClean="0"/>
              <a:t>2023/6/4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036233-50B4-4643-8941-256DBA094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4D2871-C8B8-4EF4-8A65-334EB1F25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A4DF5-8968-46BE-8A0E-FF94D0AF21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82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F6D46C3-1C3F-4292-AAFB-A9DDC985A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626" y="193807"/>
            <a:ext cx="1575634" cy="137448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99E90D0-1108-4FA3-9A11-5711ECED9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971" y="4854598"/>
            <a:ext cx="1127858" cy="140220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13DC7EF-00C4-4020-B69F-73AD9AD3B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713" y="2405713"/>
            <a:ext cx="1922067" cy="140220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5F00779-712F-4727-AC49-98E8F88E64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72" b="89926" l="4689" r="93057">
                        <a14:foregroundMark x1="15059" y1="55375" x2="15059" y2="58824"/>
                        <a14:foregroundMark x1="12894" y1="65450" x2="6763" y2="59973"/>
                        <a14:foregroundMark x1="6763" y1="59973" x2="6853" y2="52941"/>
                        <a14:foregroundMark x1="6853" y1="52941" x2="13616" y2="41176"/>
                        <a14:foregroundMark x1="13255" y1="39689" x2="7394" y2="45774"/>
                        <a14:foregroundMark x1="7394" y1="45774" x2="4779" y2="56457"/>
                        <a14:foregroundMark x1="8747" y1="38675" x2="8747" y2="38675"/>
                        <a14:foregroundMark x1="68981" y1="39689" x2="79802" y2="38810"/>
                        <a14:foregroundMark x1="58702" y1="28736" x2="71957" y2="29209"/>
                        <a14:foregroundMark x1="76646" y1="68425" x2="83589" y2="68019"/>
                        <a14:foregroundMark x1="82777" y1="33604" x2="90081" y2="46653"/>
                        <a14:foregroundMark x1="90081" y1="46653" x2="91524" y2="63083"/>
                        <a14:foregroundMark x1="91524" y1="63083" x2="88819" y2="70250"/>
                        <a14:foregroundMark x1="88819" y1="70250" x2="84581" y2="74510"/>
                        <a14:foregroundMark x1="81966" y1="32454" x2="89270" y2="36849"/>
                        <a14:foregroundMark x1="89270" y1="36849" x2="90261" y2="39283"/>
                        <a14:foregroundMark x1="93057" y1="55713" x2="92696" y2="53212"/>
                        <a14:foregroundMark x1="82236" y1="50507" x2="84761" y2="55713"/>
                        <a14:foregroundMark x1="89360" y1="71535" x2="90081" y2="68763"/>
                        <a14:foregroundMark x1="90532" y1="69506" x2="90532" y2="68763"/>
                        <a14:foregroundMark x1="82417" y1="75727" x2="82597" y2="731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612628" y="1511328"/>
            <a:ext cx="2828183" cy="377176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31D8B5D-C52C-4016-88ED-26FA257A71A0}"/>
              </a:ext>
            </a:extLst>
          </p:cNvPr>
          <p:cNvSpPr txBox="1"/>
          <p:nvPr/>
        </p:nvSpPr>
        <p:spPr>
          <a:xfrm>
            <a:off x="5291602" y="3857339"/>
            <a:ext cx="228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NodeMCU-32S</a:t>
            </a:r>
            <a:endParaRPr lang="zh-TW" altLang="en-US" sz="24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F22F103-39E8-455F-85B4-A7CBA7906530}"/>
              </a:ext>
            </a:extLst>
          </p:cNvPr>
          <p:cNvSpPr txBox="1"/>
          <p:nvPr/>
        </p:nvSpPr>
        <p:spPr>
          <a:xfrm>
            <a:off x="1715326" y="5411316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DRV8833</a:t>
            </a:r>
            <a:endParaRPr lang="zh-TW" altLang="en-US" sz="2400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D95453A-55A7-475C-900A-7F92299BABC5}"/>
              </a:ext>
            </a:extLst>
          </p:cNvPr>
          <p:cNvSpPr txBox="1"/>
          <p:nvPr/>
        </p:nvSpPr>
        <p:spPr>
          <a:xfrm>
            <a:off x="4370852" y="6256800"/>
            <a:ext cx="184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L7805CV</a:t>
            </a:r>
            <a:endParaRPr lang="zh-TW" altLang="en-US" sz="2400" b="1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16E36E3-C83C-4F72-884A-8B0DFAF6D6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7384" y="1152701"/>
            <a:ext cx="2018276" cy="1302435"/>
          </a:xfrm>
          <a:prstGeom prst="rect">
            <a:avLst/>
          </a:prstGeom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53FA697-DC30-47EE-9083-58538026957F}"/>
              </a:ext>
            </a:extLst>
          </p:cNvPr>
          <p:cNvCxnSpPr/>
          <p:nvPr/>
        </p:nvCxnSpPr>
        <p:spPr>
          <a:xfrm flipH="1" flipV="1">
            <a:off x="3581400" y="1930400"/>
            <a:ext cx="1333500" cy="825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347E055-8834-41EE-863E-6760FC02EB19}"/>
              </a:ext>
            </a:extLst>
          </p:cNvPr>
          <p:cNvCxnSpPr/>
          <p:nvPr/>
        </p:nvCxnSpPr>
        <p:spPr>
          <a:xfrm flipH="1">
            <a:off x="3589566" y="3429000"/>
            <a:ext cx="1325334" cy="520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85F3116-CE0A-4449-B228-BE13FAD12D3F}"/>
              </a:ext>
            </a:extLst>
          </p:cNvPr>
          <p:cNvCxnSpPr/>
          <p:nvPr/>
        </p:nvCxnSpPr>
        <p:spPr>
          <a:xfrm flipH="1">
            <a:off x="5291602" y="4445000"/>
            <a:ext cx="537698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F5A96FE5-43EF-4695-9CDA-F4EF279F1119}"/>
              </a:ext>
            </a:extLst>
          </p:cNvPr>
          <p:cNvCxnSpPr/>
          <p:nvPr/>
        </p:nvCxnSpPr>
        <p:spPr>
          <a:xfrm flipH="1" flipV="1">
            <a:off x="5478829" y="1568296"/>
            <a:ext cx="350471" cy="61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FEB58014-371B-437E-8954-B262F9DEBB3C}"/>
              </a:ext>
            </a:extLst>
          </p:cNvPr>
          <p:cNvCxnSpPr/>
          <p:nvPr/>
        </p:nvCxnSpPr>
        <p:spPr>
          <a:xfrm>
            <a:off x="7372593" y="3327400"/>
            <a:ext cx="10977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F011CA5-C807-4D89-8DC9-706D98C84D26}"/>
              </a:ext>
            </a:extLst>
          </p:cNvPr>
          <p:cNvSpPr txBox="1"/>
          <p:nvPr/>
        </p:nvSpPr>
        <p:spPr>
          <a:xfrm>
            <a:off x="1524356" y="2641430"/>
            <a:ext cx="2247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智能小車套件</a:t>
            </a: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128DEC63-E11B-4F21-BFCE-F443364767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3189" y="320283"/>
            <a:ext cx="1663861" cy="1176282"/>
          </a:xfrm>
          <a:prstGeom prst="rect">
            <a:avLst/>
          </a:prstGeom>
        </p:spPr>
      </p:pic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8851F3DF-9866-4A9F-9AC9-1D0C53F995CA}"/>
              </a:ext>
            </a:extLst>
          </p:cNvPr>
          <p:cNvCxnSpPr>
            <a:endCxn id="4" idx="3"/>
          </p:cNvCxnSpPr>
          <p:nvPr/>
        </p:nvCxnSpPr>
        <p:spPr>
          <a:xfrm flipH="1">
            <a:off x="6159260" y="881051"/>
            <a:ext cx="44474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1DDC2BA-AD70-4179-B229-91245311FE26}"/>
              </a:ext>
            </a:extLst>
          </p:cNvPr>
          <p:cNvSpPr txBox="1"/>
          <p:nvPr/>
        </p:nvSpPr>
        <p:spPr>
          <a:xfrm>
            <a:off x="6905895" y="1538039"/>
            <a:ext cx="180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18650</a:t>
            </a:r>
            <a:r>
              <a:rPr lang="zh-TW" altLang="en-US" sz="2000" b="1" dirty="0"/>
              <a:t>鋰電池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25BA1D6-BF80-4F7E-9986-FA45EFBD6B5A}"/>
              </a:ext>
            </a:extLst>
          </p:cNvPr>
          <p:cNvSpPr txBox="1"/>
          <p:nvPr/>
        </p:nvSpPr>
        <p:spPr>
          <a:xfrm>
            <a:off x="9473374" y="5054600"/>
            <a:ext cx="200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兩輪智能車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9FB7762-76A0-4982-AD02-6D16B70AE0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3440" y="3457869"/>
            <a:ext cx="2126164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7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</Words>
  <Application>Microsoft Office PowerPoint</Application>
  <PresentationFormat>寬螢幕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葉沛妤</dc:creator>
  <cp:lastModifiedBy>葉沛妤</cp:lastModifiedBy>
  <cp:revision>5</cp:revision>
  <dcterms:created xsi:type="dcterms:W3CDTF">2023-04-26T10:13:22Z</dcterms:created>
  <dcterms:modified xsi:type="dcterms:W3CDTF">2023-06-04T15:06:02Z</dcterms:modified>
</cp:coreProperties>
</file>