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2" r:id="rId8"/>
    <p:sldId id="264" r:id="rId9"/>
    <p:sldId id="265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D6362-BDB1-4E7A-908A-E4B0C65E8C27}" type="datetimeFigureOut">
              <a:rPr lang="zh-TW" altLang="en-US" smtClean="0"/>
              <a:t>2017/9/21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619B7-4FB9-4BC1-8B38-6EB4DAA215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1892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D6362-BDB1-4E7A-908A-E4B0C65E8C27}" type="datetimeFigureOut">
              <a:rPr lang="zh-TW" altLang="en-US" smtClean="0"/>
              <a:t>2017/9/21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619B7-4FB9-4BC1-8B38-6EB4DAA215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0486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D6362-BDB1-4E7A-908A-E4B0C65E8C27}" type="datetimeFigureOut">
              <a:rPr lang="zh-TW" altLang="en-US" smtClean="0"/>
              <a:t>2017/9/21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619B7-4FB9-4BC1-8B38-6EB4DAA215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7400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D6362-BDB1-4E7A-908A-E4B0C65E8C27}" type="datetimeFigureOut">
              <a:rPr lang="zh-TW" altLang="en-US" smtClean="0"/>
              <a:t>2017/9/21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619B7-4FB9-4BC1-8B38-6EB4DAA215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3363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D6362-BDB1-4E7A-908A-E4B0C65E8C27}" type="datetimeFigureOut">
              <a:rPr lang="zh-TW" altLang="en-US" smtClean="0"/>
              <a:t>2017/9/21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619B7-4FB9-4BC1-8B38-6EB4DAA215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8900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D6362-BDB1-4E7A-908A-E4B0C65E8C27}" type="datetimeFigureOut">
              <a:rPr lang="zh-TW" altLang="en-US" smtClean="0"/>
              <a:t>2017/9/21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619B7-4FB9-4BC1-8B38-6EB4DAA215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888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D6362-BDB1-4E7A-908A-E4B0C65E8C27}" type="datetimeFigureOut">
              <a:rPr lang="zh-TW" altLang="en-US" smtClean="0"/>
              <a:t>2017/9/21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619B7-4FB9-4BC1-8B38-6EB4DAA215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6645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D6362-BDB1-4E7A-908A-E4B0C65E8C27}" type="datetimeFigureOut">
              <a:rPr lang="zh-TW" altLang="en-US" smtClean="0"/>
              <a:t>2017/9/21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619B7-4FB9-4BC1-8B38-6EB4DAA215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7511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D6362-BDB1-4E7A-908A-E4B0C65E8C27}" type="datetimeFigureOut">
              <a:rPr lang="zh-TW" altLang="en-US" smtClean="0"/>
              <a:t>2017/9/21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619B7-4FB9-4BC1-8B38-6EB4DAA215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0795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D6362-BDB1-4E7A-908A-E4B0C65E8C27}" type="datetimeFigureOut">
              <a:rPr lang="zh-TW" altLang="en-US" smtClean="0"/>
              <a:t>2017/9/21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619B7-4FB9-4BC1-8B38-6EB4DAA215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8713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D6362-BDB1-4E7A-908A-E4B0C65E8C27}" type="datetimeFigureOut">
              <a:rPr lang="zh-TW" altLang="en-US" smtClean="0"/>
              <a:t>2017/9/21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619B7-4FB9-4BC1-8B38-6EB4DAA215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6712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6D6362-BDB1-4E7A-908A-E4B0C65E8C27}" type="datetimeFigureOut">
              <a:rPr lang="zh-TW" altLang="en-US" smtClean="0"/>
              <a:t>2017/9/21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6619B7-4FB9-4BC1-8B38-6EB4DAA215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635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 smtClean="0"/>
              <a:t>Zenbo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9751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014" y="723332"/>
            <a:ext cx="9789967" cy="5139733"/>
          </a:xfrm>
        </p:spPr>
      </p:pic>
    </p:spTree>
    <p:extLst>
      <p:ext uri="{BB962C8B-B14F-4D97-AF65-F5344CB8AC3E}">
        <p14:creationId xmlns:p14="http://schemas.microsoft.com/office/powerpoint/2010/main" val="1174727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內容版面配置區 1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398" t="12886" r="7437" b="9579"/>
          <a:stretch/>
        </p:blipFill>
        <p:spPr>
          <a:xfrm>
            <a:off x="221240" y="450376"/>
            <a:ext cx="11761494" cy="5950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440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缺點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接收聲音出錯</a:t>
            </a:r>
            <a:endParaRPr lang="en-US" altLang="zh-TW" dirty="0" smtClean="0"/>
          </a:p>
          <a:p>
            <a:r>
              <a:rPr lang="zh-TW" altLang="en-US" dirty="0" smtClean="0"/>
              <a:t>不能感應路面情況，會摔倒</a:t>
            </a:r>
            <a:r>
              <a:rPr lang="en-US" altLang="zh-TW" dirty="0" smtClean="0"/>
              <a:t>!!</a:t>
            </a:r>
            <a:r>
              <a:rPr lang="zh-TW" altLang="en-US" dirty="0" smtClean="0"/>
              <a:t>要小心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41046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我想</a:t>
            </a:r>
            <a:r>
              <a:rPr lang="en-US" altLang="zh-TW" dirty="0" smtClean="0"/>
              <a:t>?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zh-TW" altLang="en-US" dirty="0" smtClean="0"/>
              <a:t>如果家中有人摔倒，</a:t>
            </a:r>
            <a:r>
              <a:rPr lang="en-US" altLang="zh-TW" dirty="0" err="1" smtClean="0"/>
              <a:t>Zenbo</a:t>
            </a:r>
            <a:r>
              <a:rPr lang="en-US" altLang="zh-TW" dirty="0" smtClean="0"/>
              <a:t> </a:t>
            </a:r>
            <a:r>
              <a:rPr lang="zh-TW" altLang="en-US" dirty="0" smtClean="0"/>
              <a:t>會自動辨識並跑到你旁邊問你還好嗎，同時還可以設定打給家人或其他緊急聯絡人，並視訊聯絡摔倒的人確認狀況無虞</a:t>
            </a:r>
            <a:r>
              <a:rPr lang="zh-TW" altLang="en-US" dirty="0"/>
              <a:t>，</a:t>
            </a:r>
            <a:r>
              <a:rPr lang="zh-TW" altLang="en-US" dirty="0" smtClean="0"/>
              <a:t>這樣可以嗎</a:t>
            </a:r>
            <a:r>
              <a:rPr lang="en-US" altLang="zh-TW" dirty="0" smtClean="0"/>
              <a:t>?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73057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我想</a:t>
            </a:r>
            <a:r>
              <a:rPr lang="en-US" altLang="zh-TW" dirty="0" smtClean="0"/>
              <a:t>?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如果他能載我</a:t>
            </a:r>
            <a:r>
              <a:rPr lang="en-US" altLang="zh-TW" dirty="0" smtClean="0"/>
              <a:t>~~~~</a:t>
            </a:r>
            <a:r>
              <a:rPr lang="zh-TW" altLang="en-US" dirty="0" smtClean="0"/>
              <a:t>我懶</a:t>
            </a:r>
            <a:r>
              <a:rPr lang="en-US" altLang="zh-TW" dirty="0" smtClean="0"/>
              <a:t>~~~</a:t>
            </a:r>
          </a:p>
          <a:p>
            <a:r>
              <a:rPr lang="zh-TW" altLang="en-US" dirty="0" smtClean="0"/>
              <a:t>他能監控我家電量</a:t>
            </a:r>
            <a:r>
              <a:rPr lang="en-US" altLang="zh-TW" dirty="0" smtClean="0"/>
              <a:t>~~~</a:t>
            </a:r>
            <a:r>
              <a:rPr lang="zh-TW" altLang="en-US" dirty="0" smtClean="0"/>
              <a:t>不要只是監控家裡是否有訪客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98296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內容版面配置區 1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2351" r="1720" b="5877"/>
          <a:stretch/>
        </p:blipFill>
        <p:spPr>
          <a:xfrm>
            <a:off x="0" y="582327"/>
            <a:ext cx="12192000" cy="5703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951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970" t="12488" r="5409" b="6039"/>
          <a:stretch/>
        </p:blipFill>
        <p:spPr>
          <a:xfrm>
            <a:off x="354841" y="409434"/>
            <a:ext cx="11723359" cy="6059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2289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我想</a:t>
            </a:r>
            <a:r>
              <a:rPr lang="en-US" altLang="zh-TW" dirty="0" smtClean="0"/>
              <a:t>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像是一個機器人，全身都用一個平板連接，需要自己點</a:t>
            </a:r>
            <a:r>
              <a:rPr lang="en-US" altLang="zh-TW" dirty="0" smtClean="0"/>
              <a:t>app?</a:t>
            </a:r>
          </a:p>
          <a:p>
            <a:r>
              <a:rPr lang="zh-TW" altLang="en-US" dirty="0" smtClean="0"/>
              <a:t>只有表情感覺不夠，肢體動作需要多一些</a:t>
            </a:r>
            <a:endParaRPr lang="en-US" altLang="zh-TW" dirty="0" smtClean="0"/>
          </a:p>
          <a:p>
            <a:r>
              <a:rPr lang="zh-TW" altLang="en-US" dirty="0" smtClean="0"/>
              <a:t>動作很慢會崩潰，還等你轉台</a:t>
            </a:r>
            <a:r>
              <a:rPr lang="en-US" altLang="zh-TW" dirty="0" smtClean="0"/>
              <a:t>?</a:t>
            </a:r>
            <a:r>
              <a:rPr lang="zh-TW" altLang="en-US" smtClean="0"/>
              <a:t>我自己按，最好有像行事曆這樣先預約行程，你替我啟動</a:t>
            </a:r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32864716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149</Words>
  <Application>Microsoft Office PowerPoint</Application>
  <PresentationFormat>寬螢幕</PresentationFormat>
  <Paragraphs>13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4" baseType="lpstr">
      <vt:lpstr>新細明體</vt:lpstr>
      <vt:lpstr>Arial</vt:lpstr>
      <vt:lpstr>Calibri</vt:lpstr>
      <vt:lpstr>Calibri Light</vt:lpstr>
      <vt:lpstr>Office 佈景主題</vt:lpstr>
      <vt:lpstr>Zenbo</vt:lpstr>
      <vt:lpstr>PowerPoint 簡報</vt:lpstr>
      <vt:lpstr>PowerPoint 簡報</vt:lpstr>
      <vt:lpstr>缺點</vt:lpstr>
      <vt:lpstr>我想?</vt:lpstr>
      <vt:lpstr>我想?</vt:lpstr>
      <vt:lpstr>PowerPoint 簡報</vt:lpstr>
      <vt:lpstr>PowerPoint 簡報</vt:lpstr>
      <vt:lpstr>我想?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Zenbo</dc:title>
  <dc:creator>USER</dc:creator>
  <cp:lastModifiedBy>USER</cp:lastModifiedBy>
  <cp:revision>4</cp:revision>
  <dcterms:created xsi:type="dcterms:W3CDTF">2017-09-21T14:59:54Z</dcterms:created>
  <dcterms:modified xsi:type="dcterms:W3CDTF">2017-09-21T15:36:31Z</dcterms:modified>
</cp:coreProperties>
</file>