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FF431-7721-4889-87B8-0CE67DE65DF7}" v="14" dt="2022-08-12T21:25:4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4630" autoAdjust="0"/>
  </p:normalViewPr>
  <p:slideViewPr>
    <p:cSldViewPr snapToGrid="0">
      <p:cViewPr varScale="1">
        <p:scale>
          <a:sx n="159" d="100"/>
          <a:sy n="159" d="100"/>
        </p:scale>
        <p:origin x="150" y="234"/>
      </p:cViewPr>
      <p:guideLst/>
    </p:cSldViewPr>
  </p:slideViewPr>
  <p:outlineViewPr>
    <p:cViewPr>
      <p:scale>
        <a:sx n="33" d="100"/>
        <a:sy n="33" d="100"/>
      </p:scale>
      <p:origin x="0" y="-3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Pathak" userId="a3ca8fee-364e-4c70-b735-9c16f49fc918" providerId="ADAL" clId="{6C2FF431-7721-4889-87B8-0CE67DE65DF7}"/>
    <pc:docChg chg="undo custSel addSld modSld">
      <pc:chgData name="Nitin Pathak" userId="a3ca8fee-364e-4c70-b735-9c16f49fc918" providerId="ADAL" clId="{6C2FF431-7721-4889-87B8-0CE67DE65DF7}" dt="2022-08-12T21:44:32.909" v="4329" actId="14861"/>
      <pc:docMkLst>
        <pc:docMk/>
      </pc:docMkLst>
      <pc:sldChg chg="addSp delSp modSp mod">
        <pc:chgData name="Nitin Pathak" userId="a3ca8fee-364e-4c70-b735-9c16f49fc918" providerId="ADAL" clId="{6C2FF431-7721-4889-87B8-0CE67DE65DF7}" dt="2022-08-12T21:42:13.888" v="4317" actId="14861"/>
        <pc:sldMkLst>
          <pc:docMk/>
          <pc:sldMk cId="3462274249" sldId="256"/>
        </pc:sldMkLst>
        <pc:spChg chg="del">
          <ac:chgData name="Nitin Pathak" userId="a3ca8fee-364e-4c70-b735-9c16f49fc918" providerId="ADAL" clId="{6C2FF431-7721-4889-87B8-0CE67DE65DF7}" dt="2022-08-12T19:11:01.091" v="0" actId="478"/>
          <ac:spMkLst>
            <pc:docMk/>
            <pc:sldMk cId="3462274249" sldId="256"/>
            <ac:spMk id="2" creationId="{3A5A9C19-2A26-A1B7-6919-FFC0786E6D0D}"/>
          </ac:spMkLst>
        </pc:spChg>
        <pc:spChg chg="mod">
          <ac:chgData name="Nitin Pathak" userId="a3ca8fee-364e-4c70-b735-9c16f49fc918" providerId="ADAL" clId="{6C2FF431-7721-4889-87B8-0CE67DE65DF7}" dt="2022-08-12T21:42:13.888" v="4317" actId="14861"/>
          <ac:spMkLst>
            <pc:docMk/>
            <pc:sldMk cId="3462274249" sldId="256"/>
            <ac:spMk id="3" creationId="{3CFBBB9A-FF02-76DB-7B0E-D8858327B6A4}"/>
          </ac:spMkLst>
        </pc:spChg>
        <pc:spChg chg="add del mod">
          <ac:chgData name="Nitin Pathak" userId="a3ca8fee-364e-4c70-b735-9c16f49fc918" providerId="ADAL" clId="{6C2FF431-7721-4889-87B8-0CE67DE65DF7}" dt="2022-08-12T19:31:05.279" v="357" actId="478"/>
          <ac:spMkLst>
            <pc:docMk/>
            <pc:sldMk cId="3462274249" sldId="256"/>
            <ac:spMk id="8" creationId="{5A0DB4A7-2413-F1C3-23D8-370A0B53F69E}"/>
          </ac:spMkLst>
        </pc:spChg>
        <pc:picChg chg="add mod">
          <ac:chgData name="Nitin Pathak" userId="a3ca8fee-364e-4c70-b735-9c16f49fc918" providerId="ADAL" clId="{6C2FF431-7721-4889-87B8-0CE67DE65DF7}" dt="2022-08-12T19:15:35.659" v="5" actId="1076"/>
          <ac:picMkLst>
            <pc:docMk/>
            <pc:sldMk cId="3462274249" sldId="256"/>
            <ac:picMk id="5" creationId="{E2DCFEEA-366E-531C-DE1A-7A196156F652}"/>
          </ac:picMkLst>
        </pc:picChg>
        <pc:picChg chg="add mod">
          <ac:chgData name="Nitin Pathak" userId="a3ca8fee-364e-4c70-b735-9c16f49fc918" providerId="ADAL" clId="{6C2FF431-7721-4889-87B8-0CE67DE65DF7}" dt="2022-08-12T19:25:20.571" v="345" actId="1076"/>
          <ac:picMkLst>
            <pc:docMk/>
            <pc:sldMk cId="3462274249" sldId="256"/>
            <ac:picMk id="7" creationId="{18F90FBC-8A86-63EA-E1A9-CB6C205AFD03}"/>
          </ac:picMkLst>
        </pc:picChg>
        <pc:picChg chg="add mod">
          <ac:chgData name="Nitin Pathak" userId="a3ca8fee-364e-4c70-b735-9c16f49fc918" providerId="ADAL" clId="{6C2FF431-7721-4889-87B8-0CE67DE65DF7}" dt="2022-08-12T19:31:25.427" v="360" actId="1076"/>
          <ac:picMkLst>
            <pc:docMk/>
            <pc:sldMk cId="3462274249" sldId="256"/>
            <ac:picMk id="10" creationId="{BF29E652-B608-9FDA-21E5-63C6711D11FD}"/>
          </ac:picMkLst>
        </pc:picChg>
      </pc:sldChg>
      <pc:sldChg chg="addSp delSp modSp new mod">
        <pc:chgData name="Nitin Pathak" userId="a3ca8fee-364e-4c70-b735-9c16f49fc918" providerId="ADAL" clId="{6C2FF431-7721-4889-87B8-0CE67DE65DF7}" dt="2022-08-12T21:42:32.214" v="4318" actId="14861"/>
        <pc:sldMkLst>
          <pc:docMk/>
          <pc:sldMk cId="325306367" sldId="257"/>
        </pc:sldMkLst>
        <pc:spChg chg="mod">
          <ac:chgData name="Nitin Pathak" userId="a3ca8fee-364e-4c70-b735-9c16f49fc918" providerId="ADAL" clId="{6C2FF431-7721-4889-87B8-0CE67DE65DF7}" dt="2022-08-12T21:42:32.214" v="4318" actId="14861"/>
          <ac:spMkLst>
            <pc:docMk/>
            <pc:sldMk cId="325306367" sldId="257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19:57:02.062" v="1318" actId="20577"/>
          <ac:spMkLst>
            <pc:docMk/>
            <pc:sldMk cId="325306367" sldId="257"/>
            <ac:spMk id="3" creationId="{4DD0E494-81D0-6178-1B1D-59577775E6DC}"/>
          </ac:spMkLst>
        </pc:spChg>
        <pc:spChg chg="add del">
          <ac:chgData name="Nitin Pathak" userId="a3ca8fee-364e-4c70-b735-9c16f49fc918" providerId="ADAL" clId="{6C2FF431-7721-4889-87B8-0CE67DE65DF7}" dt="2022-08-12T19:48:55.239" v="928" actId="22"/>
          <ac:spMkLst>
            <pc:docMk/>
            <pc:sldMk cId="325306367" sldId="257"/>
            <ac:spMk id="5" creationId="{C16601B8-BE27-B7E8-CDF4-EBB087D412FF}"/>
          </ac:spMkLst>
        </pc:spChg>
        <pc:picChg chg="add">
          <ac:chgData name="Nitin Pathak" userId="a3ca8fee-364e-4c70-b735-9c16f49fc918" providerId="ADAL" clId="{6C2FF431-7721-4889-87B8-0CE67DE65DF7}" dt="2022-08-12T19:49:13.132" v="930" actId="22"/>
          <ac:picMkLst>
            <pc:docMk/>
            <pc:sldMk cId="325306367" sldId="257"/>
            <ac:picMk id="7" creationId="{F286148C-0C7B-36E1-178C-F7965C018FA1}"/>
          </ac:picMkLst>
        </pc:picChg>
      </pc:sldChg>
      <pc:sldChg chg="addSp modSp add mod">
        <pc:chgData name="Nitin Pathak" userId="a3ca8fee-364e-4c70-b735-9c16f49fc918" providerId="ADAL" clId="{6C2FF431-7721-4889-87B8-0CE67DE65DF7}" dt="2022-08-12T21:42:47.867" v="4319" actId="14861"/>
        <pc:sldMkLst>
          <pc:docMk/>
          <pc:sldMk cId="719282051" sldId="258"/>
        </pc:sldMkLst>
        <pc:spChg chg="mod">
          <ac:chgData name="Nitin Pathak" userId="a3ca8fee-364e-4c70-b735-9c16f49fc918" providerId="ADAL" clId="{6C2FF431-7721-4889-87B8-0CE67DE65DF7}" dt="2022-08-12T21:42:47.867" v="4319" actId="14861"/>
          <ac:spMkLst>
            <pc:docMk/>
            <pc:sldMk cId="719282051" sldId="258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19:56:36.299" v="1312" actId="20577"/>
          <ac:spMkLst>
            <pc:docMk/>
            <pc:sldMk cId="719282051" sldId="258"/>
            <ac:spMk id="3" creationId="{4DD0E494-81D0-6178-1B1D-59577775E6DC}"/>
          </ac:spMkLst>
        </pc:spChg>
        <pc:picChg chg="add">
          <ac:chgData name="Nitin Pathak" userId="a3ca8fee-364e-4c70-b735-9c16f49fc918" providerId="ADAL" clId="{6C2FF431-7721-4889-87B8-0CE67DE65DF7}" dt="2022-08-12T19:49:21.837" v="931" actId="22"/>
          <ac:picMkLst>
            <pc:docMk/>
            <pc:sldMk cId="719282051" sldId="258"/>
            <ac:picMk id="5" creationId="{A1819FB5-AEDC-4695-BFDD-C7616579A656}"/>
          </ac:picMkLst>
        </pc:picChg>
      </pc:sldChg>
      <pc:sldChg chg="modSp add mod">
        <pc:chgData name="Nitin Pathak" userId="a3ca8fee-364e-4c70-b735-9c16f49fc918" providerId="ADAL" clId="{6C2FF431-7721-4889-87B8-0CE67DE65DF7}" dt="2022-08-12T21:43:02.909" v="4320" actId="14861"/>
        <pc:sldMkLst>
          <pc:docMk/>
          <pc:sldMk cId="1523537477" sldId="259"/>
        </pc:sldMkLst>
        <pc:spChg chg="mod">
          <ac:chgData name="Nitin Pathak" userId="a3ca8fee-364e-4c70-b735-9c16f49fc918" providerId="ADAL" clId="{6C2FF431-7721-4889-87B8-0CE67DE65DF7}" dt="2022-08-12T21:43:02.909" v="4320" actId="14861"/>
          <ac:spMkLst>
            <pc:docMk/>
            <pc:sldMk cId="1523537477" sldId="259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0:04:34.096" v="2018" actId="27636"/>
          <ac:spMkLst>
            <pc:docMk/>
            <pc:sldMk cId="1523537477" sldId="259"/>
            <ac:spMk id="3" creationId="{4DD0E494-81D0-6178-1B1D-59577775E6DC}"/>
          </ac:spMkLst>
        </pc:spChg>
      </pc:sldChg>
      <pc:sldChg chg="modSp add mod">
        <pc:chgData name="Nitin Pathak" userId="a3ca8fee-364e-4c70-b735-9c16f49fc918" providerId="ADAL" clId="{6C2FF431-7721-4889-87B8-0CE67DE65DF7}" dt="2022-08-12T21:43:13.001" v="4321" actId="14861"/>
        <pc:sldMkLst>
          <pc:docMk/>
          <pc:sldMk cId="3368051870" sldId="260"/>
        </pc:sldMkLst>
        <pc:spChg chg="mod">
          <ac:chgData name="Nitin Pathak" userId="a3ca8fee-364e-4c70-b735-9c16f49fc918" providerId="ADAL" clId="{6C2FF431-7721-4889-87B8-0CE67DE65DF7}" dt="2022-08-12T21:43:13.001" v="4321" actId="14861"/>
          <ac:spMkLst>
            <pc:docMk/>
            <pc:sldMk cId="3368051870" sldId="260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0:22:59.729" v="2630" actId="5793"/>
          <ac:spMkLst>
            <pc:docMk/>
            <pc:sldMk cId="3368051870" sldId="260"/>
            <ac:spMk id="3" creationId="{4DD0E494-81D0-6178-1B1D-59577775E6DC}"/>
          </ac:spMkLst>
        </pc:spChg>
      </pc:sldChg>
      <pc:sldChg chg="addSp delSp modSp add mod">
        <pc:chgData name="Nitin Pathak" userId="a3ca8fee-364e-4c70-b735-9c16f49fc918" providerId="ADAL" clId="{6C2FF431-7721-4889-87B8-0CE67DE65DF7}" dt="2022-08-12T21:43:26.317" v="4322" actId="14861"/>
        <pc:sldMkLst>
          <pc:docMk/>
          <pc:sldMk cId="3959201075" sldId="261"/>
        </pc:sldMkLst>
        <pc:spChg chg="mod">
          <ac:chgData name="Nitin Pathak" userId="a3ca8fee-364e-4c70-b735-9c16f49fc918" providerId="ADAL" clId="{6C2FF431-7721-4889-87B8-0CE67DE65DF7}" dt="2022-08-12T21:43:26.317" v="4322" actId="14861"/>
          <ac:spMkLst>
            <pc:docMk/>
            <pc:sldMk cId="3959201075" sldId="261"/>
            <ac:spMk id="2" creationId="{F7377E34-16B9-377E-83E3-19E384FBDC77}"/>
          </ac:spMkLst>
        </pc:spChg>
        <pc:spChg chg="del mod">
          <ac:chgData name="Nitin Pathak" userId="a3ca8fee-364e-4c70-b735-9c16f49fc918" providerId="ADAL" clId="{6C2FF431-7721-4889-87B8-0CE67DE65DF7}" dt="2022-08-12T20:25:19.446" v="2677" actId="478"/>
          <ac:spMkLst>
            <pc:docMk/>
            <pc:sldMk cId="3959201075" sldId="261"/>
            <ac:spMk id="3" creationId="{4DD0E494-81D0-6178-1B1D-59577775E6DC}"/>
          </ac:spMkLst>
        </pc:spChg>
        <pc:spChg chg="add del mod">
          <ac:chgData name="Nitin Pathak" userId="a3ca8fee-364e-4c70-b735-9c16f49fc918" providerId="ADAL" clId="{6C2FF431-7721-4889-87B8-0CE67DE65DF7}" dt="2022-08-12T20:25:22.207" v="2678" actId="478"/>
          <ac:spMkLst>
            <pc:docMk/>
            <pc:sldMk cId="3959201075" sldId="261"/>
            <ac:spMk id="6" creationId="{429B5D9D-1536-8FA6-0A4F-BCED8CAAD3CE}"/>
          </ac:spMkLst>
        </pc:spChg>
        <pc:picChg chg="add mod">
          <ac:chgData name="Nitin Pathak" userId="a3ca8fee-364e-4c70-b735-9c16f49fc918" providerId="ADAL" clId="{6C2FF431-7721-4889-87B8-0CE67DE65DF7}" dt="2022-08-12T20:32:34.272" v="2817" actId="1036"/>
          <ac:picMkLst>
            <pc:docMk/>
            <pc:sldMk cId="3959201075" sldId="261"/>
            <ac:picMk id="8" creationId="{BF729597-55F6-EDA1-B222-7DB6E99CDA9B}"/>
          </ac:picMkLst>
        </pc:picChg>
        <pc:picChg chg="add mod">
          <ac:chgData name="Nitin Pathak" userId="a3ca8fee-364e-4c70-b735-9c16f49fc918" providerId="ADAL" clId="{6C2FF431-7721-4889-87B8-0CE67DE65DF7}" dt="2022-08-12T20:27:25.175" v="2777" actId="1038"/>
          <ac:picMkLst>
            <pc:docMk/>
            <pc:sldMk cId="3959201075" sldId="261"/>
            <ac:picMk id="10" creationId="{931AEBCB-C130-0176-3FAE-0D395004DF37}"/>
          </ac:picMkLst>
        </pc:picChg>
        <pc:picChg chg="add mod">
          <ac:chgData name="Nitin Pathak" userId="a3ca8fee-364e-4c70-b735-9c16f49fc918" providerId="ADAL" clId="{6C2FF431-7721-4889-87B8-0CE67DE65DF7}" dt="2022-08-12T20:32:28.001" v="2804" actId="1036"/>
          <ac:picMkLst>
            <pc:docMk/>
            <pc:sldMk cId="3959201075" sldId="261"/>
            <ac:picMk id="12" creationId="{EE1C34B6-E781-9EC2-D1B5-2A0A43B198A6}"/>
          </ac:picMkLst>
        </pc:picChg>
        <pc:picChg chg="add mod">
          <ac:chgData name="Nitin Pathak" userId="a3ca8fee-364e-4c70-b735-9c16f49fc918" providerId="ADAL" clId="{6C2FF431-7721-4889-87B8-0CE67DE65DF7}" dt="2022-08-12T20:32:16.212" v="2790" actId="1076"/>
          <ac:picMkLst>
            <pc:docMk/>
            <pc:sldMk cId="3959201075" sldId="261"/>
            <ac:picMk id="14" creationId="{79AA8542-994C-02E2-0863-0EE22F53D47D}"/>
          </ac:picMkLst>
        </pc:picChg>
        <pc:picChg chg="add del">
          <ac:chgData name="Nitin Pathak" userId="a3ca8fee-364e-4c70-b735-9c16f49fc918" providerId="ADAL" clId="{6C2FF431-7721-4889-87B8-0CE67DE65DF7}" dt="2022-08-12T20:33:40.670" v="2841" actId="22"/>
          <ac:picMkLst>
            <pc:docMk/>
            <pc:sldMk cId="3959201075" sldId="261"/>
            <ac:picMk id="16" creationId="{3E07E032-F118-59DC-C4C0-803F27337874}"/>
          </ac:picMkLst>
        </pc:picChg>
      </pc:sldChg>
      <pc:sldChg chg="addSp delSp modSp add mod">
        <pc:chgData name="Nitin Pathak" userId="a3ca8fee-364e-4c70-b735-9c16f49fc918" providerId="ADAL" clId="{6C2FF431-7721-4889-87B8-0CE67DE65DF7}" dt="2022-08-12T21:43:38.148" v="4323" actId="14861"/>
        <pc:sldMkLst>
          <pc:docMk/>
          <pc:sldMk cId="2395870850" sldId="262"/>
        </pc:sldMkLst>
        <pc:spChg chg="mod">
          <ac:chgData name="Nitin Pathak" userId="a3ca8fee-364e-4c70-b735-9c16f49fc918" providerId="ADAL" clId="{6C2FF431-7721-4889-87B8-0CE67DE65DF7}" dt="2022-08-12T21:43:38.148" v="4323" actId="14861"/>
          <ac:spMkLst>
            <pc:docMk/>
            <pc:sldMk cId="2395870850" sldId="262"/>
            <ac:spMk id="2" creationId="{F7377E34-16B9-377E-83E3-19E384FBDC77}"/>
          </ac:spMkLst>
        </pc:spChg>
        <pc:picChg chg="add mod">
          <ac:chgData name="Nitin Pathak" userId="a3ca8fee-364e-4c70-b735-9c16f49fc918" providerId="ADAL" clId="{6C2FF431-7721-4889-87B8-0CE67DE65DF7}" dt="2022-08-12T20:37:27.987" v="2852" actId="1076"/>
          <ac:picMkLst>
            <pc:docMk/>
            <pc:sldMk cId="2395870850" sldId="262"/>
            <ac:picMk id="4" creationId="{EE8CE7E1-0B3E-21FF-025E-5E1EB936BCCA}"/>
          </ac:picMkLst>
        </pc:picChg>
        <pc:picChg chg="add mod">
          <ac:chgData name="Nitin Pathak" userId="a3ca8fee-364e-4c70-b735-9c16f49fc918" providerId="ADAL" clId="{6C2FF431-7721-4889-87B8-0CE67DE65DF7}" dt="2022-08-12T20:37:33.073" v="2853" actId="14100"/>
          <ac:picMkLst>
            <pc:docMk/>
            <pc:sldMk cId="2395870850" sldId="262"/>
            <ac:picMk id="7" creationId="{CB303907-8789-C9DE-037B-19528A2CBDD8}"/>
          </ac:picMkLst>
        </pc:picChg>
        <pc:picChg chg="del">
          <ac:chgData name="Nitin Pathak" userId="a3ca8fee-364e-4c70-b735-9c16f49fc918" providerId="ADAL" clId="{6C2FF431-7721-4889-87B8-0CE67DE65DF7}" dt="2022-08-12T20:37:09.518" v="2847" actId="478"/>
          <ac:picMkLst>
            <pc:docMk/>
            <pc:sldMk cId="2395870850" sldId="262"/>
            <ac:picMk id="8" creationId="{BF729597-55F6-EDA1-B222-7DB6E99CDA9B}"/>
          </ac:picMkLst>
        </pc:picChg>
        <pc:picChg chg="del">
          <ac:chgData name="Nitin Pathak" userId="a3ca8fee-364e-4c70-b735-9c16f49fc918" providerId="ADAL" clId="{6C2FF431-7721-4889-87B8-0CE67DE65DF7}" dt="2022-08-12T20:38:21.325" v="2854" actId="478"/>
          <ac:picMkLst>
            <pc:docMk/>
            <pc:sldMk cId="2395870850" sldId="262"/>
            <ac:picMk id="10" creationId="{931AEBCB-C130-0176-3FAE-0D395004DF37}"/>
          </ac:picMkLst>
        </pc:picChg>
        <pc:picChg chg="add mod">
          <ac:chgData name="Nitin Pathak" userId="a3ca8fee-364e-4c70-b735-9c16f49fc918" providerId="ADAL" clId="{6C2FF431-7721-4889-87B8-0CE67DE65DF7}" dt="2022-08-12T20:38:40.295" v="2857" actId="14100"/>
          <ac:picMkLst>
            <pc:docMk/>
            <pc:sldMk cId="2395870850" sldId="262"/>
            <ac:picMk id="11" creationId="{5A526700-73B0-7749-6F52-9E10F1499172}"/>
          </ac:picMkLst>
        </pc:picChg>
        <pc:picChg chg="del">
          <ac:chgData name="Nitin Pathak" userId="a3ca8fee-364e-4c70-b735-9c16f49fc918" providerId="ADAL" clId="{6C2FF431-7721-4889-87B8-0CE67DE65DF7}" dt="2022-08-12T20:36:06.012" v="2843" actId="478"/>
          <ac:picMkLst>
            <pc:docMk/>
            <pc:sldMk cId="2395870850" sldId="262"/>
            <ac:picMk id="12" creationId="{EE1C34B6-E781-9EC2-D1B5-2A0A43B198A6}"/>
          </ac:picMkLst>
        </pc:picChg>
        <pc:picChg chg="del">
          <ac:chgData name="Nitin Pathak" userId="a3ca8fee-364e-4c70-b735-9c16f49fc918" providerId="ADAL" clId="{6C2FF431-7721-4889-87B8-0CE67DE65DF7}" dt="2022-08-12T20:39:20.611" v="2858" actId="478"/>
          <ac:picMkLst>
            <pc:docMk/>
            <pc:sldMk cId="2395870850" sldId="262"/>
            <ac:picMk id="14" creationId="{79AA8542-994C-02E2-0863-0EE22F53D47D}"/>
          </ac:picMkLst>
        </pc:picChg>
        <pc:picChg chg="add mod">
          <ac:chgData name="Nitin Pathak" userId="a3ca8fee-364e-4c70-b735-9c16f49fc918" providerId="ADAL" clId="{6C2FF431-7721-4889-87B8-0CE67DE65DF7}" dt="2022-08-12T20:39:34.886" v="2861" actId="14100"/>
          <ac:picMkLst>
            <pc:docMk/>
            <pc:sldMk cId="2395870850" sldId="262"/>
            <ac:picMk id="15" creationId="{DA864FCF-122F-CA2D-E32E-A6C61411C6DC}"/>
          </ac:picMkLst>
        </pc:picChg>
      </pc:sldChg>
      <pc:sldChg chg="addSp delSp modSp add mod">
        <pc:chgData name="Nitin Pathak" userId="a3ca8fee-364e-4c70-b735-9c16f49fc918" providerId="ADAL" clId="{6C2FF431-7721-4889-87B8-0CE67DE65DF7}" dt="2022-08-12T21:43:56.321" v="4324" actId="14861"/>
        <pc:sldMkLst>
          <pc:docMk/>
          <pc:sldMk cId="713535003" sldId="263"/>
        </pc:sldMkLst>
        <pc:spChg chg="mod">
          <ac:chgData name="Nitin Pathak" userId="a3ca8fee-364e-4c70-b735-9c16f49fc918" providerId="ADAL" clId="{6C2FF431-7721-4889-87B8-0CE67DE65DF7}" dt="2022-08-12T21:43:56.321" v="4324" actId="14861"/>
          <ac:spMkLst>
            <pc:docMk/>
            <pc:sldMk cId="713535003" sldId="263"/>
            <ac:spMk id="2" creationId="{F7377E34-16B9-377E-83E3-19E384FBDC77}"/>
          </ac:spMkLst>
        </pc:spChg>
        <pc:spChg chg="del mod">
          <ac:chgData name="Nitin Pathak" userId="a3ca8fee-364e-4c70-b735-9c16f49fc918" providerId="ADAL" clId="{6C2FF431-7721-4889-87B8-0CE67DE65DF7}" dt="2022-08-12T20:45:08.019" v="2949" actId="478"/>
          <ac:spMkLst>
            <pc:docMk/>
            <pc:sldMk cId="713535003" sldId="263"/>
            <ac:spMk id="3" creationId="{4DD0E494-81D0-6178-1B1D-59577775E6DC}"/>
          </ac:spMkLst>
        </pc:spChg>
        <pc:spChg chg="add del mod">
          <ac:chgData name="Nitin Pathak" userId="a3ca8fee-364e-4c70-b735-9c16f49fc918" providerId="ADAL" clId="{6C2FF431-7721-4889-87B8-0CE67DE65DF7}" dt="2022-08-12T20:45:10.544" v="2950" actId="478"/>
          <ac:spMkLst>
            <pc:docMk/>
            <pc:sldMk cId="713535003" sldId="263"/>
            <ac:spMk id="5" creationId="{7B7259FD-01CF-AE2F-C7FE-00EFF06098CA}"/>
          </ac:spMkLst>
        </pc:spChg>
        <pc:spChg chg="add del mod">
          <ac:chgData name="Nitin Pathak" userId="a3ca8fee-364e-4c70-b735-9c16f49fc918" providerId="ADAL" clId="{6C2FF431-7721-4889-87B8-0CE67DE65DF7}" dt="2022-08-12T20:48:12.197" v="2980" actId="478"/>
          <ac:spMkLst>
            <pc:docMk/>
            <pc:sldMk cId="713535003" sldId="263"/>
            <ac:spMk id="11" creationId="{E0238F34-9D4D-3BD1-C655-67C6EA7FDCDC}"/>
          </ac:spMkLst>
        </pc:spChg>
        <pc:picChg chg="add mod">
          <ac:chgData name="Nitin Pathak" userId="a3ca8fee-364e-4c70-b735-9c16f49fc918" providerId="ADAL" clId="{6C2FF431-7721-4889-87B8-0CE67DE65DF7}" dt="2022-08-12T20:45:42.950" v="2957" actId="1076"/>
          <ac:picMkLst>
            <pc:docMk/>
            <pc:sldMk cId="713535003" sldId="263"/>
            <ac:picMk id="8" creationId="{CB371595-0534-362C-387B-700DA4397AD5}"/>
          </ac:picMkLst>
        </pc:picChg>
        <pc:picChg chg="add mod">
          <ac:chgData name="Nitin Pathak" userId="a3ca8fee-364e-4c70-b735-9c16f49fc918" providerId="ADAL" clId="{6C2FF431-7721-4889-87B8-0CE67DE65DF7}" dt="2022-08-12T20:47:19.704" v="2960" actId="1076"/>
          <ac:picMkLst>
            <pc:docMk/>
            <pc:sldMk cId="713535003" sldId="263"/>
            <ac:picMk id="10" creationId="{E1F431BA-1FE2-4F91-C24C-3ED5BE38E6EE}"/>
          </ac:picMkLst>
        </pc:picChg>
      </pc:sldChg>
      <pc:sldChg chg="addSp modSp add mod">
        <pc:chgData name="Nitin Pathak" userId="a3ca8fee-364e-4c70-b735-9c16f49fc918" providerId="ADAL" clId="{6C2FF431-7721-4889-87B8-0CE67DE65DF7}" dt="2022-08-12T21:44:07.889" v="4325" actId="14861"/>
        <pc:sldMkLst>
          <pc:docMk/>
          <pc:sldMk cId="51770319" sldId="264"/>
        </pc:sldMkLst>
        <pc:spChg chg="mod">
          <ac:chgData name="Nitin Pathak" userId="a3ca8fee-364e-4c70-b735-9c16f49fc918" providerId="ADAL" clId="{6C2FF431-7721-4889-87B8-0CE67DE65DF7}" dt="2022-08-12T21:44:07.889" v="4325" actId="14861"/>
          <ac:spMkLst>
            <pc:docMk/>
            <pc:sldMk cId="51770319" sldId="264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0:57:47.590" v="3270" actId="20577"/>
          <ac:spMkLst>
            <pc:docMk/>
            <pc:sldMk cId="51770319" sldId="264"/>
            <ac:spMk id="3" creationId="{4DD0E494-81D0-6178-1B1D-59577775E6DC}"/>
          </ac:spMkLst>
        </pc:spChg>
        <pc:picChg chg="add mod">
          <ac:chgData name="Nitin Pathak" userId="a3ca8fee-364e-4c70-b735-9c16f49fc918" providerId="ADAL" clId="{6C2FF431-7721-4889-87B8-0CE67DE65DF7}" dt="2022-08-12T20:52:41.133" v="3034" actId="1076"/>
          <ac:picMkLst>
            <pc:docMk/>
            <pc:sldMk cId="51770319" sldId="264"/>
            <ac:picMk id="5" creationId="{C8114E62-7205-0E76-CA37-5D16A04DB1C0}"/>
          </ac:picMkLst>
        </pc:picChg>
      </pc:sldChg>
      <pc:sldChg chg="addSp delSp modSp add mod">
        <pc:chgData name="Nitin Pathak" userId="a3ca8fee-364e-4c70-b735-9c16f49fc918" providerId="ADAL" clId="{6C2FF431-7721-4889-87B8-0CE67DE65DF7}" dt="2022-08-12T21:44:32.909" v="4329" actId="14861"/>
        <pc:sldMkLst>
          <pc:docMk/>
          <pc:sldMk cId="1233538463" sldId="265"/>
        </pc:sldMkLst>
        <pc:spChg chg="mod">
          <ac:chgData name="Nitin Pathak" userId="a3ca8fee-364e-4c70-b735-9c16f49fc918" providerId="ADAL" clId="{6C2FF431-7721-4889-87B8-0CE67DE65DF7}" dt="2022-08-12T21:44:32.909" v="4329" actId="14861"/>
          <ac:spMkLst>
            <pc:docMk/>
            <pc:sldMk cId="1233538463" sldId="265"/>
            <ac:spMk id="2" creationId="{F7377E34-16B9-377E-83E3-19E384FBDC77}"/>
          </ac:spMkLst>
        </pc:spChg>
        <pc:spChg chg="del">
          <ac:chgData name="Nitin Pathak" userId="a3ca8fee-364e-4c70-b735-9c16f49fc918" providerId="ADAL" clId="{6C2FF431-7721-4889-87B8-0CE67DE65DF7}" dt="2022-08-12T21:00:19.470" v="3287" actId="478"/>
          <ac:spMkLst>
            <pc:docMk/>
            <pc:sldMk cId="1233538463" sldId="265"/>
            <ac:spMk id="3" creationId="{4DD0E494-81D0-6178-1B1D-59577775E6DC}"/>
          </ac:spMkLst>
        </pc:spChg>
        <pc:spChg chg="add del mod">
          <ac:chgData name="Nitin Pathak" userId="a3ca8fee-364e-4c70-b735-9c16f49fc918" providerId="ADAL" clId="{6C2FF431-7721-4889-87B8-0CE67DE65DF7}" dt="2022-08-12T21:00:21.773" v="3288" actId="478"/>
          <ac:spMkLst>
            <pc:docMk/>
            <pc:sldMk cId="1233538463" sldId="265"/>
            <ac:spMk id="5" creationId="{65CC5F7F-AD51-42B0-1494-4A341714DBF4}"/>
          </ac:spMkLst>
        </pc:spChg>
        <pc:spChg chg="add mod">
          <ac:chgData name="Nitin Pathak" userId="a3ca8fee-364e-4c70-b735-9c16f49fc918" providerId="ADAL" clId="{6C2FF431-7721-4889-87B8-0CE67DE65DF7}" dt="2022-08-12T21:13:26.262" v="3683" actId="20577"/>
          <ac:spMkLst>
            <pc:docMk/>
            <pc:sldMk cId="1233538463" sldId="265"/>
            <ac:spMk id="14" creationId="{B5CDECC5-1F99-FB31-36B5-51ADA2FBB51B}"/>
          </ac:spMkLst>
        </pc:spChg>
        <pc:picChg chg="add del mod">
          <ac:chgData name="Nitin Pathak" userId="a3ca8fee-364e-4c70-b735-9c16f49fc918" providerId="ADAL" clId="{6C2FF431-7721-4889-87B8-0CE67DE65DF7}" dt="2022-08-12T21:01:24.814" v="3291" actId="478"/>
          <ac:picMkLst>
            <pc:docMk/>
            <pc:sldMk cId="1233538463" sldId="265"/>
            <ac:picMk id="8" creationId="{52C281D3-3B35-9D25-C9AA-1C9C333B7F2F}"/>
          </ac:picMkLst>
        </pc:picChg>
        <pc:picChg chg="add mod">
          <ac:chgData name="Nitin Pathak" userId="a3ca8fee-364e-4c70-b735-9c16f49fc918" providerId="ADAL" clId="{6C2FF431-7721-4889-87B8-0CE67DE65DF7}" dt="2022-08-12T21:07:00.500" v="3300" actId="1076"/>
          <ac:picMkLst>
            <pc:docMk/>
            <pc:sldMk cId="1233538463" sldId="265"/>
            <ac:picMk id="10" creationId="{160771DD-67DE-7C90-C72E-CC9F170D6E69}"/>
          </ac:picMkLst>
        </pc:picChg>
        <pc:picChg chg="add mod">
          <ac:chgData name="Nitin Pathak" userId="a3ca8fee-364e-4c70-b735-9c16f49fc918" providerId="ADAL" clId="{6C2FF431-7721-4889-87B8-0CE67DE65DF7}" dt="2022-08-12T21:07:12.793" v="3301" actId="1076"/>
          <ac:picMkLst>
            <pc:docMk/>
            <pc:sldMk cId="1233538463" sldId="265"/>
            <ac:picMk id="12" creationId="{9C3F707F-E03C-3EC6-953E-BCD069839881}"/>
          </ac:picMkLst>
        </pc:picChg>
      </pc:sldChg>
      <pc:sldChg chg="addSp modSp add mod">
        <pc:chgData name="Nitin Pathak" userId="a3ca8fee-364e-4c70-b735-9c16f49fc918" providerId="ADAL" clId="{6C2FF431-7721-4889-87B8-0CE67DE65DF7}" dt="2022-08-12T21:24:54.501" v="4225" actId="1035"/>
        <pc:sldMkLst>
          <pc:docMk/>
          <pc:sldMk cId="2010811090" sldId="266"/>
        </pc:sldMkLst>
        <pc:spChg chg="mod">
          <ac:chgData name="Nitin Pathak" userId="a3ca8fee-364e-4c70-b735-9c16f49fc918" providerId="ADAL" clId="{6C2FF431-7721-4889-87B8-0CE67DE65DF7}" dt="2022-08-12T21:13:57.376" v="3692" actId="20577"/>
          <ac:spMkLst>
            <pc:docMk/>
            <pc:sldMk cId="2010811090" sldId="266"/>
            <ac:spMk id="2" creationId="{F7377E34-16B9-377E-83E3-19E384FBDC77}"/>
          </ac:spMkLst>
        </pc:spChg>
        <pc:spChg chg="mod">
          <ac:chgData name="Nitin Pathak" userId="a3ca8fee-364e-4c70-b735-9c16f49fc918" providerId="ADAL" clId="{6C2FF431-7721-4889-87B8-0CE67DE65DF7}" dt="2022-08-12T21:24:41.925" v="4216" actId="20577"/>
          <ac:spMkLst>
            <pc:docMk/>
            <pc:sldMk cId="2010811090" sldId="266"/>
            <ac:spMk id="3" creationId="{4DD0E494-81D0-6178-1B1D-59577775E6DC}"/>
          </ac:spMkLst>
        </pc:spChg>
        <pc:spChg chg="add mod">
          <ac:chgData name="Nitin Pathak" userId="a3ca8fee-364e-4c70-b735-9c16f49fc918" providerId="ADAL" clId="{6C2FF431-7721-4889-87B8-0CE67DE65DF7}" dt="2022-08-12T21:24:54.501" v="4225" actId="1035"/>
          <ac:spMkLst>
            <pc:docMk/>
            <pc:sldMk cId="2010811090" sldId="266"/>
            <ac:spMk id="5" creationId="{B28FB31C-8758-22E4-2605-3EE1ED861A8A}"/>
          </ac:spMkLst>
        </pc:spChg>
      </pc:sldChg>
      <pc:sldChg chg="addSp delSp modSp add mod">
        <pc:chgData name="Nitin Pathak" userId="a3ca8fee-364e-4c70-b735-9c16f49fc918" providerId="ADAL" clId="{6C2FF431-7721-4889-87B8-0CE67DE65DF7}" dt="2022-08-12T21:41:33.169" v="4316" actId="14100"/>
        <pc:sldMkLst>
          <pc:docMk/>
          <pc:sldMk cId="154325907" sldId="267"/>
        </pc:sldMkLst>
        <pc:spChg chg="del mod">
          <ac:chgData name="Nitin Pathak" userId="a3ca8fee-364e-4c70-b735-9c16f49fc918" providerId="ADAL" clId="{6C2FF431-7721-4889-87B8-0CE67DE65DF7}" dt="2022-08-12T21:26:07.177" v="4230" actId="478"/>
          <ac:spMkLst>
            <pc:docMk/>
            <pc:sldMk cId="154325907" sldId="267"/>
            <ac:spMk id="2" creationId="{F7377E34-16B9-377E-83E3-19E384FBDC77}"/>
          </ac:spMkLst>
        </pc:spChg>
        <pc:spChg chg="del">
          <ac:chgData name="Nitin Pathak" userId="a3ca8fee-364e-4c70-b735-9c16f49fc918" providerId="ADAL" clId="{6C2FF431-7721-4889-87B8-0CE67DE65DF7}" dt="2022-08-12T21:26:40.019" v="4255" actId="478"/>
          <ac:spMkLst>
            <pc:docMk/>
            <pc:sldMk cId="154325907" sldId="267"/>
            <ac:spMk id="3" creationId="{4DD0E494-81D0-6178-1B1D-59577775E6DC}"/>
          </ac:spMkLst>
        </pc:spChg>
        <pc:spChg chg="add mod">
          <ac:chgData name="Nitin Pathak" userId="a3ca8fee-364e-4c70-b735-9c16f49fc918" providerId="ADAL" clId="{6C2FF431-7721-4889-87B8-0CE67DE65DF7}" dt="2022-08-12T21:41:33.169" v="4316" actId="14100"/>
          <ac:spMkLst>
            <pc:docMk/>
            <pc:sldMk cId="154325907" sldId="267"/>
            <ac:spMk id="5" creationId="{48B035E6-72D8-F87E-B38D-74628F0B7B0D}"/>
          </ac:spMkLst>
        </pc:spChg>
        <pc:spChg chg="add del mod">
          <ac:chgData name="Nitin Pathak" userId="a3ca8fee-364e-4c70-b735-9c16f49fc918" providerId="ADAL" clId="{6C2FF431-7721-4889-87B8-0CE67DE65DF7}" dt="2022-08-12T21:26:42.896" v="4256" actId="478"/>
          <ac:spMkLst>
            <pc:docMk/>
            <pc:sldMk cId="154325907" sldId="267"/>
            <ac:spMk id="8" creationId="{DABF5292-FF24-02B9-EDDD-18CE6D0B5130}"/>
          </ac:spMkLst>
        </pc:spChg>
        <pc:picChg chg="add del mod">
          <ac:chgData name="Nitin Pathak" userId="a3ca8fee-364e-4c70-b735-9c16f49fc918" providerId="ADAL" clId="{6C2FF431-7721-4889-87B8-0CE67DE65DF7}" dt="2022-08-12T21:35:49.394" v="4265" actId="478"/>
          <ac:picMkLst>
            <pc:docMk/>
            <pc:sldMk cId="154325907" sldId="267"/>
            <ac:picMk id="10" creationId="{DEB949AD-2EF2-F988-8354-7C8CD6FD4181}"/>
          </ac:picMkLst>
        </pc:picChg>
        <pc:picChg chg="add mod">
          <ac:chgData name="Nitin Pathak" userId="a3ca8fee-364e-4c70-b735-9c16f49fc918" providerId="ADAL" clId="{6C2FF431-7721-4889-87B8-0CE67DE65DF7}" dt="2022-08-12T21:36:13.743" v="4268" actId="1076"/>
          <ac:picMkLst>
            <pc:docMk/>
            <pc:sldMk cId="154325907" sldId="267"/>
            <ac:picMk id="12" creationId="{461B6458-5060-BB22-CF4D-7C52A6DB4E06}"/>
          </ac:picMkLst>
        </pc:picChg>
        <pc:picChg chg="add mod">
          <ac:chgData name="Nitin Pathak" userId="a3ca8fee-364e-4c70-b735-9c16f49fc918" providerId="ADAL" clId="{6C2FF431-7721-4889-87B8-0CE67DE65DF7}" dt="2022-08-12T21:37:57.565" v="4271" actId="1076"/>
          <ac:picMkLst>
            <pc:docMk/>
            <pc:sldMk cId="154325907" sldId="267"/>
            <ac:picMk id="14" creationId="{79B9CF34-C142-5604-0C0C-F829831F72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3A80-5CD2-4327-8F87-E2D053F7DB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7CD8-F823-4C51-B507-030E7B5C1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7CD8-F823-4C51-B507-030E7B5C13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10C7-4788-6C9F-CA37-D4C00EF5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F407B-3888-5836-A217-4937A4B11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238D-C139-A1D0-6DF8-81B7DD72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7495-16DA-BD8C-9DA4-FA183171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0709-3CE0-71F9-D353-81CD0779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2D8E-D86C-1501-92F0-3B934765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68B27-4238-B853-327F-A78DC38E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DFA3-688C-8253-8095-0A9C1AC5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151F-668C-4751-7A39-4787BB76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2F3D-95FC-E56A-290F-3E5B0DFD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6D23B-23AD-8138-2BCE-A83237B6C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4305-4914-267B-329E-5B0D21F8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78D2-CE6D-C60F-B54A-D273B480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7CD1-520C-FD18-9E40-AC995FB7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A611-8AB6-3A61-EAA4-1966C12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549C-5E3B-5B3A-C5A3-1829BAC8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7704-9354-E6CC-B9AF-0CF91A54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9FA2-2416-4E29-E122-CAD6A0CA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3041-AEA7-7D9B-9347-A0D86A01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E7F5-6A5B-E889-2CB5-CF96F815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070-6A9F-21F3-0E44-FE741A01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4F51-DC36-ED9E-79BE-E61809F2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A0A6-7A1E-D896-7290-39BED57D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0B6B-61E4-B2A2-97A3-25D41321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9695-09F8-FEEB-A2E1-FE9326F3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0EC6-1933-095D-5B5C-5B834239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8A92-D316-A27C-D0B9-9F6AF1FC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2D6FB-7ED5-B27A-39BB-B210ACD5D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CC69-DD0F-CD34-F4A8-061D3232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8317-04A8-887B-F1D3-23D65B17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3EA2-3571-BF2D-7DF4-C7C4E73F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66F-7511-F870-57C3-592554CF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600E-3A89-2B1D-2F7E-1A91A2777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A0DD2-8777-42D6-F7A7-25FBA9E01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43D49-F0F0-FEDE-2EC7-879F2F44B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7827-112F-E6BC-B271-1EF555EA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0E595-5268-B031-8316-DB186893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51AA-DD29-7EDA-9437-8904095D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C414B-DB34-84BA-0E7A-0A457665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12D4-5FFF-A81C-4B78-625C3B83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05D0-9FDA-85DC-B9F1-161C8D42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1585-52F1-F8B4-564C-33B73907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D9C0-1693-D939-2F8D-EBFC61D0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726C-8656-F257-F33B-2E6191DA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C464-3726-DB3B-DA43-15B5E2E5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D8F6-B23B-B67E-E7CA-D2882E35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B7CE-25FD-4217-6CC7-5C74E550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400F-896A-A3D5-4DDB-A7C4E0E9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707CA-0553-A8A6-D52E-9D6E2A27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D8351-A3E0-0081-E042-A2070BA0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1CFD4-477A-A120-AC6F-FC9A7ADB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E05DE-BC34-3D93-46FA-8FE5B1A7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D82-302E-5806-CA4B-AE419ED8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2557D-0BE6-F548-E2B3-1054034D2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0E1E-E90C-4C69-0B92-17D21C5C4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80EAD-D77F-327D-51B6-BECF30CD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D094-2702-062D-B3B6-83FEAC6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F73F-DE65-D0D9-EA4D-0B1C9115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1CF5E-F4F4-2E91-00FE-C9FCE536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CE0AE-D7EF-0383-1E70-C0AE7F80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2A4A-E098-027C-C454-D45F25862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7EE3-D07E-43F0-918B-D4475F9108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B2EA-03D1-11CF-E7E9-B7517C37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DD40-826F-E60B-7210-38151BA4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A57-2E98-4C53-A956-17928F72A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FBBB9A-FF02-76DB-7B0E-D8858327B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375" y="2601445"/>
            <a:ext cx="7105461" cy="16551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3600" dirty="0"/>
              <a:t>Predicting loan default using machine learning</a:t>
            </a:r>
            <a:endParaRPr lang="en-US" sz="3600" dirty="0"/>
          </a:p>
        </p:txBody>
      </p:sp>
      <p:pic>
        <p:nvPicPr>
          <p:cNvPr id="4" name="图片 3" descr="桌子上摆放着广告卡片&#10;&#10;AI 生成的内容可能不正确。">
            <a:extLst>
              <a:ext uri="{FF2B5EF4-FFF2-40B4-BE49-F238E27FC236}">
                <a16:creationId xmlns:a16="http://schemas.microsoft.com/office/drawing/2014/main" id="{3221939D-8325-0E7B-B13D-6048FB04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96853" cy="6809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227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1364-99DB-598B-E08C-E6413A55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33AA-9247-B787-C5A6-3C0E011F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8" y="365125"/>
            <a:ext cx="6575213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was our outcome?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AD3245-830A-500E-7A64-C2A66E8625B8}"/>
              </a:ext>
            </a:extLst>
          </p:cNvPr>
          <p:cNvSpPr txBox="1">
            <a:spLocks/>
          </p:cNvSpPr>
          <p:nvPr/>
        </p:nvSpPr>
        <p:spPr>
          <a:xfrm>
            <a:off x="546528" y="1690688"/>
            <a:ext cx="4579949" cy="4359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" dirty="0"/>
          </a:p>
        </p:txBody>
      </p:sp>
      <p:pic>
        <p:nvPicPr>
          <p:cNvPr id="9" name="图片 8" descr="图表, 瀑布图&#10;&#10;AI 生成的内容可能不正确。">
            <a:extLst>
              <a:ext uri="{FF2B5EF4-FFF2-40B4-BE49-F238E27FC236}">
                <a16:creationId xmlns:a16="http://schemas.microsoft.com/office/drawing/2014/main" id="{CE3B1B1D-D416-0DFA-5046-3142F3FD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1288775"/>
            <a:ext cx="6456976" cy="2307974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9442ED-13C8-6464-DEAD-7A9E56F1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0644"/>
              </p:ext>
            </p:extLst>
          </p:nvPr>
        </p:nvGraphicFramePr>
        <p:xfrm>
          <a:off x="556559" y="3796557"/>
          <a:ext cx="10263840" cy="1737360"/>
        </p:xfrm>
        <a:graphic>
          <a:graphicData uri="http://schemas.openxmlformats.org/drawingml/2006/table">
            <a:tbl>
              <a:tblPr/>
              <a:tblGrid>
                <a:gridCol w="1710640">
                  <a:extLst>
                    <a:ext uri="{9D8B030D-6E8A-4147-A177-3AD203B41FA5}">
                      <a16:colId xmlns:a16="http://schemas.microsoft.com/office/drawing/2014/main" val="2658805488"/>
                    </a:ext>
                  </a:extLst>
                </a:gridCol>
                <a:gridCol w="1710640">
                  <a:extLst>
                    <a:ext uri="{9D8B030D-6E8A-4147-A177-3AD203B41FA5}">
                      <a16:colId xmlns:a16="http://schemas.microsoft.com/office/drawing/2014/main" val="2028206034"/>
                    </a:ext>
                  </a:extLst>
                </a:gridCol>
                <a:gridCol w="1710640">
                  <a:extLst>
                    <a:ext uri="{9D8B030D-6E8A-4147-A177-3AD203B41FA5}">
                      <a16:colId xmlns:a16="http://schemas.microsoft.com/office/drawing/2014/main" val="2713472568"/>
                    </a:ext>
                  </a:extLst>
                </a:gridCol>
                <a:gridCol w="1710640">
                  <a:extLst>
                    <a:ext uri="{9D8B030D-6E8A-4147-A177-3AD203B41FA5}">
                      <a16:colId xmlns:a16="http://schemas.microsoft.com/office/drawing/2014/main" val="2778435471"/>
                    </a:ext>
                  </a:extLst>
                </a:gridCol>
                <a:gridCol w="1710640">
                  <a:extLst>
                    <a:ext uri="{9D8B030D-6E8A-4147-A177-3AD203B41FA5}">
                      <a16:colId xmlns:a16="http://schemas.microsoft.com/office/drawing/2014/main" val="2435659512"/>
                    </a:ext>
                  </a:extLst>
                </a:gridCol>
                <a:gridCol w="1710640">
                  <a:extLst>
                    <a:ext uri="{9D8B030D-6E8A-4147-A177-3AD203B41FA5}">
                      <a16:colId xmlns:a16="http://schemas.microsoft.com/office/drawing/2014/main" val="3263669174"/>
                    </a:ext>
                  </a:extLst>
                </a:gridCol>
              </a:tblGrid>
              <a:tr h="362775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(Macro)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AUC-ROC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198959"/>
                  </a:ext>
                </a:extLst>
              </a:tr>
              <a:tr h="63485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0.7360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0.6380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0.6291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31076"/>
                  </a:ext>
                </a:extLst>
              </a:tr>
              <a:tr h="362775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0.9112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0.7979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0.9510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32569"/>
                  </a:ext>
                </a:extLst>
              </a:tr>
              <a:tr h="362775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0.8891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0.7838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0.7594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0.7594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4698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5E02D8-F5CF-A989-7316-3FB8025A01AC}"/>
              </a:ext>
            </a:extLst>
          </p:cNvPr>
          <p:cNvSpPr txBox="1"/>
          <p:nvPr/>
        </p:nvSpPr>
        <p:spPr>
          <a:xfrm>
            <a:off x="546528" y="1488331"/>
            <a:ext cx="4192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/>
              <a:t>Test Evaluation</a:t>
            </a:r>
          </a:p>
          <a:p>
            <a:r>
              <a:rPr lang="en-US" altLang="zh-CN" sz="2000" dirty="0"/>
              <a:t>On the test set, the generalization </a:t>
            </a:r>
          </a:p>
          <a:p>
            <a:r>
              <a:rPr lang="en-US" altLang="zh-CN" sz="2000" dirty="0"/>
              <a:t>performance is as follows: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DCD6E7-B98E-FD9B-CDAD-B81BECF9DF33}"/>
              </a:ext>
            </a:extLst>
          </p:cNvPr>
          <p:cNvSpPr txBox="1"/>
          <p:nvPr/>
        </p:nvSpPr>
        <p:spPr>
          <a:xfrm>
            <a:off x="176719" y="5884935"/>
            <a:ext cx="9657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Random Forest maintains the highest accuracy and precision</a:t>
            </a:r>
            <a:r>
              <a:rPr lang="en-US" altLang="zh-CN" dirty="0"/>
              <a:t>, while the </a:t>
            </a:r>
            <a:r>
              <a:rPr lang="en-US" altLang="zh-CN" b="1" dirty="0"/>
              <a:t>Neural Network offers the best balance between F1 and recall</a:t>
            </a:r>
            <a:r>
              <a:rPr lang="en-US" altLang="zh-CN" dirty="0"/>
              <a:t>, making it more suitable when identifying defaulters is critical.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2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2A07-A000-3560-F011-012131055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4AA1-D950-91A0-C525-A59B8BA8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8" y="365125"/>
            <a:ext cx="6575213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2E2A89C-7921-4225-9BC8-9E7B112D77B3}"/>
              </a:ext>
            </a:extLst>
          </p:cNvPr>
          <p:cNvSpPr txBox="1">
            <a:spLocks/>
          </p:cNvSpPr>
          <p:nvPr/>
        </p:nvSpPr>
        <p:spPr>
          <a:xfrm>
            <a:off x="546528" y="1690688"/>
            <a:ext cx="4579949" cy="4359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26106C-33C9-FCDB-9580-796060587AB8}"/>
              </a:ext>
            </a:extLst>
          </p:cNvPr>
          <p:cNvSpPr txBox="1"/>
          <p:nvPr/>
        </p:nvSpPr>
        <p:spPr>
          <a:xfrm>
            <a:off x="801677" y="1545862"/>
            <a:ext cx="9763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This project focuses on predicting loan default using machine learning. By analyzing customer demographics, financial status, and application data, we built models to assess credit risk.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731947-760A-85F1-8DA9-CAA364F7AEA3}"/>
              </a:ext>
            </a:extLst>
          </p:cNvPr>
          <p:cNvSpPr txBox="1"/>
          <p:nvPr/>
        </p:nvSpPr>
        <p:spPr>
          <a:xfrm>
            <a:off x="801677" y="2716475"/>
            <a:ext cx="96644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Goal: Accurately classify borrowers to reduce defaults and support automated credit decisions.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Method: Data preprocessing and feature selection; Trained Logistic Regression, Random Forest, and Neural Network; Used nested cross-validation and tested on unseen data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Results: Random Forest achieved top accuracy and </a:t>
            </a:r>
            <a:r>
              <a:rPr lang="en-US" altLang="zh-CN" dirty="0" err="1"/>
              <a:t>precision;Neural</a:t>
            </a:r>
            <a:r>
              <a:rPr lang="en-US" altLang="zh-CN" dirty="0"/>
              <a:t> Network offered strong recall and balanced </a:t>
            </a:r>
            <a:r>
              <a:rPr lang="en-US" altLang="zh-CN" dirty="0" err="1"/>
              <a:t>performance;Logistic</a:t>
            </a:r>
            <a:r>
              <a:rPr lang="en-US" altLang="zh-CN" dirty="0"/>
              <a:t> Regression was used as a baseline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Value: Improved risk prediction, reduced credit losses, and enabled scalable, data-driven loan assessment.</a:t>
            </a:r>
          </a:p>
        </p:txBody>
      </p:sp>
    </p:spTree>
    <p:extLst>
      <p:ext uri="{BB962C8B-B14F-4D97-AF65-F5344CB8AC3E}">
        <p14:creationId xmlns:p14="http://schemas.microsoft.com/office/powerpoint/2010/main" val="3820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are we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modern financial services, default risk prediction is the key. However, the credit evaluation relying on manual rules cannot process complex customer portraits in real time:</a:t>
            </a:r>
          </a:p>
          <a:p>
            <a:r>
              <a:rPr lang="en-US" altLang="zh-CN" dirty="0"/>
              <a:t>Relying on static models, unable to dynamically adapt to market changes, and difficult to identify high-risk customers</a:t>
            </a:r>
          </a:p>
          <a:p>
            <a:r>
              <a:rPr lang="en-US" altLang="zh-CN" dirty="0"/>
              <a:t>It is difficult to assess the risk, resulting in the mismatch between income and risk</a:t>
            </a:r>
          </a:p>
          <a:p>
            <a:r>
              <a:rPr lang="en-US" altLang="zh-CN" dirty="0"/>
              <a:t>The project aims to build an automatic and real-time machine learning system to predict whether customers default.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/>
          <a:lstStyle/>
          <a:p>
            <a:r>
              <a:rPr lang="en-US" altLang="zh-CN" dirty="0"/>
              <a:t>Banks need to optimize credit structure, identify default customers in advance and reduce bad debts</a:t>
            </a:r>
          </a:p>
          <a:p>
            <a:endParaRPr lang="en-US" altLang="zh-CN" dirty="0"/>
          </a:p>
          <a:p>
            <a:r>
              <a:rPr lang="en-US" altLang="zh-CN" dirty="0"/>
              <a:t>Improve customer layering and approval efficiency</a:t>
            </a:r>
          </a:p>
          <a:p>
            <a:endParaRPr lang="en-US" altLang="zh-CN" dirty="0"/>
          </a:p>
          <a:p>
            <a:r>
              <a:rPr lang="en-US" altLang="zh-CN" dirty="0"/>
              <a:t>Realize risk sensitivity assessment and default prediction</a:t>
            </a:r>
          </a:p>
          <a:p>
            <a:endParaRPr lang="en-US" altLang="zh-CN" dirty="0"/>
          </a:p>
          <a:p>
            <a:r>
              <a:rPr lang="en-US" altLang="zh-CN" dirty="0"/>
              <a:t>Avoid business losses and enhance regulatory reliability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can we do to achieve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We extract customer information from multiple dimensions: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Income, liabilities, occupation ,living </a:t>
            </a:r>
            <a:r>
              <a:rPr lang="en-US" altLang="zh-CN" dirty="0" err="1"/>
              <a:t>conditionsLoan</a:t>
            </a:r>
            <a:r>
              <a:rPr lang="en-US" altLang="zh-CN" dirty="0"/>
              <a:t> amount, annuity, credit query </a:t>
            </a:r>
            <a:r>
              <a:rPr lang="en-US" altLang="zh-CN" dirty="0" err="1"/>
              <a:t>recordPhone</a:t>
            </a:r>
            <a:r>
              <a:rPr lang="en-US" altLang="zh-CN" dirty="0"/>
              <a:t>/address matching, application submission </a:t>
            </a:r>
            <a:r>
              <a:rPr lang="en-US" altLang="zh-CN" dirty="0" err="1"/>
              <a:t>timeHistorical</a:t>
            </a:r>
            <a:r>
              <a:rPr lang="en-US" altLang="zh-CN" dirty="0"/>
              <a:t> default records, external scoring sources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Through these structured data, the machine learning model is constructed to realize the automatic determination of risk level.</a:t>
            </a:r>
            <a:endParaRPr lang="zh-CN" alt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How did we achieve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This is a typical supervised classification problem. We adopt the following methods:</a:t>
            </a:r>
          </a:p>
          <a:p>
            <a:r>
              <a:rPr lang="en-US" altLang="zh-CN" dirty="0"/>
              <a:t>Data preprocessing (missing padding, hot coding, normalization)</a:t>
            </a:r>
          </a:p>
          <a:p>
            <a:r>
              <a:rPr lang="en-US" altLang="zh-CN" dirty="0"/>
              <a:t>Characteristic Engineering (scoring source, property age, telephone change days)</a:t>
            </a:r>
          </a:p>
          <a:p>
            <a:r>
              <a:rPr lang="en-US" altLang="zh-CN" dirty="0"/>
              <a:t>Modeling algorithms include:</a:t>
            </a:r>
          </a:p>
          <a:p>
            <a:pPr lvl="1"/>
            <a:r>
              <a:rPr lang="en-US" altLang="zh-CN" dirty="0"/>
              <a:t>Logistic regression (benchmark model)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dirty="0"/>
              <a:t>Multi layer perceptron (MLP)</a:t>
            </a:r>
            <a:endParaRPr lang="zh-CN" altLang="en-US" dirty="0"/>
          </a:p>
          <a:p>
            <a:r>
              <a:rPr lang="en-US" altLang="zh-CN" dirty="0"/>
              <a:t>The data was divided into five fold cross validation, and the evaluation indicators included AUC, F1, recall, etc.</a:t>
            </a:r>
            <a:endParaRPr lang="zh-CN" alt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5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387175"/>
            <a:ext cx="5280498" cy="10817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Data insight (partial)</a:t>
            </a:r>
          </a:p>
        </p:txBody>
      </p:sp>
      <p:pic>
        <p:nvPicPr>
          <p:cNvPr id="4" name="图片 3" descr="图表, 条形图, 直方图&#10;&#10;AI 生成的内容可能不正确。">
            <a:extLst>
              <a:ext uri="{FF2B5EF4-FFF2-40B4-BE49-F238E27FC236}">
                <a16:creationId xmlns:a16="http://schemas.microsoft.com/office/drawing/2014/main" id="{ABFE5479-F5DD-8721-424D-68B30B8E4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4" y="4092613"/>
            <a:ext cx="3789726" cy="2287983"/>
          </a:xfrm>
          <a:prstGeom prst="rect">
            <a:avLst/>
          </a:prstGeom>
        </p:spPr>
      </p:pic>
      <p:pic>
        <p:nvPicPr>
          <p:cNvPr id="7" name="图片 6" descr="图表, 直方图&#10;&#10;AI 生成的内容可能不正确。">
            <a:extLst>
              <a:ext uri="{FF2B5EF4-FFF2-40B4-BE49-F238E27FC236}">
                <a16:creationId xmlns:a16="http://schemas.microsoft.com/office/drawing/2014/main" id="{E260EFFD-781A-BFE3-A373-A1C76E9F5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59" y="1365077"/>
            <a:ext cx="4351557" cy="2577386"/>
          </a:xfrm>
          <a:prstGeom prst="rect">
            <a:avLst/>
          </a:prstGeom>
        </p:spPr>
      </p:pic>
      <p:pic>
        <p:nvPicPr>
          <p:cNvPr id="11" name="图片 10" descr="图表, 条形图&#10;&#10;AI 生成的内容可能不正确。">
            <a:extLst>
              <a:ext uri="{FF2B5EF4-FFF2-40B4-BE49-F238E27FC236}">
                <a16:creationId xmlns:a16="http://schemas.microsoft.com/office/drawing/2014/main" id="{DC8C5BB1-AFD1-45FA-E306-518638BFE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4183513"/>
            <a:ext cx="3563469" cy="2177739"/>
          </a:xfrm>
          <a:prstGeom prst="rect">
            <a:avLst/>
          </a:prstGeom>
        </p:spPr>
      </p:pic>
      <p:pic>
        <p:nvPicPr>
          <p:cNvPr id="15" name="图片 14" descr="图表, 直方图&#10;&#10;AI 生成的内容可能不正确。">
            <a:extLst>
              <a:ext uri="{FF2B5EF4-FFF2-40B4-BE49-F238E27FC236}">
                <a16:creationId xmlns:a16="http://schemas.microsoft.com/office/drawing/2014/main" id="{299ACD44-04EF-7EF3-C3F1-1B027E281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80" y="4016037"/>
            <a:ext cx="3954725" cy="2345215"/>
          </a:xfrm>
          <a:prstGeom prst="rect">
            <a:avLst/>
          </a:prstGeom>
        </p:spPr>
      </p:pic>
      <p:pic>
        <p:nvPicPr>
          <p:cNvPr id="19" name="图片 18" descr="图表, 直方图&#10;&#10;AI 生成的内容可能不正确。">
            <a:extLst>
              <a:ext uri="{FF2B5EF4-FFF2-40B4-BE49-F238E27FC236}">
                <a16:creationId xmlns:a16="http://schemas.microsoft.com/office/drawing/2014/main" id="{3EC1C264-9F42-D28B-BC52-3E9B8CE91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1287709"/>
            <a:ext cx="4190994" cy="2654754"/>
          </a:xfrm>
          <a:prstGeom prst="rect">
            <a:avLst/>
          </a:prstGeom>
        </p:spPr>
      </p:pic>
      <p:pic>
        <p:nvPicPr>
          <p:cNvPr id="21" name="图片 20" descr="图表, 饼图&#10;&#10;AI 生成的内容可能不正确。">
            <a:extLst>
              <a:ext uri="{FF2B5EF4-FFF2-40B4-BE49-F238E27FC236}">
                <a16:creationId xmlns:a16="http://schemas.microsoft.com/office/drawing/2014/main" id="{C3ABB4AB-A1D5-0A04-2C68-53BF1D3A2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16" y="1287709"/>
            <a:ext cx="2323540" cy="25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0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Data insight (partial)</a:t>
            </a:r>
            <a:endParaRPr lang="en-US" dirty="0"/>
          </a:p>
        </p:txBody>
      </p:sp>
      <p:pic>
        <p:nvPicPr>
          <p:cNvPr id="3" name="图片 2" descr="图表, 直方图&#10;&#10;AI 生成的内容可能不正确。">
            <a:extLst>
              <a:ext uri="{FF2B5EF4-FFF2-40B4-BE49-F238E27FC236}">
                <a16:creationId xmlns:a16="http://schemas.microsoft.com/office/drawing/2014/main" id="{B2AC6902-2C51-28A0-05AC-F48EDCC0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7" y="2441245"/>
            <a:ext cx="5169546" cy="3505609"/>
          </a:xfrm>
          <a:prstGeom prst="rect">
            <a:avLst/>
          </a:prstGeom>
        </p:spPr>
      </p:pic>
      <p:pic>
        <p:nvPicPr>
          <p:cNvPr id="4" name="图片 3" descr="图表, 条形图&#10;&#10;AI 生成的内容可能不正确。">
            <a:extLst>
              <a:ext uri="{FF2B5EF4-FFF2-40B4-BE49-F238E27FC236}">
                <a16:creationId xmlns:a16="http://schemas.microsoft.com/office/drawing/2014/main" id="{2B449F82-07E0-8C31-7EFE-A20F93BE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9" b="2"/>
          <a:stretch>
            <a:fillRect/>
          </a:stretch>
        </p:blipFill>
        <p:spPr>
          <a:xfrm>
            <a:off x="5492537" y="2243138"/>
            <a:ext cx="6390267" cy="40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/>
              <a:t>Feature Correlation Heatmap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E494-81D0-6178-1B1D-59577775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170" y="2182423"/>
            <a:ext cx="7071359" cy="417882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Key Insights</a:t>
            </a:r>
          </a:p>
          <a:p>
            <a:r>
              <a:rPr lang="en-US" altLang="zh-CN" dirty="0" err="1"/>
              <a:t>Employed_Days</a:t>
            </a:r>
            <a:r>
              <a:rPr lang="en-US" altLang="zh-CN" dirty="0"/>
              <a:t> and </a:t>
            </a:r>
            <a:r>
              <a:rPr lang="en-US" altLang="zh-CN" dirty="0" err="1"/>
              <a:t>Employed_Months</a:t>
            </a:r>
            <a:r>
              <a:rPr lang="en-US" altLang="zh-CN" dirty="0"/>
              <a:t> show strong negative correlation with default </a:t>
            </a:r>
            <a:r>
              <a:rPr lang="en-US" altLang="zh-CN" dirty="0" err="1"/>
              <a:t>risk.Interpretation</a:t>
            </a:r>
            <a:r>
              <a:rPr lang="en-US" altLang="zh-CN" dirty="0"/>
              <a:t>: Longer employment reduces likelihood of default.</a:t>
            </a:r>
          </a:p>
          <a:p>
            <a:r>
              <a:rPr lang="en-US" altLang="zh-CN" dirty="0"/>
              <a:t>Income &amp; Age Play Significant Roles</a:t>
            </a:r>
          </a:p>
          <a:p>
            <a:r>
              <a:rPr lang="en-US" altLang="zh-CN" dirty="0"/>
              <a:t>Lower income (&lt;10k) correlates positively with default (higher risk).</a:t>
            </a:r>
          </a:p>
          <a:p>
            <a:r>
              <a:rPr lang="en-US" altLang="zh-CN" dirty="0"/>
              <a:t>Older applicants (Age_&gt;55) show lower risk, likely due to financial stability.</a:t>
            </a:r>
          </a:p>
          <a:p>
            <a:r>
              <a:rPr lang="en-US" altLang="zh-CN" dirty="0"/>
              <a:t>Weak Predictors: </a:t>
            </a:r>
            <a:r>
              <a:rPr lang="en-US" altLang="zh-CN" dirty="0" err="1"/>
              <a:t>Phone_Change_medium</a:t>
            </a:r>
            <a:r>
              <a:rPr lang="en-US" altLang="zh-CN" dirty="0"/>
              <a:t> and </a:t>
            </a:r>
            <a:r>
              <a:rPr lang="en-US" altLang="zh-CN" dirty="0" err="1"/>
              <a:t>Client_Education_Code</a:t>
            </a:r>
            <a:r>
              <a:rPr lang="en-US" altLang="zh-CN" dirty="0"/>
              <a:t> have minimal impact.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图片 3" descr="图表&#10;&#10;AI 生成的内容可能不正确。">
            <a:extLst>
              <a:ext uri="{FF2B5EF4-FFF2-40B4-BE49-F238E27FC236}">
                <a16:creationId xmlns:a16="http://schemas.microsoft.com/office/drawing/2014/main" id="{311D4B0D-0676-FCF1-C973-A1585CAC2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625697"/>
            <a:ext cx="4646224" cy="41404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AAAD28-0BF0-3303-F9E1-E6D75E017264}"/>
              </a:ext>
            </a:extLst>
          </p:cNvPr>
          <p:cNvSpPr txBox="1"/>
          <p:nvPr/>
        </p:nvSpPr>
        <p:spPr>
          <a:xfrm>
            <a:off x="4555140" y="1448003"/>
            <a:ext cx="6750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Identify key factors influencing loan default risk through correlation analysis.</a:t>
            </a:r>
          </a:p>
        </p:txBody>
      </p:sp>
    </p:spTree>
    <p:extLst>
      <p:ext uri="{BB962C8B-B14F-4D97-AF65-F5344CB8AC3E}">
        <p14:creationId xmlns:p14="http://schemas.microsoft.com/office/powerpoint/2010/main" val="517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7E34-16B9-377E-83E3-19E384F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8" y="365125"/>
            <a:ext cx="6575213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was our outcome?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CDECC5-1F99-FB31-36B5-51ADA2FBB51B}"/>
              </a:ext>
            </a:extLst>
          </p:cNvPr>
          <p:cNvSpPr txBox="1">
            <a:spLocks/>
          </p:cNvSpPr>
          <p:nvPr/>
        </p:nvSpPr>
        <p:spPr>
          <a:xfrm>
            <a:off x="546528" y="1690688"/>
            <a:ext cx="4579949" cy="4359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" dirty="0"/>
          </a:p>
        </p:txBody>
      </p:sp>
      <p:pic>
        <p:nvPicPr>
          <p:cNvPr id="18" name="图片 17" descr="图表&#10;&#10;AI 生成的内容可能不正确。">
            <a:extLst>
              <a:ext uri="{FF2B5EF4-FFF2-40B4-BE49-F238E27FC236}">
                <a16:creationId xmlns:a16="http://schemas.microsoft.com/office/drawing/2014/main" id="{E62DBDE2-F5AA-7321-330A-7CACE612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79" y="1215871"/>
            <a:ext cx="6464067" cy="2316446"/>
          </a:xfrm>
          <a:prstGeom prst="rect">
            <a:avLst/>
          </a:prstGeom>
        </p:spPr>
      </p:pic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316DAF95-3D0F-24C2-8E15-2DF82BE7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50315"/>
              </p:ext>
            </p:extLst>
          </p:nvPr>
        </p:nvGraphicFramePr>
        <p:xfrm>
          <a:off x="546528" y="3659624"/>
          <a:ext cx="10378650" cy="1966900"/>
        </p:xfrm>
        <a:graphic>
          <a:graphicData uri="http://schemas.openxmlformats.org/drawingml/2006/table">
            <a:tbl>
              <a:tblPr/>
              <a:tblGrid>
                <a:gridCol w="1729775">
                  <a:extLst>
                    <a:ext uri="{9D8B030D-6E8A-4147-A177-3AD203B41FA5}">
                      <a16:colId xmlns:a16="http://schemas.microsoft.com/office/drawing/2014/main" val="3345078175"/>
                    </a:ext>
                  </a:extLst>
                </a:gridCol>
                <a:gridCol w="1729775">
                  <a:extLst>
                    <a:ext uri="{9D8B030D-6E8A-4147-A177-3AD203B41FA5}">
                      <a16:colId xmlns:a16="http://schemas.microsoft.com/office/drawing/2014/main" val="3805881182"/>
                    </a:ext>
                  </a:extLst>
                </a:gridCol>
                <a:gridCol w="1729775">
                  <a:extLst>
                    <a:ext uri="{9D8B030D-6E8A-4147-A177-3AD203B41FA5}">
                      <a16:colId xmlns:a16="http://schemas.microsoft.com/office/drawing/2014/main" val="23944415"/>
                    </a:ext>
                  </a:extLst>
                </a:gridCol>
                <a:gridCol w="1729775">
                  <a:extLst>
                    <a:ext uri="{9D8B030D-6E8A-4147-A177-3AD203B41FA5}">
                      <a16:colId xmlns:a16="http://schemas.microsoft.com/office/drawing/2014/main" val="1529334401"/>
                    </a:ext>
                  </a:extLst>
                </a:gridCol>
                <a:gridCol w="1729775">
                  <a:extLst>
                    <a:ext uri="{9D8B030D-6E8A-4147-A177-3AD203B41FA5}">
                      <a16:colId xmlns:a16="http://schemas.microsoft.com/office/drawing/2014/main" val="890639869"/>
                    </a:ext>
                  </a:extLst>
                </a:gridCol>
                <a:gridCol w="1729775">
                  <a:extLst>
                    <a:ext uri="{9D8B030D-6E8A-4147-A177-3AD203B41FA5}">
                      <a16:colId xmlns:a16="http://schemas.microsoft.com/office/drawing/2014/main" val="935015342"/>
                    </a:ext>
                  </a:extLst>
                </a:gridCol>
              </a:tblGrid>
              <a:tr h="34017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(Macro)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AUC-ROC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51234"/>
                  </a:ext>
                </a:extLst>
              </a:tr>
              <a:tr h="5953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0.7409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0.7352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265867"/>
                  </a:ext>
                </a:extLst>
              </a:tr>
              <a:tr h="365499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0.9426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0.9104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0.9559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0.8789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0.8789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296690"/>
                  </a:ext>
                </a:extLst>
              </a:tr>
              <a:tr h="595300"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0.8821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0.8305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0.8312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84502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611B8278-35A0-C4FC-F8D8-FA60105FE92B}"/>
              </a:ext>
            </a:extLst>
          </p:cNvPr>
          <p:cNvSpPr txBox="1"/>
          <p:nvPr/>
        </p:nvSpPr>
        <p:spPr>
          <a:xfrm>
            <a:off x="546528" y="1350655"/>
            <a:ext cx="47017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/>
              <a:t>Training Evaluation (Nested Cross-Validation)</a:t>
            </a:r>
          </a:p>
          <a:p>
            <a:r>
              <a:rPr lang="en-US" altLang="zh-CN" sz="2000" dirty="0"/>
              <a:t>The three models show the following performance on the training set: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60AE0F-7655-BE76-7C0A-A912FD5AE92F}"/>
              </a:ext>
            </a:extLst>
          </p:cNvPr>
          <p:cNvSpPr txBox="1"/>
          <p:nvPr/>
        </p:nvSpPr>
        <p:spPr>
          <a:xfrm>
            <a:off x="294261" y="575383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Random Forest achieved the highest overall performance</a:t>
            </a:r>
            <a:r>
              <a:rPr lang="en-US" altLang="zh-CN" dirty="0"/>
              <a:t> during training, outperforming others in all metrics.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53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656</Words>
  <Application>Microsoft Office PowerPoint</Application>
  <PresentationFormat>宽屏</PresentationFormat>
  <Paragraphs>116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演示文稿</vt:lpstr>
      <vt:lpstr>What are we solving?</vt:lpstr>
      <vt:lpstr>Why does it matter?</vt:lpstr>
      <vt:lpstr>What can we do to achieve this?</vt:lpstr>
      <vt:lpstr>How did we achieve this?</vt:lpstr>
      <vt:lpstr>Data insight (partial)</vt:lpstr>
      <vt:lpstr>Data insight (partial)</vt:lpstr>
      <vt:lpstr>Feature Correlation Heatmap</vt:lpstr>
      <vt:lpstr>What was our outcome?</vt:lpstr>
      <vt:lpstr>What was our outcome?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Pathak</dc:creator>
  <cp:lastModifiedBy>yun tian</cp:lastModifiedBy>
  <cp:revision>3</cp:revision>
  <dcterms:created xsi:type="dcterms:W3CDTF">2022-08-12T19:10:29Z</dcterms:created>
  <dcterms:modified xsi:type="dcterms:W3CDTF">2025-05-29T15:23:46Z</dcterms:modified>
</cp:coreProperties>
</file>