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D7840-3E1B-4FE0-ACE3-4BB89351937E}" v="103" dt="2023-04-11T15:08:10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jal Rath" userId="d6704e6f8c466bf4" providerId="LiveId" clId="{83AD7840-3E1B-4FE0-ACE3-4BB89351937E}"/>
    <pc:docChg chg="undo custSel addSld delSld modSld">
      <pc:chgData name="Pejal Rath" userId="d6704e6f8c466bf4" providerId="LiveId" clId="{83AD7840-3E1B-4FE0-ACE3-4BB89351937E}" dt="2023-04-11T15:08:40.805" v="782" actId="122"/>
      <pc:docMkLst>
        <pc:docMk/>
      </pc:docMkLst>
      <pc:sldChg chg="addSp delSp modSp mod modTransition delAnim modAnim">
        <pc:chgData name="Pejal Rath" userId="d6704e6f8c466bf4" providerId="LiveId" clId="{83AD7840-3E1B-4FE0-ACE3-4BB89351937E}" dt="2023-04-11T13:46:19.410" v="724" actId="21"/>
        <pc:sldMkLst>
          <pc:docMk/>
          <pc:sldMk cId="2259308896" sldId="256"/>
        </pc:sldMkLst>
        <pc:picChg chg="add del mod">
          <ac:chgData name="Pejal Rath" userId="d6704e6f8c466bf4" providerId="LiveId" clId="{83AD7840-3E1B-4FE0-ACE3-4BB89351937E}" dt="2023-04-11T13:44:32.051" v="722" actId="21"/>
          <ac:picMkLst>
            <pc:docMk/>
            <pc:sldMk cId="2259308896" sldId="256"/>
            <ac:picMk id="4" creationId="{BD9DDBF1-659F-E716-ED5F-5A4BC6523109}"/>
          </ac:picMkLst>
        </pc:picChg>
        <pc:picChg chg="add del mod">
          <ac:chgData name="Pejal Rath" userId="d6704e6f8c466bf4" providerId="LiveId" clId="{83AD7840-3E1B-4FE0-ACE3-4BB89351937E}" dt="2023-04-11T13:46:19.410" v="724" actId="21"/>
          <ac:picMkLst>
            <pc:docMk/>
            <pc:sldMk cId="2259308896" sldId="256"/>
            <ac:picMk id="5" creationId="{237C8FBC-9126-F956-830F-DB6AD811636F}"/>
          </ac:picMkLst>
        </pc:picChg>
      </pc:sldChg>
      <pc:sldChg chg="modSp mod">
        <pc:chgData name="Pejal Rath" userId="d6704e6f8c466bf4" providerId="LiveId" clId="{83AD7840-3E1B-4FE0-ACE3-4BB89351937E}" dt="2023-04-11T15:08:40.805" v="782" actId="122"/>
        <pc:sldMkLst>
          <pc:docMk/>
          <pc:sldMk cId="926184573" sldId="275"/>
        </pc:sldMkLst>
        <pc:spChg chg="mod">
          <ac:chgData name="Pejal Rath" userId="d6704e6f8c466bf4" providerId="LiveId" clId="{83AD7840-3E1B-4FE0-ACE3-4BB89351937E}" dt="2023-04-11T15:08:40.805" v="782" actId="122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Pejal Rath" userId="d6704e6f8c466bf4" providerId="LiveId" clId="{83AD7840-3E1B-4FE0-ACE3-4BB89351937E}" dt="2023-04-11T15:08:34.477" v="781" actId="27636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new mod modClrScheme chgLayout">
        <pc:chgData name="Pejal Rath" userId="d6704e6f8c466bf4" providerId="LiveId" clId="{83AD7840-3E1B-4FE0-ACE3-4BB89351937E}" dt="2023-04-10T11:57:13.132" v="85" actId="255"/>
        <pc:sldMkLst>
          <pc:docMk/>
          <pc:sldMk cId="1253807947" sldId="276"/>
        </pc:sldMkLst>
        <pc:spChg chg="mod">
          <ac:chgData name="Pejal Rath" userId="d6704e6f8c466bf4" providerId="LiveId" clId="{83AD7840-3E1B-4FE0-ACE3-4BB89351937E}" dt="2023-04-10T11:57:13.132" v="85" actId="255"/>
          <ac:spMkLst>
            <pc:docMk/>
            <pc:sldMk cId="1253807947" sldId="276"/>
            <ac:spMk id="2" creationId="{A81D90B8-D256-4C2A-2274-B8AD066B659D}"/>
          </ac:spMkLst>
        </pc:spChg>
        <pc:spChg chg="del">
          <ac:chgData name="Pejal Rath" userId="d6704e6f8c466bf4" providerId="LiveId" clId="{83AD7840-3E1B-4FE0-ACE3-4BB89351937E}" dt="2023-04-07T15:10:29.430" v="18" actId="931"/>
          <ac:spMkLst>
            <pc:docMk/>
            <pc:sldMk cId="1253807947" sldId="276"/>
            <ac:spMk id="3" creationId="{1BA08B3C-905B-7F6F-0978-D536CCD582AA}"/>
          </ac:spMkLst>
        </pc:spChg>
        <pc:spChg chg="mod">
          <ac:chgData name="Pejal Rath" userId="d6704e6f8c466bf4" providerId="LiveId" clId="{83AD7840-3E1B-4FE0-ACE3-4BB89351937E}" dt="2023-04-07T15:11:19.965" v="38" actId="26606"/>
          <ac:spMkLst>
            <pc:docMk/>
            <pc:sldMk cId="1253807947" sldId="276"/>
            <ac:spMk id="4" creationId="{AC7E871C-C7C0-DEFA-33AA-E8385C229146}"/>
          </ac:spMkLst>
        </pc:spChg>
        <pc:spChg chg="del">
          <ac:chgData name="Pejal Rath" userId="d6704e6f8c466bf4" providerId="LiveId" clId="{83AD7840-3E1B-4FE0-ACE3-4BB89351937E}" dt="2023-04-07T15:10:06.730" v="1" actId="478"/>
          <ac:spMkLst>
            <pc:docMk/>
            <pc:sldMk cId="1253807947" sldId="276"/>
            <ac:spMk id="5" creationId="{6CEDD1DE-DC74-2688-B2F4-8BDA4A388ABA}"/>
          </ac:spMkLst>
        </pc:spChg>
        <pc:spChg chg="mod">
          <ac:chgData name="Pejal Rath" userId="d6704e6f8c466bf4" providerId="LiveId" clId="{83AD7840-3E1B-4FE0-ACE3-4BB89351937E}" dt="2023-04-07T15:11:19.965" v="38" actId="26606"/>
          <ac:spMkLst>
            <pc:docMk/>
            <pc:sldMk cId="1253807947" sldId="276"/>
            <ac:spMk id="6" creationId="{8E9AF2E4-C191-9649-185E-651A5E268775}"/>
          </ac:spMkLst>
        </pc:spChg>
        <pc:spChg chg="add del mod">
          <ac:chgData name="Pejal Rath" userId="d6704e6f8c466bf4" providerId="LiveId" clId="{83AD7840-3E1B-4FE0-ACE3-4BB89351937E}" dt="2023-04-07T15:10:53.005" v="21" actId="26606"/>
          <ac:spMkLst>
            <pc:docMk/>
            <pc:sldMk cId="1253807947" sldId="276"/>
            <ac:spMk id="13" creationId="{8C61B4D4-D7F5-4FE9-074F-70F217B99EA8}"/>
          </ac:spMkLst>
        </pc:spChg>
        <pc:spChg chg="add del mod">
          <ac:chgData name="Pejal Rath" userId="d6704e6f8c466bf4" providerId="LiveId" clId="{83AD7840-3E1B-4FE0-ACE3-4BB89351937E}" dt="2023-04-07T15:11:00.570" v="23" actId="26606"/>
          <ac:spMkLst>
            <pc:docMk/>
            <pc:sldMk cId="1253807947" sldId="276"/>
            <ac:spMk id="15" creationId="{E5F5FECD-6982-CCB7-F2DF-986E0C4DB1D6}"/>
          </ac:spMkLst>
        </pc:spChg>
        <pc:spChg chg="add del">
          <ac:chgData name="Pejal Rath" userId="d6704e6f8c466bf4" providerId="LiveId" clId="{83AD7840-3E1B-4FE0-ACE3-4BB89351937E}" dt="2023-04-07T15:11:02.282" v="25" actId="26606"/>
          <ac:spMkLst>
            <pc:docMk/>
            <pc:sldMk cId="1253807947" sldId="276"/>
            <ac:spMk id="17" creationId="{5FB7608D-6DCD-AE21-AECD-451EA1250E39}"/>
          </ac:spMkLst>
        </pc:spChg>
        <pc:spChg chg="add del mod">
          <ac:chgData name="Pejal Rath" userId="d6704e6f8c466bf4" providerId="LiveId" clId="{83AD7840-3E1B-4FE0-ACE3-4BB89351937E}" dt="2023-04-07T15:11:09.896" v="27" actId="26606"/>
          <ac:spMkLst>
            <pc:docMk/>
            <pc:sldMk cId="1253807947" sldId="276"/>
            <ac:spMk id="19" creationId="{E5F5FECD-6982-CCB7-F2DF-986E0C4DB1D6}"/>
          </ac:spMkLst>
        </pc:spChg>
        <pc:spChg chg="add del mod">
          <ac:chgData name="Pejal Rath" userId="d6704e6f8c466bf4" providerId="LiveId" clId="{83AD7840-3E1B-4FE0-ACE3-4BB89351937E}" dt="2023-04-07T15:11:13.972" v="29" actId="26606"/>
          <ac:spMkLst>
            <pc:docMk/>
            <pc:sldMk cId="1253807947" sldId="276"/>
            <ac:spMk id="21" creationId="{13834DCE-4D6C-867F-264F-C7ECA21011D6}"/>
          </ac:spMkLst>
        </pc:spChg>
        <pc:spChg chg="add del mod">
          <ac:chgData name="Pejal Rath" userId="d6704e6f8c466bf4" providerId="LiveId" clId="{83AD7840-3E1B-4FE0-ACE3-4BB89351937E}" dt="2023-04-07T15:11:13.972" v="29" actId="26606"/>
          <ac:spMkLst>
            <pc:docMk/>
            <pc:sldMk cId="1253807947" sldId="276"/>
            <ac:spMk id="22" creationId="{A3016AB1-83B6-6FD9-0885-738050C5CAED}"/>
          </ac:spMkLst>
        </pc:spChg>
        <pc:spChg chg="add del mod">
          <ac:chgData name="Pejal Rath" userId="d6704e6f8c466bf4" providerId="LiveId" clId="{83AD7840-3E1B-4FE0-ACE3-4BB89351937E}" dt="2023-04-07T15:11:13.972" v="29" actId="26606"/>
          <ac:spMkLst>
            <pc:docMk/>
            <pc:sldMk cId="1253807947" sldId="276"/>
            <ac:spMk id="23" creationId="{7256A940-31C9-8DC3-B10C-54BA751A28DD}"/>
          </ac:spMkLst>
        </pc:spChg>
        <pc:spChg chg="add del mod">
          <ac:chgData name="Pejal Rath" userId="d6704e6f8c466bf4" providerId="LiveId" clId="{83AD7840-3E1B-4FE0-ACE3-4BB89351937E}" dt="2023-04-07T15:11:13.972" v="29" actId="26606"/>
          <ac:spMkLst>
            <pc:docMk/>
            <pc:sldMk cId="1253807947" sldId="276"/>
            <ac:spMk id="24" creationId="{4D536232-B2E4-D6C8-A5DA-B3032EDC112F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25" creationId="{4D9C1FBA-432B-5CCB-9699-C7F349CE1028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26" creationId="{F041B4F1-F650-61F5-5AF4-816152C843DB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27" creationId="{788B6803-A7D1-0F47-9C22-657AA5F0AA26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28" creationId="{FC615BFB-C2F3-DC70-F770-32B11B04CAAE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29" creationId="{EB2ADC73-C8E8-AC2B-398A-636F51036791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30" creationId="{83F69DA5-E494-C516-D832-AA3E3DD61336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31" creationId="{05DEB5A6-F229-99F2-C891-8A9F6442826C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32" creationId="{7E530F1C-87A6-A5B1-DA89-91F2FE030F15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33" creationId="{451CDB9B-3122-8E8A-D703-427C56469E85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34" creationId="{439053B7-A9C1-939D-5A6D-71327C8BF4D7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35" creationId="{1EE04CB7-031F-7A5D-0FCF-6A55918DBE3C}"/>
          </ac:spMkLst>
        </pc:spChg>
        <pc:spChg chg="add del mod">
          <ac:chgData name="Pejal Rath" userId="d6704e6f8c466bf4" providerId="LiveId" clId="{83AD7840-3E1B-4FE0-ACE3-4BB89351937E}" dt="2023-04-07T15:11:16.953" v="31" actId="26606"/>
          <ac:spMkLst>
            <pc:docMk/>
            <pc:sldMk cId="1253807947" sldId="276"/>
            <ac:spMk id="36" creationId="{E576DBD9-0D21-16E7-B3F8-C03F6AAA3F32}"/>
          </ac:spMkLst>
        </pc:spChg>
        <pc:spChg chg="add del mod">
          <ac:chgData name="Pejal Rath" userId="d6704e6f8c466bf4" providerId="LiveId" clId="{83AD7840-3E1B-4FE0-ACE3-4BB89351937E}" dt="2023-04-07T15:11:17.626" v="33" actId="26606"/>
          <ac:spMkLst>
            <pc:docMk/>
            <pc:sldMk cId="1253807947" sldId="276"/>
            <ac:spMk id="38" creationId="{195B79BC-4E13-6110-6002-F01AACD9A605}"/>
          </ac:spMkLst>
        </pc:spChg>
        <pc:spChg chg="add del mod">
          <ac:chgData name="Pejal Rath" userId="d6704e6f8c466bf4" providerId="LiveId" clId="{83AD7840-3E1B-4FE0-ACE3-4BB89351937E}" dt="2023-04-07T15:11:17.626" v="33" actId="26606"/>
          <ac:spMkLst>
            <pc:docMk/>
            <pc:sldMk cId="1253807947" sldId="276"/>
            <ac:spMk id="39" creationId="{BEB7D3C6-5F14-BCEF-691E-FF55641539A6}"/>
          </ac:spMkLst>
        </pc:spChg>
        <pc:spChg chg="add del mod">
          <ac:chgData name="Pejal Rath" userId="d6704e6f8c466bf4" providerId="LiveId" clId="{83AD7840-3E1B-4FE0-ACE3-4BB89351937E}" dt="2023-04-07T15:11:17.626" v="33" actId="26606"/>
          <ac:spMkLst>
            <pc:docMk/>
            <pc:sldMk cId="1253807947" sldId="276"/>
            <ac:spMk id="40" creationId="{E8CB6BBC-0C7E-E80A-DE06-E71A9285CFD4}"/>
          </ac:spMkLst>
        </pc:spChg>
        <pc:spChg chg="add del mod">
          <ac:chgData name="Pejal Rath" userId="d6704e6f8c466bf4" providerId="LiveId" clId="{83AD7840-3E1B-4FE0-ACE3-4BB89351937E}" dt="2023-04-07T15:11:17.626" v="33" actId="26606"/>
          <ac:spMkLst>
            <pc:docMk/>
            <pc:sldMk cId="1253807947" sldId="276"/>
            <ac:spMk id="41" creationId="{5070723E-BA0E-D62B-3908-223E12FEA3E7}"/>
          </ac:spMkLst>
        </pc:spChg>
        <pc:spChg chg="add del mod">
          <ac:chgData name="Pejal Rath" userId="d6704e6f8c466bf4" providerId="LiveId" clId="{83AD7840-3E1B-4FE0-ACE3-4BB89351937E}" dt="2023-04-07T15:11:17.626" v="33" actId="26606"/>
          <ac:spMkLst>
            <pc:docMk/>
            <pc:sldMk cId="1253807947" sldId="276"/>
            <ac:spMk id="42" creationId="{2A0DD307-E75D-481C-6C87-D1B55D74C1AD}"/>
          </ac:spMkLst>
        </pc:spChg>
        <pc:spChg chg="add del mod">
          <ac:chgData name="Pejal Rath" userId="d6704e6f8c466bf4" providerId="LiveId" clId="{83AD7840-3E1B-4FE0-ACE3-4BB89351937E}" dt="2023-04-07T15:11:17.626" v="33" actId="26606"/>
          <ac:spMkLst>
            <pc:docMk/>
            <pc:sldMk cId="1253807947" sldId="276"/>
            <ac:spMk id="43" creationId="{1F1D18CE-95E7-1831-3E9D-387EAE811BC1}"/>
          </ac:spMkLst>
        </pc:spChg>
        <pc:spChg chg="add del mod">
          <ac:chgData name="Pejal Rath" userId="d6704e6f8c466bf4" providerId="LiveId" clId="{83AD7840-3E1B-4FE0-ACE3-4BB89351937E}" dt="2023-04-07T15:11:18.627" v="35" actId="26606"/>
          <ac:spMkLst>
            <pc:docMk/>
            <pc:sldMk cId="1253807947" sldId="276"/>
            <ac:spMk id="45" creationId="{13834DCE-4D6C-867F-264F-C7ECA21011D6}"/>
          </ac:spMkLst>
        </pc:spChg>
        <pc:spChg chg="add del mod">
          <ac:chgData name="Pejal Rath" userId="d6704e6f8c466bf4" providerId="LiveId" clId="{83AD7840-3E1B-4FE0-ACE3-4BB89351937E}" dt="2023-04-07T15:11:18.627" v="35" actId="26606"/>
          <ac:spMkLst>
            <pc:docMk/>
            <pc:sldMk cId="1253807947" sldId="276"/>
            <ac:spMk id="46" creationId="{A3016AB1-83B6-6FD9-0885-738050C5CAED}"/>
          </ac:spMkLst>
        </pc:spChg>
        <pc:spChg chg="add del mod">
          <ac:chgData name="Pejal Rath" userId="d6704e6f8c466bf4" providerId="LiveId" clId="{83AD7840-3E1B-4FE0-ACE3-4BB89351937E}" dt="2023-04-07T15:11:18.627" v="35" actId="26606"/>
          <ac:spMkLst>
            <pc:docMk/>
            <pc:sldMk cId="1253807947" sldId="276"/>
            <ac:spMk id="47" creationId="{7256A940-31C9-8DC3-B10C-54BA751A28DD}"/>
          </ac:spMkLst>
        </pc:spChg>
        <pc:spChg chg="add del mod">
          <ac:chgData name="Pejal Rath" userId="d6704e6f8c466bf4" providerId="LiveId" clId="{83AD7840-3E1B-4FE0-ACE3-4BB89351937E}" dt="2023-04-07T15:11:18.627" v="35" actId="26606"/>
          <ac:spMkLst>
            <pc:docMk/>
            <pc:sldMk cId="1253807947" sldId="276"/>
            <ac:spMk id="48" creationId="{4D536232-B2E4-D6C8-A5DA-B3032EDC112F}"/>
          </ac:spMkLst>
        </pc:spChg>
        <pc:spChg chg="add del">
          <ac:chgData name="Pejal Rath" userId="d6704e6f8c466bf4" providerId="LiveId" clId="{83AD7840-3E1B-4FE0-ACE3-4BB89351937E}" dt="2023-04-07T15:11:19.961" v="37" actId="26606"/>
          <ac:spMkLst>
            <pc:docMk/>
            <pc:sldMk cId="1253807947" sldId="276"/>
            <ac:spMk id="50" creationId="{5FB7608D-6DCD-AE21-AECD-451EA1250E39}"/>
          </ac:spMkLst>
        </pc:spChg>
        <pc:spChg chg="add del mod">
          <ac:chgData name="Pejal Rath" userId="d6704e6f8c466bf4" providerId="LiveId" clId="{83AD7840-3E1B-4FE0-ACE3-4BB89351937E}" dt="2023-04-07T15:21:52.171" v="83" actId="478"/>
          <ac:spMkLst>
            <pc:docMk/>
            <pc:sldMk cId="1253807947" sldId="276"/>
            <ac:spMk id="52" creationId="{E5F5FECD-6982-CCB7-F2DF-986E0C4DB1D6}"/>
          </ac:spMkLst>
        </pc:spChg>
        <pc:picChg chg="add mod">
          <ac:chgData name="Pejal Rath" userId="d6704e6f8c466bf4" providerId="LiveId" clId="{83AD7840-3E1B-4FE0-ACE3-4BB89351937E}" dt="2023-04-07T15:11:19.965" v="38" actId="26606"/>
          <ac:picMkLst>
            <pc:docMk/>
            <pc:sldMk cId="1253807947" sldId="276"/>
            <ac:picMk id="8" creationId="{C3E58774-EB1E-9525-3412-20E90EAE1718}"/>
          </ac:picMkLst>
        </pc:picChg>
      </pc:sldChg>
      <pc:sldChg chg="addSp delSp modSp new mod modAnim">
        <pc:chgData name="Pejal Rath" userId="d6704e6f8c466bf4" providerId="LiveId" clId="{83AD7840-3E1B-4FE0-ACE3-4BB89351937E}" dt="2023-04-10T11:57:18.294" v="86" actId="255"/>
        <pc:sldMkLst>
          <pc:docMk/>
          <pc:sldMk cId="1445854251" sldId="277"/>
        </pc:sldMkLst>
        <pc:spChg chg="mod">
          <ac:chgData name="Pejal Rath" userId="d6704e6f8c466bf4" providerId="LiveId" clId="{83AD7840-3E1B-4FE0-ACE3-4BB89351937E}" dt="2023-04-10T11:57:18.294" v="86" actId="255"/>
          <ac:spMkLst>
            <pc:docMk/>
            <pc:sldMk cId="1445854251" sldId="277"/>
            <ac:spMk id="2" creationId="{2D54CC8B-8825-A326-3BBD-C58E1069F9B3}"/>
          </ac:spMkLst>
        </pc:spChg>
        <pc:spChg chg="mod">
          <ac:chgData name="Pejal Rath" userId="d6704e6f8c466bf4" providerId="LiveId" clId="{83AD7840-3E1B-4FE0-ACE3-4BB89351937E}" dt="2023-04-07T15:17:10.895" v="64"/>
          <ac:spMkLst>
            <pc:docMk/>
            <pc:sldMk cId="1445854251" sldId="277"/>
            <ac:spMk id="3" creationId="{326A68F3-DAA7-E010-0BCB-149835FCB376}"/>
          </ac:spMkLst>
        </pc:spChg>
        <pc:spChg chg="del">
          <ac:chgData name="Pejal Rath" userId="d6704e6f8c466bf4" providerId="LiveId" clId="{83AD7840-3E1B-4FE0-ACE3-4BB89351937E}" dt="2023-04-07T15:21:48.955" v="82" actId="478"/>
          <ac:spMkLst>
            <pc:docMk/>
            <pc:sldMk cId="1445854251" sldId="277"/>
            <ac:spMk id="5" creationId="{E3AE55DC-B26A-6BDB-775B-92D33DA33AF0}"/>
          </ac:spMkLst>
        </pc:spChg>
        <pc:picChg chg="add mod">
          <ac:chgData name="Pejal Rath" userId="d6704e6f8c466bf4" providerId="LiveId" clId="{83AD7840-3E1B-4FE0-ACE3-4BB89351937E}" dt="2023-04-07T15:21:45.869" v="81" actId="14100"/>
          <ac:picMkLst>
            <pc:docMk/>
            <pc:sldMk cId="1445854251" sldId="277"/>
            <ac:picMk id="8" creationId="{DC4FE87E-B86A-B1A3-8FC6-CA05AE8C6083}"/>
          </ac:picMkLst>
        </pc:picChg>
      </pc:sldChg>
      <pc:sldChg chg="addSp delSp modSp new mod">
        <pc:chgData name="Pejal Rath" userId="d6704e6f8c466bf4" providerId="LiveId" clId="{83AD7840-3E1B-4FE0-ACE3-4BB89351937E}" dt="2023-04-10T12:04:07.876" v="159" actId="478"/>
        <pc:sldMkLst>
          <pc:docMk/>
          <pc:sldMk cId="3229432658" sldId="278"/>
        </pc:sldMkLst>
        <pc:spChg chg="mod">
          <ac:chgData name="Pejal Rath" userId="d6704e6f8c466bf4" providerId="LiveId" clId="{83AD7840-3E1B-4FE0-ACE3-4BB89351937E}" dt="2023-04-10T11:58:48.691" v="131" actId="20577"/>
          <ac:spMkLst>
            <pc:docMk/>
            <pc:sldMk cId="3229432658" sldId="278"/>
            <ac:spMk id="2" creationId="{A8DD45DE-EB2A-CB13-1F47-B7FF1F9FDAB1}"/>
          </ac:spMkLst>
        </pc:spChg>
        <pc:spChg chg="mod">
          <ac:chgData name="Pejal Rath" userId="d6704e6f8c466bf4" providerId="LiveId" clId="{83AD7840-3E1B-4FE0-ACE3-4BB89351937E}" dt="2023-04-10T12:00:22.404" v="153" actId="20577"/>
          <ac:spMkLst>
            <pc:docMk/>
            <pc:sldMk cId="3229432658" sldId="278"/>
            <ac:spMk id="3" creationId="{BA456D96-2CE9-5B75-6B49-9F1F76BBBF33}"/>
          </ac:spMkLst>
        </pc:spChg>
        <pc:spChg chg="del">
          <ac:chgData name="Pejal Rath" userId="d6704e6f8c466bf4" providerId="LiveId" clId="{83AD7840-3E1B-4FE0-ACE3-4BB89351937E}" dt="2023-04-10T12:04:07.876" v="159" actId="478"/>
          <ac:spMkLst>
            <pc:docMk/>
            <pc:sldMk cId="3229432658" sldId="278"/>
            <ac:spMk id="5" creationId="{C7D687E9-76BB-4829-A1C8-99EE22195C71}"/>
          </ac:spMkLst>
        </pc:spChg>
        <pc:picChg chg="add mod">
          <ac:chgData name="Pejal Rath" userId="d6704e6f8c466bf4" providerId="LiveId" clId="{83AD7840-3E1B-4FE0-ACE3-4BB89351937E}" dt="2023-04-10T12:02:23.810" v="158" actId="14100"/>
          <ac:picMkLst>
            <pc:docMk/>
            <pc:sldMk cId="3229432658" sldId="278"/>
            <ac:picMk id="8" creationId="{A7660756-3BEB-F912-2EF9-60FE1674F51B}"/>
          </ac:picMkLst>
        </pc:picChg>
      </pc:sldChg>
      <pc:sldChg chg="addSp delSp modSp new mod modAnim">
        <pc:chgData name="Pejal Rath" userId="d6704e6f8c466bf4" providerId="LiveId" clId="{83AD7840-3E1B-4FE0-ACE3-4BB89351937E}" dt="2023-04-10T12:57:13.760" v="425" actId="255"/>
        <pc:sldMkLst>
          <pc:docMk/>
          <pc:sldMk cId="2515145798" sldId="279"/>
        </pc:sldMkLst>
        <pc:spChg chg="mod">
          <ac:chgData name="Pejal Rath" userId="d6704e6f8c466bf4" providerId="LiveId" clId="{83AD7840-3E1B-4FE0-ACE3-4BB89351937E}" dt="2023-04-10T12:57:13.760" v="425" actId="255"/>
          <ac:spMkLst>
            <pc:docMk/>
            <pc:sldMk cId="2515145798" sldId="279"/>
            <ac:spMk id="2" creationId="{E7FD0B1C-4840-866A-B275-1087EE30A3E4}"/>
          </ac:spMkLst>
        </pc:spChg>
        <pc:spChg chg="mod">
          <ac:chgData name="Pejal Rath" userId="d6704e6f8c466bf4" providerId="LiveId" clId="{83AD7840-3E1B-4FE0-ACE3-4BB89351937E}" dt="2023-04-10T12:10:37.912" v="218" actId="313"/>
          <ac:spMkLst>
            <pc:docMk/>
            <pc:sldMk cId="2515145798" sldId="279"/>
            <ac:spMk id="3" creationId="{DE0FFBCD-CF80-F4E4-A4C5-C012E9CA2184}"/>
          </ac:spMkLst>
        </pc:spChg>
        <pc:spChg chg="del">
          <ac:chgData name="Pejal Rath" userId="d6704e6f8c466bf4" providerId="LiveId" clId="{83AD7840-3E1B-4FE0-ACE3-4BB89351937E}" dt="2023-04-10T12:10:33.586" v="217" actId="478"/>
          <ac:spMkLst>
            <pc:docMk/>
            <pc:sldMk cId="2515145798" sldId="279"/>
            <ac:spMk id="5" creationId="{81266068-EAEB-18B0-1EB4-E2647A3A5248}"/>
          </ac:spMkLst>
        </pc:spChg>
        <pc:picChg chg="add mod">
          <ac:chgData name="Pejal Rath" userId="d6704e6f8c466bf4" providerId="LiveId" clId="{83AD7840-3E1B-4FE0-ACE3-4BB89351937E}" dt="2023-04-10T12:16:18.599" v="234" actId="1076"/>
          <ac:picMkLst>
            <pc:docMk/>
            <pc:sldMk cId="2515145798" sldId="279"/>
            <ac:picMk id="8" creationId="{764536E6-4776-7291-B456-FF315EC45B36}"/>
          </ac:picMkLst>
        </pc:picChg>
      </pc:sldChg>
      <pc:sldChg chg="addSp delSp modSp new mod modClrScheme modAnim chgLayout">
        <pc:chgData name="Pejal Rath" userId="d6704e6f8c466bf4" providerId="LiveId" clId="{83AD7840-3E1B-4FE0-ACE3-4BB89351937E}" dt="2023-04-10T12:57:09.483" v="424" actId="255"/>
        <pc:sldMkLst>
          <pc:docMk/>
          <pc:sldMk cId="282811207" sldId="280"/>
        </pc:sldMkLst>
        <pc:spChg chg="mod">
          <ac:chgData name="Pejal Rath" userId="d6704e6f8c466bf4" providerId="LiveId" clId="{83AD7840-3E1B-4FE0-ACE3-4BB89351937E}" dt="2023-04-10T12:57:09.483" v="424" actId="255"/>
          <ac:spMkLst>
            <pc:docMk/>
            <pc:sldMk cId="282811207" sldId="280"/>
            <ac:spMk id="2" creationId="{641BFFFA-3ECA-DFC8-F979-5B56D33FF5F5}"/>
          </ac:spMkLst>
        </pc:spChg>
        <pc:spChg chg="del">
          <ac:chgData name="Pejal Rath" userId="d6704e6f8c466bf4" providerId="LiveId" clId="{83AD7840-3E1B-4FE0-ACE3-4BB89351937E}" dt="2023-04-10T12:20:57.440" v="239" actId="931"/>
          <ac:spMkLst>
            <pc:docMk/>
            <pc:sldMk cId="282811207" sldId="280"/>
            <ac:spMk id="3" creationId="{BF9B07DB-4894-CB35-4471-13E1BE8D8FC1}"/>
          </ac:spMkLst>
        </pc:spChg>
        <pc:spChg chg="mod">
          <ac:chgData name="Pejal Rath" userId="d6704e6f8c466bf4" providerId="LiveId" clId="{83AD7840-3E1B-4FE0-ACE3-4BB89351937E}" dt="2023-04-10T12:22:10.626" v="248" actId="26606"/>
          <ac:spMkLst>
            <pc:docMk/>
            <pc:sldMk cId="282811207" sldId="280"/>
            <ac:spMk id="4" creationId="{0117C33A-053E-183C-68CA-E4E3173A8C73}"/>
          </ac:spMkLst>
        </pc:spChg>
        <pc:spChg chg="del">
          <ac:chgData name="Pejal Rath" userId="d6704e6f8c466bf4" providerId="LiveId" clId="{83AD7840-3E1B-4FE0-ACE3-4BB89351937E}" dt="2023-04-10T12:21:34.961" v="242" actId="478"/>
          <ac:spMkLst>
            <pc:docMk/>
            <pc:sldMk cId="282811207" sldId="280"/>
            <ac:spMk id="5" creationId="{1DB85FFD-DAAB-0CEF-9D18-0151A65B1E48}"/>
          </ac:spMkLst>
        </pc:spChg>
        <pc:spChg chg="mod">
          <ac:chgData name="Pejal Rath" userId="d6704e6f8c466bf4" providerId="LiveId" clId="{83AD7840-3E1B-4FE0-ACE3-4BB89351937E}" dt="2023-04-10T12:22:10.626" v="248" actId="26606"/>
          <ac:spMkLst>
            <pc:docMk/>
            <pc:sldMk cId="282811207" sldId="280"/>
            <ac:spMk id="6" creationId="{E2D3FAA2-A189-2981-3F1E-6F0E58FA9781}"/>
          </ac:spMkLst>
        </pc:spChg>
        <pc:spChg chg="add del mod">
          <ac:chgData name="Pejal Rath" userId="d6704e6f8c466bf4" providerId="LiveId" clId="{83AD7840-3E1B-4FE0-ACE3-4BB89351937E}" dt="2023-04-10T12:24:24.801" v="254" actId="478"/>
          <ac:spMkLst>
            <pc:docMk/>
            <pc:sldMk cId="282811207" sldId="280"/>
            <ac:spMk id="9" creationId="{60E6C591-1912-4E20-8BC1-49613127E7BA}"/>
          </ac:spMkLst>
        </pc:spChg>
        <pc:spChg chg="add del mod">
          <ac:chgData name="Pejal Rath" userId="d6704e6f8c466bf4" providerId="LiveId" clId="{83AD7840-3E1B-4FE0-ACE3-4BB89351937E}" dt="2023-04-10T12:22:34.105" v="251" actId="478"/>
          <ac:spMkLst>
            <pc:docMk/>
            <pc:sldMk cId="282811207" sldId="280"/>
            <ac:spMk id="10" creationId="{9F705BBA-5DAE-E8DE-055E-29CCCF918A29}"/>
          </ac:spMkLst>
        </pc:spChg>
        <pc:spChg chg="add mod">
          <ac:chgData name="Pejal Rath" userId="d6704e6f8c466bf4" providerId="LiveId" clId="{83AD7840-3E1B-4FE0-ACE3-4BB89351937E}" dt="2023-04-10T12:25:57.418" v="261" actId="208"/>
          <ac:spMkLst>
            <pc:docMk/>
            <pc:sldMk cId="282811207" sldId="280"/>
            <ac:spMk id="11" creationId="{EE751E9F-5760-68ED-1A78-5ECB19621AB7}"/>
          </ac:spMkLst>
        </pc:spChg>
        <pc:spChg chg="add del mod">
          <ac:chgData name="Pejal Rath" userId="d6704e6f8c466bf4" providerId="LiveId" clId="{83AD7840-3E1B-4FE0-ACE3-4BB89351937E}" dt="2023-04-10T12:22:08.594" v="247" actId="478"/>
          <ac:spMkLst>
            <pc:docMk/>
            <pc:sldMk cId="282811207" sldId="280"/>
            <ac:spMk id="13" creationId="{9716A212-04E8-3017-1663-346C5894C714}"/>
          </ac:spMkLst>
        </pc:spChg>
        <pc:picChg chg="add mod">
          <ac:chgData name="Pejal Rath" userId="d6704e6f8c466bf4" providerId="LiveId" clId="{83AD7840-3E1B-4FE0-ACE3-4BB89351937E}" dt="2023-04-10T12:26:04.284" v="263" actId="1076"/>
          <ac:picMkLst>
            <pc:docMk/>
            <pc:sldMk cId="282811207" sldId="280"/>
            <ac:picMk id="8" creationId="{1996B376-1DF8-90D3-1E01-682A4EBFD2A5}"/>
          </ac:picMkLst>
        </pc:picChg>
      </pc:sldChg>
      <pc:sldChg chg="addSp delSp modSp add mod delAnim modAnim">
        <pc:chgData name="Pejal Rath" userId="d6704e6f8c466bf4" providerId="LiveId" clId="{83AD7840-3E1B-4FE0-ACE3-4BB89351937E}" dt="2023-04-10T12:57:04.682" v="423" actId="255"/>
        <pc:sldMkLst>
          <pc:docMk/>
          <pc:sldMk cId="1180525287" sldId="281"/>
        </pc:sldMkLst>
        <pc:spChg chg="mod">
          <ac:chgData name="Pejal Rath" userId="d6704e6f8c466bf4" providerId="LiveId" clId="{83AD7840-3E1B-4FE0-ACE3-4BB89351937E}" dt="2023-04-10T12:57:04.682" v="423" actId="255"/>
          <ac:spMkLst>
            <pc:docMk/>
            <pc:sldMk cId="1180525287" sldId="281"/>
            <ac:spMk id="2" creationId="{641BFFFA-3ECA-DFC8-F979-5B56D33FF5F5}"/>
          </ac:spMkLst>
        </pc:spChg>
        <pc:spChg chg="add mod">
          <ac:chgData name="Pejal Rath" userId="d6704e6f8c466bf4" providerId="LiveId" clId="{83AD7840-3E1B-4FE0-ACE3-4BB89351937E}" dt="2023-04-10T12:30:58.476" v="283" actId="1076"/>
          <ac:spMkLst>
            <pc:docMk/>
            <pc:sldMk cId="1180525287" sldId="281"/>
            <ac:spMk id="3" creationId="{2B11BA99-0384-01AB-881B-5A39B55D9B70}"/>
          </ac:spMkLst>
        </pc:spChg>
        <pc:spChg chg="add mod">
          <ac:chgData name="Pejal Rath" userId="d6704e6f8c466bf4" providerId="LiveId" clId="{83AD7840-3E1B-4FE0-ACE3-4BB89351937E}" dt="2023-04-10T12:32:16.521" v="290" actId="20577"/>
          <ac:spMkLst>
            <pc:docMk/>
            <pc:sldMk cId="1180525287" sldId="281"/>
            <ac:spMk id="5" creationId="{FEFC3168-614C-4893-F347-9990C58D95E8}"/>
          </ac:spMkLst>
        </pc:spChg>
        <pc:spChg chg="del">
          <ac:chgData name="Pejal Rath" userId="d6704e6f8c466bf4" providerId="LiveId" clId="{83AD7840-3E1B-4FE0-ACE3-4BB89351937E}" dt="2023-04-10T12:28:02.811" v="276" actId="478"/>
          <ac:spMkLst>
            <pc:docMk/>
            <pc:sldMk cId="1180525287" sldId="281"/>
            <ac:spMk id="11" creationId="{EE751E9F-5760-68ED-1A78-5ECB19621AB7}"/>
          </ac:spMkLst>
        </pc:spChg>
        <pc:picChg chg="mod">
          <ac:chgData name="Pejal Rath" userId="d6704e6f8c466bf4" providerId="LiveId" clId="{83AD7840-3E1B-4FE0-ACE3-4BB89351937E}" dt="2023-04-10T12:27:55.995" v="275" actId="14826"/>
          <ac:picMkLst>
            <pc:docMk/>
            <pc:sldMk cId="1180525287" sldId="281"/>
            <ac:picMk id="8" creationId="{1996B376-1DF8-90D3-1E01-682A4EBFD2A5}"/>
          </ac:picMkLst>
        </pc:picChg>
      </pc:sldChg>
      <pc:sldChg chg="delSp modSp add mod delAnim">
        <pc:chgData name="Pejal Rath" userId="d6704e6f8c466bf4" providerId="LiveId" clId="{83AD7840-3E1B-4FE0-ACE3-4BB89351937E}" dt="2023-04-10T12:56:59.908" v="422" actId="255"/>
        <pc:sldMkLst>
          <pc:docMk/>
          <pc:sldMk cId="3180014388" sldId="282"/>
        </pc:sldMkLst>
        <pc:spChg chg="mod">
          <ac:chgData name="Pejal Rath" userId="d6704e6f8c466bf4" providerId="LiveId" clId="{83AD7840-3E1B-4FE0-ACE3-4BB89351937E}" dt="2023-04-10T12:56:59.908" v="422" actId="255"/>
          <ac:spMkLst>
            <pc:docMk/>
            <pc:sldMk cId="3180014388" sldId="282"/>
            <ac:spMk id="2" creationId="{641BFFFA-3ECA-DFC8-F979-5B56D33FF5F5}"/>
          </ac:spMkLst>
        </pc:spChg>
        <pc:spChg chg="del">
          <ac:chgData name="Pejal Rath" userId="d6704e6f8c466bf4" providerId="LiveId" clId="{83AD7840-3E1B-4FE0-ACE3-4BB89351937E}" dt="2023-04-10T12:36:43.144" v="315" actId="478"/>
          <ac:spMkLst>
            <pc:docMk/>
            <pc:sldMk cId="3180014388" sldId="282"/>
            <ac:spMk id="3" creationId="{2B11BA99-0384-01AB-881B-5A39B55D9B70}"/>
          </ac:spMkLst>
        </pc:spChg>
        <pc:spChg chg="del">
          <ac:chgData name="Pejal Rath" userId="d6704e6f8c466bf4" providerId="LiveId" clId="{83AD7840-3E1B-4FE0-ACE3-4BB89351937E}" dt="2023-04-10T12:36:45.186" v="316" actId="478"/>
          <ac:spMkLst>
            <pc:docMk/>
            <pc:sldMk cId="3180014388" sldId="282"/>
            <ac:spMk id="5" creationId="{FEFC3168-614C-4893-F347-9990C58D95E8}"/>
          </ac:spMkLst>
        </pc:spChg>
        <pc:picChg chg="mod">
          <ac:chgData name="Pejal Rath" userId="d6704e6f8c466bf4" providerId="LiveId" clId="{83AD7840-3E1B-4FE0-ACE3-4BB89351937E}" dt="2023-04-10T12:36:39.717" v="314" actId="14826"/>
          <ac:picMkLst>
            <pc:docMk/>
            <pc:sldMk cId="3180014388" sldId="282"/>
            <ac:picMk id="8" creationId="{1996B376-1DF8-90D3-1E01-682A4EBFD2A5}"/>
          </ac:picMkLst>
        </pc:picChg>
      </pc:sldChg>
      <pc:sldChg chg="addSp delSp modSp new mod modAnim">
        <pc:chgData name="Pejal Rath" userId="d6704e6f8c466bf4" providerId="LiveId" clId="{83AD7840-3E1B-4FE0-ACE3-4BB89351937E}" dt="2023-04-10T12:56:55.267" v="421" actId="255"/>
        <pc:sldMkLst>
          <pc:docMk/>
          <pc:sldMk cId="1964172315" sldId="283"/>
        </pc:sldMkLst>
        <pc:spChg chg="mod">
          <ac:chgData name="Pejal Rath" userId="d6704e6f8c466bf4" providerId="LiveId" clId="{83AD7840-3E1B-4FE0-ACE3-4BB89351937E}" dt="2023-04-10T12:56:55.267" v="421" actId="255"/>
          <ac:spMkLst>
            <pc:docMk/>
            <pc:sldMk cId="1964172315" sldId="283"/>
            <ac:spMk id="2" creationId="{49512DDF-37E9-2905-7F2C-F26F741E9499}"/>
          </ac:spMkLst>
        </pc:spChg>
        <pc:spChg chg="mod">
          <ac:chgData name="Pejal Rath" userId="d6704e6f8c466bf4" providerId="LiveId" clId="{83AD7840-3E1B-4FE0-ACE3-4BB89351937E}" dt="2023-04-10T12:38:53.288" v="361" actId="20577"/>
          <ac:spMkLst>
            <pc:docMk/>
            <pc:sldMk cId="1964172315" sldId="283"/>
            <ac:spMk id="3" creationId="{529F46BE-7792-1760-0ABD-3436C6A6E9B9}"/>
          </ac:spMkLst>
        </pc:spChg>
        <pc:spChg chg="del">
          <ac:chgData name="Pejal Rath" userId="d6704e6f8c466bf4" providerId="LiveId" clId="{83AD7840-3E1B-4FE0-ACE3-4BB89351937E}" dt="2023-04-10T12:46:10.256" v="374" actId="478"/>
          <ac:spMkLst>
            <pc:docMk/>
            <pc:sldMk cId="1964172315" sldId="283"/>
            <ac:spMk id="5" creationId="{00B1A4DC-208D-4859-9ABD-68D6C3D12AE5}"/>
          </ac:spMkLst>
        </pc:spChg>
        <pc:graphicFrameChg chg="add mod modGraphic">
          <ac:chgData name="Pejal Rath" userId="d6704e6f8c466bf4" providerId="LiveId" clId="{83AD7840-3E1B-4FE0-ACE3-4BB89351937E}" dt="2023-04-10T12:47:01.383" v="375" actId="12385"/>
          <ac:graphicFrameMkLst>
            <pc:docMk/>
            <pc:sldMk cId="1964172315" sldId="283"/>
            <ac:graphicFrameMk id="7" creationId="{2B4D7C99-DC49-2355-9DD9-0CE20F952299}"/>
          </ac:graphicFrameMkLst>
        </pc:graphicFrameChg>
      </pc:sldChg>
      <pc:sldChg chg="addSp delSp modSp new mod modAnim">
        <pc:chgData name="Pejal Rath" userId="d6704e6f8c466bf4" providerId="LiveId" clId="{83AD7840-3E1B-4FE0-ACE3-4BB89351937E}" dt="2023-04-11T14:08:48.829" v="750" actId="20577"/>
        <pc:sldMkLst>
          <pc:docMk/>
          <pc:sldMk cId="3917931625" sldId="284"/>
        </pc:sldMkLst>
        <pc:spChg chg="mod">
          <ac:chgData name="Pejal Rath" userId="d6704e6f8c466bf4" providerId="LiveId" clId="{83AD7840-3E1B-4FE0-ACE3-4BB89351937E}" dt="2023-04-10T12:56:51.849" v="420" actId="255"/>
          <ac:spMkLst>
            <pc:docMk/>
            <pc:sldMk cId="3917931625" sldId="284"/>
            <ac:spMk id="2" creationId="{0BB66321-3E3E-5836-AB5A-4B1A7F4B596B}"/>
          </ac:spMkLst>
        </pc:spChg>
        <pc:spChg chg="mod">
          <ac:chgData name="Pejal Rath" userId="d6704e6f8c466bf4" providerId="LiveId" clId="{83AD7840-3E1B-4FE0-ACE3-4BB89351937E}" dt="2023-04-11T14:08:48.829" v="750" actId="20577"/>
          <ac:spMkLst>
            <pc:docMk/>
            <pc:sldMk cId="3917931625" sldId="284"/>
            <ac:spMk id="3" creationId="{042F7383-7FD4-FCD6-C37D-A4048F8A919E}"/>
          </ac:spMkLst>
        </pc:spChg>
        <pc:spChg chg="del">
          <ac:chgData name="Pejal Rath" userId="d6704e6f8c466bf4" providerId="LiveId" clId="{83AD7840-3E1B-4FE0-ACE3-4BB89351937E}" dt="2023-04-10T12:59:42.854" v="465" actId="478"/>
          <ac:spMkLst>
            <pc:docMk/>
            <pc:sldMk cId="3917931625" sldId="284"/>
            <ac:spMk id="5" creationId="{3E5FD0A3-EC7A-FBB0-B78F-3611821CF0B8}"/>
          </ac:spMkLst>
        </pc:spChg>
        <pc:picChg chg="add mod">
          <ac:chgData name="Pejal Rath" userId="d6704e6f8c466bf4" providerId="LiveId" clId="{83AD7840-3E1B-4FE0-ACE3-4BB89351937E}" dt="2023-04-10T12:59:23.198" v="462" actId="14100"/>
          <ac:picMkLst>
            <pc:docMk/>
            <pc:sldMk cId="3917931625" sldId="284"/>
            <ac:picMk id="8" creationId="{F62E909E-23E7-86E1-C412-0337CFF78956}"/>
          </ac:picMkLst>
        </pc:picChg>
      </pc:sldChg>
      <pc:sldChg chg="addSp delSp modSp new mod">
        <pc:chgData name="Pejal Rath" userId="d6704e6f8c466bf4" providerId="LiveId" clId="{83AD7840-3E1B-4FE0-ACE3-4BB89351937E}" dt="2023-04-10T13:09:32.039" v="607" actId="1076"/>
        <pc:sldMkLst>
          <pc:docMk/>
          <pc:sldMk cId="2165931073" sldId="285"/>
        </pc:sldMkLst>
        <pc:spChg chg="mod">
          <ac:chgData name="Pejal Rath" userId="d6704e6f8c466bf4" providerId="LiveId" clId="{83AD7840-3E1B-4FE0-ACE3-4BB89351937E}" dt="2023-04-10T13:08:12.574" v="585" actId="1076"/>
          <ac:spMkLst>
            <pc:docMk/>
            <pc:sldMk cId="2165931073" sldId="285"/>
            <ac:spMk id="2" creationId="{FD2BF22E-D67E-668F-1F3B-E3C351E5DD10}"/>
          </ac:spMkLst>
        </pc:spChg>
        <pc:spChg chg="del">
          <ac:chgData name="Pejal Rath" userId="d6704e6f8c466bf4" providerId="LiveId" clId="{83AD7840-3E1B-4FE0-ACE3-4BB89351937E}" dt="2023-04-10T13:08:15.167" v="586" actId="931"/>
          <ac:spMkLst>
            <pc:docMk/>
            <pc:sldMk cId="2165931073" sldId="285"/>
            <ac:spMk id="3" creationId="{6611FAF7-C3BD-732E-A23B-370C5F3E49EC}"/>
          </ac:spMkLst>
        </pc:spChg>
        <pc:spChg chg="del">
          <ac:chgData name="Pejal Rath" userId="d6704e6f8c466bf4" providerId="LiveId" clId="{83AD7840-3E1B-4FE0-ACE3-4BB89351937E}" dt="2023-04-10T13:09:21.799" v="606" actId="478"/>
          <ac:spMkLst>
            <pc:docMk/>
            <pc:sldMk cId="2165931073" sldId="285"/>
            <ac:spMk id="5" creationId="{7CA906DD-164B-2B9C-30A4-D80B65C77200}"/>
          </ac:spMkLst>
        </pc:spChg>
        <pc:picChg chg="add mod">
          <ac:chgData name="Pejal Rath" userId="d6704e6f8c466bf4" providerId="LiveId" clId="{83AD7840-3E1B-4FE0-ACE3-4BB89351937E}" dt="2023-04-10T13:09:32.039" v="607" actId="1076"/>
          <ac:picMkLst>
            <pc:docMk/>
            <pc:sldMk cId="2165931073" sldId="285"/>
            <ac:picMk id="8" creationId="{E9ACB161-2E46-8119-71E0-589417AC7125}"/>
          </ac:picMkLst>
        </pc:picChg>
        <pc:picChg chg="add mod">
          <ac:chgData name="Pejal Rath" userId="d6704e6f8c466bf4" providerId="LiveId" clId="{83AD7840-3E1B-4FE0-ACE3-4BB89351937E}" dt="2023-04-10T13:09:32.039" v="607" actId="1076"/>
          <ac:picMkLst>
            <pc:docMk/>
            <pc:sldMk cId="2165931073" sldId="285"/>
            <ac:picMk id="9" creationId="{717D9EB3-45FB-A390-8683-A3E44F5D9705}"/>
          </ac:picMkLst>
        </pc:picChg>
        <pc:picChg chg="add mod">
          <ac:chgData name="Pejal Rath" userId="d6704e6f8c466bf4" providerId="LiveId" clId="{83AD7840-3E1B-4FE0-ACE3-4BB89351937E}" dt="2023-04-10T13:09:32.039" v="607" actId="1076"/>
          <ac:picMkLst>
            <pc:docMk/>
            <pc:sldMk cId="2165931073" sldId="285"/>
            <ac:picMk id="10" creationId="{E3F36BD1-D8DF-4B64-D4B9-9C242911FC08}"/>
          </ac:picMkLst>
        </pc:picChg>
      </pc:sldChg>
      <pc:sldChg chg="addSp delSp modSp new del mod modClrScheme chgLayout">
        <pc:chgData name="Pejal Rath" userId="d6704e6f8c466bf4" providerId="LiveId" clId="{83AD7840-3E1B-4FE0-ACE3-4BB89351937E}" dt="2023-04-10T13:07:51.874" v="578" actId="2696"/>
        <pc:sldMkLst>
          <pc:docMk/>
          <pc:sldMk cId="3242740254" sldId="285"/>
        </pc:sldMkLst>
        <pc:spChg chg="mod">
          <ac:chgData name="Pejal Rath" userId="d6704e6f8c466bf4" providerId="LiveId" clId="{83AD7840-3E1B-4FE0-ACE3-4BB89351937E}" dt="2023-04-10T13:07:35.793" v="577" actId="255"/>
          <ac:spMkLst>
            <pc:docMk/>
            <pc:sldMk cId="3242740254" sldId="285"/>
            <ac:spMk id="2" creationId="{16EA8E55-F7A3-2BC2-3BC5-F075BD493A2C}"/>
          </ac:spMkLst>
        </pc:spChg>
        <pc:spChg chg="add del">
          <ac:chgData name="Pejal Rath" userId="d6704e6f8c466bf4" providerId="LiveId" clId="{83AD7840-3E1B-4FE0-ACE3-4BB89351937E}" dt="2023-04-10T13:07:33.565" v="575" actId="931"/>
          <ac:spMkLst>
            <pc:docMk/>
            <pc:sldMk cId="3242740254" sldId="285"/>
            <ac:spMk id="3" creationId="{A6E28F85-C9AA-E92D-4D77-E553D477E430}"/>
          </ac:spMkLst>
        </pc:spChg>
        <pc:spChg chg="mod">
          <ac:chgData name="Pejal Rath" userId="d6704e6f8c466bf4" providerId="LiveId" clId="{83AD7840-3E1B-4FE0-ACE3-4BB89351937E}" dt="2023-04-10T13:06:53.404" v="549" actId="26606"/>
          <ac:spMkLst>
            <pc:docMk/>
            <pc:sldMk cId="3242740254" sldId="285"/>
            <ac:spMk id="4" creationId="{4429E8E8-D457-FD77-0E71-0F236C88080A}"/>
          </ac:spMkLst>
        </pc:spChg>
        <pc:spChg chg="mod">
          <ac:chgData name="Pejal Rath" userId="d6704e6f8c466bf4" providerId="LiveId" clId="{83AD7840-3E1B-4FE0-ACE3-4BB89351937E}" dt="2023-04-10T13:06:53.404" v="549" actId="26606"/>
          <ac:spMkLst>
            <pc:docMk/>
            <pc:sldMk cId="3242740254" sldId="285"/>
            <ac:spMk id="5" creationId="{A383B2CE-A49F-F081-5C92-D44F16F0E89A}"/>
          </ac:spMkLst>
        </pc:spChg>
        <pc:spChg chg="mod ord">
          <ac:chgData name="Pejal Rath" userId="d6704e6f8c466bf4" providerId="LiveId" clId="{83AD7840-3E1B-4FE0-ACE3-4BB89351937E}" dt="2023-04-10T13:06:53.404" v="549" actId="26606"/>
          <ac:spMkLst>
            <pc:docMk/>
            <pc:sldMk cId="3242740254" sldId="285"/>
            <ac:spMk id="6" creationId="{DD75AF44-74B8-5F45-E14C-998BA468EA84}"/>
          </ac:spMkLst>
        </pc:spChg>
        <pc:spChg chg="add del mod">
          <ac:chgData name="Pejal Rath" userId="d6704e6f8c466bf4" providerId="LiveId" clId="{83AD7840-3E1B-4FE0-ACE3-4BB89351937E}" dt="2023-04-10T13:07:26.830" v="562" actId="478"/>
          <ac:spMkLst>
            <pc:docMk/>
            <pc:sldMk cId="3242740254" sldId="285"/>
            <ac:spMk id="14" creationId="{E7F079B4-4E32-FCF2-DDD8-D65523D3FE77}"/>
          </ac:spMkLst>
        </pc:spChg>
        <pc:spChg chg="add del mod">
          <ac:chgData name="Pejal Rath" userId="d6704e6f8c466bf4" providerId="LiveId" clId="{83AD7840-3E1B-4FE0-ACE3-4BB89351937E}" dt="2023-04-10T13:07:28.896" v="567" actId="478"/>
          <ac:spMkLst>
            <pc:docMk/>
            <pc:sldMk cId="3242740254" sldId="285"/>
            <ac:spMk id="17" creationId="{42384F7C-DFED-C454-9E42-1CCA9ED8BC36}"/>
          </ac:spMkLst>
        </pc:spChg>
        <pc:spChg chg="add del mod">
          <ac:chgData name="Pejal Rath" userId="d6704e6f8c466bf4" providerId="LiveId" clId="{83AD7840-3E1B-4FE0-ACE3-4BB89351937E}" dt="2023-04-10T13:07:28.603" v="566" actId="478"/>
          <ac:spMkLst>
            <pc:docMk/>
            <pc:sldMk cId="3242740254" sldId="285"/>
            <ac:spMk id="19" creationId="{BD871B81-BCC3-1C9A-C6FE-5B1F111902AB}"/>
          </ac:spMkLst>
        </pc:spChg>
        <pc:spChg chg="add del mod">
          <ac:chgData name="Pejal Rath" userId="d6704e6f8c466bf4" providerId="LiveId" clId="{83AD7840-3E1B-4FE0-ACE3-4BB89351937E}" dt="2023-04-10T13:07:25.832" v="559" actId="478"/>
          <ac:spMkLst>
            <pc:docMk/>
            <pc:sldMk cId="3242740254" sldId="285"/>
            <ac:spMk id="21" creationId="{D5583825-5A59-BA25-B25C-6691CDCAB414}"/>
          </ac:spMkLst>
        </pc:spChg>
        <pc:picChg chg="add del mod">
          <ac:chgData name="Pejal Rath" userId="d6704e6f8c466bf4" providerId="LiveId" clId="{83AD7840-3E1B-4FE0-ACE3-4BB89351937E}" dt="2023-04-10T13:07:33.565" v="575" actId="931"/>
          <ac:picMkLst>
            <pc:docMk/>
            <pc:sldMk cId="3242740254" sldId="285"/>
            <ac:picMk id="8" creationId="{80FCFECC-6A2B-2974-9106-DCAA4D35FEBE}"/>
          </ac:picMkLst>
        </pc:picChg>
        <pc:picChg chg="add del mod">
          <ac:chgData name="Pejal Rath" userId="d6704e6f8c466bf4" providerId="LiveId" clId="{83AD7840-3E1B-4FE0-ACE3-4BB89351937E}" dt="2023-04-10T13:07:33.565" v="575" actId="931"/>
          <ac:picMkLst>
            <pc:docMk/>
            <pc:sldMk cId="3242740254" sldId="285"/>
            <ac:picMk id="10" creationId="{A6A042A1-B503-0B49-46EE-95654BA2A0BB}"/>
          </ac:picMkLst>
        </pc:picChg>
        <pc:picChg chg="add del mod">
          <ac:chgData name="Pejal Rath" userId="d6704e6f8c466bf4" providerId="LiveId" clId="{83AD7840-3E1B-4FE0-ACE3-4BB89351937E}" dt="2023-04-10T13:07:33.565" v="575" actId="931"/>
          <ac:picMkLst>
            <pc:docMk/>
            <pc:sldMk cId="3242740254" sldId="285"/>
            <ac:picMk id="12" creationId="{01F950AC-D98A-5B4F-31DF-59AA572FCE61}"/>
          </ac:picMkLst>
        </pc:picChg>
      </pc:sldChg>
      <pc:sldChg chg="modSp new mod modAnim">
        <pc:chgData name="Pejal Rath" userId="d6704e6f8c466bf4" providerId="LiveId" clId="{83AD7840-3E1B-4FE0-ACE3-4BB89351937E}" dt="2023-04-10T13:15:17.471" v="678"/>
        <pc:sldMkLst>
          <pc:docMk/>
          <pc:sldMk cId="3359370033" sldId="286"/>
        </pc:sldMkLst>
        <pc:spChg chg="mod">
          <ac:chgData name="Pejal Rath" userId="d6704e6f8c466bf4" providerId="LiveId" clId="{83AD7840-3E1B-4FE0-ACE3-4BB89351937E}" dt="2023-04-10T13:11:43.410" v="630" actId="20577"/>
          <ac:spMkLst>
            <pc:docMk/>
            <pc:sldMk cId="3359370033" sldId="286"/>
            <ac:spMk id="2" creationId="{96EAF76A-C945-EAD6-B3C7-C4F6270AAC1C}"/>
          </ac:spMkLst>
        </pc:spChg>
        <pc:spChg chg="mod">
          <ac:chgData name="Pejal Rath" userId="d6704e6f8c466bf4" providerId="LiveId" clId="{83AD7840-3E1B-4FE0-ACE3-4BB89351937E}" dt="2023-04-10T13:14:54.558" v="676" actId="20577"/>
          <ac:spMkLst>
            <pc:docMk/>
            <pc:sldMk cId="3359370033" sldId="286"/>
            <ac:spMk id="3" creationId="{11224173-58CE-FB18-5F61-45B0E58D7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RbRTrlz66s" TargetMode="External"/><Relationship Id="rId2" Type="http://schemas.openxmlformats.org/officeDocument/2006/relationships/hyperlink" Target="mailto:prath@mail.smu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ath.shinyapps.io/Project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Pejal Rath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04"/>
    </mc:Choice>
    <mc:Fallback>
      <p:transition spd="slow" advTm="292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6321-3E3E-5836-AB5A-4B1A7F4B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Salary- Top 3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7383-7FD4-FCD6-C37D-A4048F8A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Total working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Job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3C00-AB15-D758-1128-D977A8A29D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EC8C-D8C1-763A-5628-6B355483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 picture containing text, toy, doll, vector graphics&#10;&#10;Description automatically generated">
            <a:extLst>
              <a:ext uri="{FF2B5EF4-FFF2-40B4-BE49-F238E27FC236}">
                <a16:creationId xmlns:a16="http://schemas.microsoft.com/office/drawing/2014/main" id="{F62E909E-23E7-86E1-C412-0337CFF7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48" y="1834719"/>
            <a:ext cx="5153298" cy="43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F22E-D67E-668F-1F3B-E3C351E5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" y="0"/>
            <a:ext cx="10476413" cy="1325563"/>
          </a:xfrm>
        </p:spPr>
        <p:txBody>
          <a:bodyPr/>
          <a:lstStyle/>
          <a:p>
            <a:r>
              <a:rPr lang="en-US" sz="3600" dirty="0"/>
              <a:t>Total working Year, Monthly Income, and Job Level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9ACB161-2E46-8119-71E0-589417AC7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2" y="1530837"/>
            <a:ext cx="3648269" cy="41701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F8B7-61DE-8AA5-9BA3-E158E3866D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53A7-9A64-EED6-AF08-9FF632AA6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717D9EB3-45FB-A390-8683-A3E44F5D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3697" y="1530837"/>
            <a:ext cx="3648269" cy="4170167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E3F36BD1-D8DF-4B64-D4B9-9C242911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80783" y="1530837"/>
            <a:ext cx="3648269" cy="41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F76A-C945-EAD6-B3C7-C4F6270A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4173-58CE-FB18-5F61-45B0E58D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RMSE~1362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B15A-230E-AF73-DE00-F6E1BF219B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3CEB-4447-AB9E-FC27-527AB6737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7A80-1543-CAE8-351F-DB6A9D595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51" y="3602038"/>
            <a:ext cx="7323589" cy="2247219"/>
          </a:xfrm>
        </p:spPr>
        <p:txBody>
          <a:bodyPr>
            <a:normAutofit/>
          </a:bodyPr>
          <a:lstStyle/>
          <a:p>
            <a:r>
              <a:rPr lang="en-US" dirty="0"/>
              <a:t>Pejal Rath</a:t>
            </a:r>
          </a:p>
          <a:p>
            <a:r>
              <a:rPr lang="en-US" dirty="0">
                <a:hlinkClick r:id="rId2"/>
              </a:rPr>
              <a:t>prath@mail.smu.edu</a:t>
            </a:r>
            <a:endParaRPr lang="en-US" dirty="0"/>
          </a:p>
          <a:p>
            <a:r>
              <a:rPr lang="en-US" dirty="0"/>
              <a:t>YouTube: 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https://youtu.be/_RbRTrlz66s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 err="1">
                <a:latin typeface="-apple-system"/>
              </a:rPr>
              <a:t>ShinyApp</a:t>
            </a:r>
            <a:r>
              <a:rPr lang="en-US" dirty="0">
                <a:latin typeface="-apple-system"/>
              </a:rPr>
              <a:t>: 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https://prath.shinyapps.io/Project2/</a:t>
            </a:r>
            <a:endParaRPr lang="en-US" b="0" i="0" u="none" strike="noStrike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90B8-D256-4C2A-2274-B8AD066B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3E58774-EB1E-9525-3412-20E90EAE1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269" y="2087561"/>
            <a:ext cx="6733630" cy="3366815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871C-C7C0-DEFA-33AA-E8385C229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4/11/2023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2E4-C191-9649-185E-651A5E268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CC8B-8825-A326-3BBD-C58E1069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retaining talented employees is important for a company's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68F3-DAA7-E010-0BCB-149835FC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Cost Savings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productivity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morale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customer service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D33E-AE6C-F794-FC3C-8F57236120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2AAC-E097-D116-A293-DBE03C57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FE87E-B86A-B1A3-8FC6-CA05AE8C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1" y="1706563"/>
            <a:ext cx="5677988" cy="41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45DE-EB2A-CB13-1F47-B7FF1F9F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6D96-2CE9-5B75-6B49-9F1F76BB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contains a list of 870 employee data.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257D-B117-B896-4871-4A985952D5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2AE5-FE60-0D75-8CA6-EDAFC9381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660756-3BEB-F912-2EF9-60FE1674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37" y="2721985"/>
            <a:ext cx="7820007" cy="24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3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0B1C-4840-866A-B275-1087EE3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Attrition- Top Three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FBCD-CF80-F4E4-A4C5-C012E9C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Job Involvements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F3B8-4783-D485-7C87-F673265A6A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D78E-52EA-A5D1-767D-6E2BB272A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64536E6-4776-7291-B456-FF315EC4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11" y="1706563"/>
            <a:ext cx="7004112" cy="35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FFA-3ECA-DFC8-F979-5B56D33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4000" dirty="0"/>
              <a:t>Age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1996B376-1DF8-90D3-1E01-682A4EBF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856" y="1965641"/>
            <a:ext cx="6307731" cy="3910794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C33A-053E-183C-68CA-E4E3173A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02DCD1-2C6B-F948-9F72-3BB0CF3D512E}" type="datetime1">
              <a:rPr lang="en-US" smtClean="0"/>
              <a:pPr>
                <a:spcAft>
                  <a:spcPts val="600"/>
                </a:spcAft>
              </a:pPr>
              <a:t>4/11/2023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FAA2-A189-2981-3F1E-6F0E58FA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51E9F-5760-68ED-1A78-5ECB19621AB7}"/>
              </a:ext>
            </a:extLst>
          </p:cNvPr>
          <p:cNvSpPr/>
          <p:nvPr/>
        </p:nvSpPr>
        <p:spPr>
          <a:xfrm>
            <a:off x="3039291" y="4824549"/>
            <a:ext cx="609600" cy="644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81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FFA-3ECA-DFC8-F979-5B56D33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4000" dirty="0"/>
              <a:t>Over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96B376-1DF8-90D3-1E01-682A4EBF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94856" y="1965641"/>
            <a:ext cx="6307731" cy="3910794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C33A-053E-183C-68CA-E4E3173A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02DCD1-2C6B-F948-9F72-3BB0CF3D512E}" type="datetime1">
              <a:rPr lang="en-US" smtClean="0"/>
              <a:pPr>
                <a:spcAft>
                  <a:spcPts val="600"/>
                </a:spcAft>
              </a:pPr>
              <a:t>4/11/2023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FAA2-A189-2981-3F1E-6F0E58FA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1BA99-0384-01AB-881B-5A39B55D9B70}"/>
              </a:ext>
            </a:extLst>
          </p:cNvPr>
          <p:cNvSpPr txBox="1"/>
          <p:nvPr/>
        </p:nvSpPr>
        <p:spPr>
          <a:xfrm>
            <a:off x="6057083" y="4883723"/>
            <a:ext cx="8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30%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C3168-614C-4893-F347-9990C58D95E8}"/>
              </a:ext>
            </a:extLst>
          </p:cNvPr>
          <p:cNvSpPr txBox="1"/>
          <p:nvPr/>
        </p:nvSpPr>
        <p:spPr>
          <a:xfrm>
            <a:off x="3777478" y="4909849"/>
            <a:ext cx="8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10%</a:t>
            </a:r>
          </a:p>
        </p:txBody>
      </p:sp>
    </p:spTree>
    <p:extLst>
      <p:ext uri="{BB962C8B-B14F-4D97-AF65-F5344CB8AC3E}">
        <p14:creationId xmlns:p14="http://schemas.microsoft.com/office/powerpoint/2010/main" val="11805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FFA-3ECA-DFC8-F979-5B56D33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4000" dirty="0"/>
              <a:t>Job Involvements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96B376-1DF8-90D3-1E01-682A4EBF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94856" y="1965641"/>
            <a:ext cx="6307731" cy="3910794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C33A-053E-183C-68CA-E4E3173A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02DCD1-2C6B-F948-9F72-3BB0CF3D512E}" type="datetime1">
              <a:rPr lang="en-US" smtClean="0"/>
              <a:pPr>
                <a:spcAft>
                  <a:spcPts val="600"/>
                </a:spcAft>
              </a:pPr>
              <a:t>4/11/2023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FAA2-A189-2981-3F1E-6F0E58FA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1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DDF-37E9-2905-7F2C-F26F741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46BE-7792-1760-0ABD-3436C6A6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3DBA-1B83-83C9-5EE6-D6DF4EF3FA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EB99-BFC5-3153-93A6-A7089CAD6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4D7C99-DC49-2355-9DD9-0CE20F952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71028"/>
              </p:ext>
            </p:extLst>
          </p:nvPr>
        </p:nvGraphicFramePr>
        <p:xfrm>
          <a:off x="1167492" y="3429000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59929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9068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291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8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9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7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{338B8DEC-9478-452D-B738-ACE03080C079}tf45331398_win32</Template>
  <TotalTime>203</TotalTime>
  <Words>152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Tenorite</vt:lpstr>
      <vt:lpstr>Office Theme</vt:lpstr>
      <vt:lpstr>Project 2</vt:lpstr>
      <vt:lpstr>Introduction</vt:lpstr>
      <vt:lpstr>Why retaining talented employees is important for a company's success?</vt:lpstr>
      <vt:lpstr>Data Overview</vt:lpstr>
      <vt:lpstr>Attrition- Top Three Factors </vt:lpstr>
      <vt:lpstr>Age</vt:lpstr>
      <vt:lpstr>Over Time</vt:lpstr>
      <vt:lpstr>Job Involvements </vt:lpstr>
      <vt:lpstr>Prediction Model</vt:lpstr>
      <vt:lpstr>Salary- Top 3 Factors </vt:lpstr>
      <vt:lpstr>Total working Year, Monthly Income, and Job Level</vt:lpstr>
      <vt:lpstr>Prediction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Pejal Rath</dc:creator>
  <cp:lastModifiedBy>Pejal Rath</cp:lastModifiedBy>
  <cp:revision>1</cp:revision>
  <dcterms:created xsi:type="dcterms:W3CDTF">2023-04-07T15:04:01Z</dcterms:created>
  <dcterms:modified xsi:type="dcterms:W3CDTF">2023-04-11T15:08:43Z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