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a6fea7d6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a6fea7d6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5a6fea7d6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5a6fea7d6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5c9fcc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5c9fcc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a6fea7d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a6fea7d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5a6fea7d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5a6fea7d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5a6fea7d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5a6fea7d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a6fea7d6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5a6fea7d6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a6fea7d6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5a6fea7d6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5a6fea7d6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5a6fea7d6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a6fea7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a6fea7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a6fea7d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a6fea7d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a6fea7d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a6fea7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5c9fcc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5c9fcc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5c9fc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5c9fc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a6fea7d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5a6fea7d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5a6fea7d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5a6fea7d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a6fea7d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a6fea7d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paultimothymooney/open-elections-data-usa" TargetMode="External"/><Relationship Id="rId4" Type="http://schemas.openxmlformats.org/officeDocument/2006/relationships/hyperlink" Target="https://www.kaggle.com/unanimad/us-election-2020" TargetMode="External"/><Relationship Id="rId5" Type="http://schemas.openxmlformats.org/officeDocument/2006/relationships/hyperlink" Target="https://www.kaggle.com/unanimad/us-election-202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620100" y="656425"/>
            <a:ext cx="7520700" cy="39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Iowa Voting Trends to Predict Iowa’s 2020 Election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04000" y="4268175"/>
            <a:ext cx="759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Cory Dahn   Peng Jiang  Gabriel Pagat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Class - congressional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900" y="1152425"/>
            <a:ext cx="3643300" cy="37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Class - senatorial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25" y="1327402"/>
            <a:ext cx="7160401" cy="3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- Random Forest Algorithm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1408200" y="4341025"/>
            <a:ext cx="63276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Image credit: </a:t>
            </a:r>
            <a:r>
              <a:rPr lang="en" sz="800"/>
              <a:t>https://towardsdatascience.com/random-forests-and-decision-trees-from-scratch-in-python-3e4fa5ae4249</a:t>
            </a:r>
            <a:endParaRPr sz="8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5" y="1056050"/>
            <a:ext cx="7497577" cy="328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presidential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25" y="1419463"/>
            <a:ext cx="80200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525" y="1152413"/>
            <a:ext cx="17907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congressional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725" y="1123950"/>
            <a:ext cx="5372100" cy="38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 - senatorial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75" y="1417238"/>
            <a:ext cx="729615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613" y="1266313"/>
            <a:ext cx="18192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our analysis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 vs Random Forest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our predictions are not very accurate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learned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2151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so much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voting results for Iowa’s 2020 elections by county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Presidential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Congressional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Senatorial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Considered only Democrats and Republicans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voting habits can be useful when making political campaign decisions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Election results from </a:t>
            </a:r>
            <a:r>
              <a:rPr lang="en"/>
              <a:t>1980 to 2018: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https://www.kaggle.com/paultimothymooney/open-elections-data-usa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Election results for 2020: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https://www.kaggle.com/unanimad/us-election-202</a:t>
            </a:r>
            <a:r>
              <a:rPr lang="en" u="sng">
                <a:solidFill>
                  <a:schemeClr val="hlink"/>
                </a:solidFill>
                <a:hlinkClick r:id="rId5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- Data Preparation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time spent preparing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sort through, reorganize, and combine data from different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with data were not uniform in scope or quantity of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Methodologies - Programming Paradigm, System, and Services</a:t>
            </a:r>
            <a:endParaRPr sz="29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Paradigm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sorting using pandas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and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 Notebook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Scikit-Learn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- Neural Network Algorithm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614700" y="4344950"/>
            <a:ext cx="44586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Image credit: https://www.datacamp.com/community/tutorials/neural-network-models-r</a:t>
            </a:r>
            <a:endParaRPr sz="8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30"/>
            <a:ext cx="7064599" cy="31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Class - presidential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1614488"/>
            <a:ext cx="78390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Class</a:t>
            </a:r>
            <a:r>
              <a:rPr lang="en"/>
              <a:t> - presidential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1495425"/>
            <a:ext cx="85058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Class</a:t>
            </a:r>
            <a:r>
              <a:rPr lang="en"/>
              <a:t> - presidential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450" y="1717850"/>
            <a:ext cx="5699775" cy="33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450" y="1255575"/>
            <a:ext cx="5771049" cy="1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