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BE4C-EB2E-4069-B69C-512588AA591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479-531C-42A7-9ED4-BBB7D7D7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BE4C-EB2E-4069-B69C-512588AA591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479-531C-42A7-9ED4-BBB7D7D7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BE4C-EB2E-4069-B69C-512588AA591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479-531C-42A7-9ED4-BBB7D7D7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9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BE4C-EB2E-4069-B69C-512588AA591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479-531C-42A7-9ED4-BBB7D7D7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BE4C-EB2E-4069-B69C-512588AA591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479-531C-42A7-9ED4-BBB7D7D7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5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BE4C-EB2E-4069-B69C-512588AA591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479-531C-42A7-9ED4-BBB7D7D7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BE4C-EB2E-4069-B69C-512588AA591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479-531C-42A7-9ED4-BBB7D7D7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BE4C-EB2E-4069-B69C-512588AA591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479-531C-42A7-9ED4-BBB7D7D7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BE4C-EB2E-4069-B69C-512588AA591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479-531C-42A7-9ED4-BBB7D7D7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2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BE4C-EB2E-4069-B69C-512588AA591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479-531C-42A7-9ED4-BBB7D7D7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BE4C-EB2E-4069-B69C-512588AA591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5479-531C-42A7-9ED4-BBB7D7D7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0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BE4C-EB2E-4069-B69C-512588AA591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5479-531C-42A7-9ED4-BBB7D7D7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"/>
            <a:ext cx="12192000" cy="65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5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ell-Known-Text Multipart geometries (wikipedia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3257549"/>
            <a:ext cx="741997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ell-Known-Text Geometry primitives  (wikipedia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9132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3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-spatial.github.io/sf/articles/sf_x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387792"/>
            <a:ext cx="10696575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11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 Bursac</dc:creator>
  <cp:lastModifiedBy>Petar Bursac</cp:lastModifiedBy>
  <cp:revision>4</cp:revision>
  <dcterms:created xsi:type="dcterms:W3CDTF">2022-12-10T13:00:39Z</dcterms:created>
  <dcterms:modified xsi:type="dcterms:W3CDTF">2022-12-10T14:08:49Z</dcterms:modified>
</cp:coreProperties>
</file>