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y="5143500" cx="9144000"/>
  <p:notesSz cx="6858000" cy="9144000"/>
  <p:embeddedFontLst>
    <p:embeddedFont>
      <p:font typeface="Montserrat SemiBold"/>
      <p:regular r:id="rId80"/>
      <p:bold r:id="rId81"/>
      <p:italic r:id="rId82"/>
      <p:boldItalic r:id="rId83"/>
    </p:embeddedFont>
    <p:embeddedFont>
      <p:font typeface="Montserrat"/>
      <p:regular r:id="rId84"/>
      <p:bold r:id="rId85"/>
      <p:italic r:id="rId86"/>
      <p:boldItalic r:id="rId87"/>
    </p:embeddedFont>
    <p:embeddedFont>
      <p:font typeface="Montserrat Black"/>
      <p:bold r:id="rId88"/>
      <p:boldItalic r:id="rId89"/>
    </p:embeddedFont>
    <p:embeddedFont>
      <p:font typeface="Roboto Light"/>
      <p:regular r:id="rId90"/>
      <p:bold r:id="rId91"/>
      <p:italic r:id="rId92"/>
      <p:boldItalic r:id="rId93"/>
    </p:embeddedFont>
    <p:embeddedFont>
      <p:font typeface="Montserrat ExtraBold"/>
      <p:bold r:id="rId94"/>
      <p:boldItalic r:id="rId95"/>
    </p:embeddedFont>
    <p:embeddedFont>
      <p:font typeface="Open Sans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BA14A3-02FE-46CC-ACA3-66A3518FB957}">
  <a:tblStyle styleId="{70BA14A3-02FE-46CC-ACA3-66A3518FB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MontserratExtraBold-boldItalic.fntdata"/><Relationship Id="rId94" Type="http://schemas.openxmlformats.org/officeDocument/2006/relationships/font" Target="fonts/MontserratExtraBold-bold.fntdata"/><Relationship Id="rId97" Type="http://schemas.openxmlformats.org/officeDocument/2006/relationships/font" Target="fonts/OpenSans-bold.fntdata"/><Relationship Id="rId96" Type="http://schemas.openxmlformats.org/officeDocument/2006/relationships/font" Target="fonts/OpenSans-regular.fntdata"/><Relationship Id="rId11" Type="http://schemas.openxmlformats.org/officeDocument/2006/relationships/slide" Target="slides/slide4.xml"/><Relationship Id="rId99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98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RobotoLight-bold.fntdata"/><Relationship Id="rId90" Type="http://schemas.openxmlformats.org/officeDocument/2006/relationships/font" Target="fonts/RobotoLight-regular.fntdata"/><Relationship Id="rId93" Type="http://schemas.openxmlformats.org/officeDocument/2006/relationships/font" Target="fonts/RobotoLight-boldItalic.fntdata"/><Relationship Id="rId92" Type="http://schemas.openxmlformats.org/officeDocument/2006/relationships/font" Target="fonts/RobotoLight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font" Target="fonts/Montserrat-regular.fntdata"/><Relationship Id="rId83" Type="http://schemas.openxmlformats.org/officeDocument/2006/relationships/font" Target="fonts/MontserratSemiBold-boldItalic.fntdata"/><Relationship Id="rId86" Type="http://schemas.openxmlformats.org/officeDocument/2006/relationships/font" Target="fonts/Montserrat-italic.fntdata"/><Relationship Id="rId85" Type="http://schemas.openxmlformats.org/officeDocument/2006/relationships/font" Target="fonts/Montserrat-bold.fntdata"/><Relationship Id="rId88" Type="http://schemas.openxmlformats.org/officeDocument/2006/relationships/font" Target="fonts/MontserratBlack-bold.fntdata"/><Relationship Id="rId87" Type="http://schemas.openxmlformats.org/officeDocument/2006/relationships/font" Target="fonts/Montserrat-boldItalic.fntdata"/><Relationship Id="rId89" Type="http://schemas.openxmlformats.org/officeDocument/2006/relationships/font" Target="fonts/MontserratBlack-boldItalic.fntdata"/><Relationship Id="rId80" Type="http://schemas.openxmlformats.org/officeDocument/2006/relationships/font" Target="fonts/MontserratSemiBold-regular.fntdata"/><Relationship Id="rId82" Type="http://schemas.openxmlformats.org/officeDocument/2006/relationships/font" Target="fonts/MontserratSemiBold-italic.fntdata"/><Relationship Id="rId81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725a3241_1_1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f725a324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cfb2b180_1_3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cfb2b180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f725a3241_1_1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f725a3241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fb2b180_1_3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fb2b180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725a3241_1_2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725a3241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f725a3241_1_20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f725a3241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f725a3241_1_1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f725a3241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f725a3241_1_2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f725a3241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cfb2b180_1_4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cfb2b180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f725a3241_1_2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f725a3241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f725a3241_1_2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f725a3241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f725a3241_1_30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f725a3241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f725a3241_1_14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f725a324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f725a3241_1_3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f725a3241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f725a3241_1_1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f725a324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f725a3241_1_3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f725a3241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849888a56_0_18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849888a5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f725a3241_2_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f725a324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f725a3241_2_10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f725a324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f725a3241_2_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f725a324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49888a56_0_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49888a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f725a3241_2_15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f725a3241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f725a3241_2_2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f725a3241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27dc9929c_0_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27dc992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27dc9929c_0_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27dc992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727dc9929c_0_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727dc992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27dc9929c_0_1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27dc992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27dc9929c_0_1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27dc9929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27dc9929c_0_4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27dc9929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27dc9929c_0_24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727dc9929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27dc9929c_0_2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27dc9929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725a3241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725a32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27dc9929c_0_3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27dc9929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27dc9929c_0_3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27dc9929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727dc9929c_0_4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727dc9929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27dc9929c_0_38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727dc9929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27dc9929c_0_4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727dc9929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849888a56_0_23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9849888a5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6de4c7a7b5_0_8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6de4c7a7b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71eab37478_1_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71eab3747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1eab37478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1eab374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727dc9929c_0_51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727dc9929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25a3241_1_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725a324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727dc9929c_0_57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727dc9929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27dc9929c_0_6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27dc9929c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27dc9929c_0_68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27dc9929c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727dc9929c_0_7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727dc9929c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727dc9929c_0_7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727dc9929c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727dc9929c_0_9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727dc9929c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727dc9929c_0_85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727dc9929c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727dc9929c_0_87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727dc9929c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727dc9929c_0_8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727dc9929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727dc9929c_0_9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727dc9929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49888a56_0_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849888a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27dc9929c_0_99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27dc9929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727dc9929c_0_10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727dc9929c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727dc9929c_0_11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727dc9929c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727dc9929c_0_10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727dc9929c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727dc9929c_0_116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727dc9929c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727dc9929c_0_120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727dc9929c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727dc9929c_0_12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727dc9929c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727dc9929c_0_119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727dc9929c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71eab37478_1_8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71eab37478_1_8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71eab37478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49888a56_0_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849888a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71eab37478_1_86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71eab37478_1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6de4c7a7b5_0_13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6de4c7a7b5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727dc9929c_0_124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727dc9929c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849888a56_0_1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849888a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1cfb2b180_1_27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1cfb2b180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a7RLu8al7meTGAoeWNFlIt5_iTgPHHuy/edit" TargetMode="External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5.jp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9" Type="http://schemas.openxmlformats.org/officeDocument/2006/relationships/image" Target="../media/image26.png"/><Relationship Id="rId5" Type="http://schemas.openxmlformats.org/officeDocument/2006/relationships/hyperlink" Target="https://lms.alg.academy/task-preview/16651?track=1&amp;position=1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1.png"/><Relationship Id="rId8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9" Type="http://schemas.openxmlformats.org/officeDocument/2006/relationships/image" Target="../media/image26.png"/><Relationship Id="rId5" Type="http://schemas.openxmlformats.org/officeDocument/2006/relationships/hyperlink" Target="https://lms.alg.academy/task-preview/16651?track=1&amp;position=1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1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27.png"/><Relationship Id="rId6" Type="http://schemas.openxmlformats.org/officeDocument/2006/relationships/image" Target="../media/image4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4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 Lesson 3.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r>
              <a:rPr b="1" lang="en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P. 2</a:t>
            </a:r>
            <a:endParaRPr sz="4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2977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Link to methodological guidelines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>
            <a:hlinkClick r:id="rId4"/>
          </p:cNvPr>
          <p:cNvSpPr/>
          <p:nvPr/>
        </p:nvSpPr>
        <p:spPr>
          <a:xfrm>
            <a:off x="360011" y="4353467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790371" cy="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0" name="Google Shape;230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360000" y="234025"/>
            <a:ext cx="7295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A file in the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 format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is a text file for storing structured data. 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60000" y="3064500"/>
            <a:ext cx="7146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The structure of a </a:t>
            </a: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json file is very similar to a dictionary of </a:t>
            </a: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r>
              <a:rPr i="1" lang="en" sz="3000">
                <a:latin typeface="Montserrat"/>
                <a:ea typeface="Montserrat"/>
                <a:cs typeface="Montserrat"/>
                <a:sym typeface="Montserrat"/>
              </a:rPr>
              <a:t> in Python. </a:t>
            </a:r>
            <a:endParaRPr i="1"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4" name="Google Shape;244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36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opens a json file for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How about for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writing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7" name="Google Shape;257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7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Opening a json file for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and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writing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65" name="Google Shape;265;p37"/>
          <p:cNvGraphicFramePr/>
          <p:nvPr/>
        </p:nvGraphicFramePr>
        <p:xfrm>
          <a:off x="360000" y="13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{70BA14A3-02FE-46CC-ACA3-66A3518FB957}</a:tableStyleId>
              </a:tblPr>
              <a:tblGrid>
                <a:gridCol w="4398650"/>
                <a:gridCol w="28403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795E2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"f.json"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a json file for reading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795E2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"f.json"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"w"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a json file for writing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71" name="Google Shape;271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8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loads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data from a json file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records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in a json file?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4" name="Google Shape;284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9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360000" y="16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{70BA14A3-02FE-46CC-ACA3-66A3518FB957}</a:tableStyleId>
              </a:tblPr>
              <a:tblGrid>
                <a:gridCol w="4212000"/>
                <a:gridCol w="302700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= json.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Load a structure from a json file into data dictionary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dump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(data,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Load a structure from data into a json file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Loading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and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recording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data in a json file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98" name="Google Shape;298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0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40"/>
          <p:cNvGraphicFramePr/>
          <p:nvPr/>
        </p:nvGraphicFramePr>
        <p:xfrm>
          <a:off x="360000" y="16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{70BA14A3-02FE-46CC-ACA3-66A3518FB957}</a:tableStyleId>
              </a:tblPr>
              <a:tblGrid>
                <a:gridCol w="4392000"/>
                <a:gridCol w="284700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795E26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"f.json"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A31515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"w"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 sz="1800">
                          <a:solidFill>
                            <a:srgbClr val="AF00DB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a json file for writing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dump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notes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solidFill>
                          <a:srgbClr val="AF00DB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Load a structure from data into a json file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40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Writing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the notes dictionary into a json file: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12" name="Google Shape;312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41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can we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sort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dictionary’s keys as we write it into a json file?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5" name="Google Shape;325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2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360000" y="175175"/>
            <a:ext cx="66372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Sorting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 dictionary’s keys while writing it into a file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60000" y="1191575"/>
            <a:ext cx="6987300" cy="748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"notes_data.json"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json.dump(notes,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sort_keys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360000" y="2041825"/>
            <a:ext cx="3327000" cy="3050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"About space"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 there extraterrestrial life?"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"life"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"space"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31515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"Astronauts"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"Gagarin’s courage is an example to us all!"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"astronauts"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4020175" y="2041825"/>
            <a:ext cx="3327000" cy="3050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31515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"Astronauts"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"Gagarin’s courage is an example to us all!"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"astronauts"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"About space"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 there extraterrestrial life?"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"life"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"space"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2301900" y="4783500"/>
            <a:ext cx="1466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notes dictionary</a:t>
            </a:r>
            <a:endParaRPr i="1"/>
          </a:p>
        </p:txBody>
      </p:sp>
      <p:sp>
        <p:nvSpPr>
          <p:cNvPr id="337" name="Google Shape;337;p42"/>
          <p:cNvSpPr txBox="1"/>
          <p:nvPr/>
        </p:nvSpPr>
        <p:spPr>
          <a:xfrm>
            <a:off x="5265725" y="4783500"/>
            <a:ext cx="2037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</a:t>
            </a:r>
            <a:r>
              <a:rPr i="1" lang="en"/>
              <a:t>ile: </a:t>
            </a:r>
            <a:r>
              <a:rPr i="1" lang="en"/>
              <a:t>notes_data.json</a:t>
            </a:r>
            <a:endParaRPr i="1"/>
          </a:p>
        </p:txBody>
      </p:sp>
      <p:cxnSp>
        <p:nvCxnSpPr>
          <p:cNvPr id="338" name="Google Shape;338;p42"/>
          <p:cNvCxnSpPr>
            <a:stCxn id="334" idx="3"/>
            <a:endCxn id="335" idx="1"/>
          </p:cNvCxnSpPr>
          <p:nvPr/>
        </p:nvCxnSpPr>
        <p:spPr>
          <a:xfrm>
            <a:off x="3687000" y="3567175"/>
            <a:ext cx="33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88" y="900700"/>
            <a:ext cx="5465405" cy="388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44" name="Google Shape;344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5" name="Google Shape;345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43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these widgets: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247975" y="1670275"/>
            <a:ext cx="1843500" cy="539100"/>
          </a:xfrm>
          <a:prstGeom prst="wedgeRoundRectCallout">
            <a:avLst>
              <a:gd fmla="val 21824" name="adj1"/>
              <a:gd fmla="val -8779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sp>
        <p:nvSpPr>
          <p:cNvPr id="354" name="Google Shape;354;p43"/>
          <p:cNvSpPr/>
          <p:nvPr/>
        </p:nvSpPr>
        <p:spPr>
          <a:xfrm>
            <a:off x="5473625" y="1437575"/>
            <a:ext cx="1843500" cy="539100"/>
          </a:xfrm>
          <a:prstGeom prst="wedgeRoundRectCallout">
            <a:avLst>
              <a:gd fmla="val -66168" name="adj1"/>
              <a:gd fmla="val -37590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sp>
        <p:nvSpPr>
          <p:cNvPr id="355" name="Google Shape;355;p43"/>
          <p:cNvSpPr/>
          <p:nvPr/>
        </p:nvSpPr>
        <p:spPr>
          <a:xfrm>
            <a:off x="5624875" y="2764200"/>
            <a:ext cx="1843500" cy="539100"/>
          </a:xfrm>
          <a:prstGeom prst="wedgeRoundRectCallout">
            <a:avLst>
              <a:gd fmla="val -37438" name="adj1"/>
              <a:gd fmla="val -7908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sp>
        <p:nvSpPr>
          <p:cNvPr id="356" name="Google Shape;356;p43"/>
          <p:cNvSpPr/>
          <p:nvPr/>
        </p:nvSpPr>
        <p:spPr>
          <a:xfrm>
            <a:off x="2246250" y="4244400"/>
            <a:ext cx="1843500" cy="539100"/>
          </a:xfrm>
          <a:prstGeom prst="wedgeRoundRectCallout">
            <a:avLst>
              <a:gd fmla="val 54121" name="adj1"/>
              <a:gd fmla="val -98600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0" y="653938"/>
            <a:ext cx="6159571" cy="44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288" y="900700"/>
            <a:ext cx="5465405" cy="388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63" name="Google Shape;363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4" name="Google Shape;364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4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these widgets: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247975" y="1670275"/>
            <a:ext cx="1843500" cy="539100"/>
          </a:xfrm>
          <a:prstGeom prst="wedgeRoundRectCallout">
            <a:avLst>
              <a:gd fmla="val 21824" name="adj1"/>
              <a:gd fmla="val -8779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QTextEdit</a:t>
            </a:r>
            <a:endParaRPr sz="1800"/>
          </a:p>
        </p:txBody>
      </p:sp>
      <p:sp>
        <p:nvSpPr>
          <p:cNvPr id="373" name="Google Shape;373;p44"/>
          <p:cNvSpPr/>
          <p:nvPr/>
        </p:nvSpPr>
        <p:spPr>
          <a:xfrm>
            <a:off x="5624875" y="1511800"/>
            <a:ext cx="1843500" cy="539100"/>
          </a:xfrm>
          <a:prstGeom prst="wedgeRoundRectCallout">
            <a:avLst>
              <a:gd fmla="val -66168" name="adj1"/>
              <a:gd fmla="val -37590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QListWidget</a:t>
            </a:r>
            <a:endParaRPr sz="1800"/>
          </a:p>
        </p:txBody>
      </p:sp>
      <p:sp>
        <p:nvSpPr>
          <p:cNvPr id="374" name="Google Shape;374;p44"/>
          <p:cNvSpPr/>
          <p:nvPr/>
        </p:nvSpPr>
        <p:spPr>
          <a:xfrm>
            <a:off x="5624875" y="2934050"/>
            <a:ext cx="1843500" cy="539100"/>
          </a:xfrm>
          <a:prstGeom prst="wedgeRoundRectCallout">
            <a:avLst>
              <a:gd fmla="val -37438" name="adj1"/>
              <a:gd fmla="val -7908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QPushButton</a:t>
            </a:r>
            <a:endParaRPr sz="1800"/>
          </a:p>
        </p:txBody>
      </p:sp>
      <p:sp>
        <p:nvSpPr>
          <p:cNvPr id="375" name="Google Shape;375;p44"/>
          <p:cNvSpPr/>
          <p:nvPr/>
        </p:nvSpPr>
        <p:spPr>
          <a:xfrm>
            <a:off x="1737100" y="4197925"/>
            <a:ext cx="1843500" cy="539100"/>
          </a:xfrm>
          <a:prstGeom prst="wedgeRoundRectCallout">
            <a:avLst>
              <a:gd fmla="val 54121" name="adj1"/>
              <a:gd fmla="val -98600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QLineEdit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50" y="1549300"/>
            <a:ext cx="3764225" cy="1022074"/>
          </a:xfrm>
          <a:prstGeom prst="rect">
            <a:avLst/>
          </a:prstGeom>
          <a:noFill/>
          <a:ln cap="flat" cmpd="sng" w="19050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81" name="Google Shape;381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2" name="Google Shape;382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4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will change the text in this widget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2212175" y="2618150"/>
            <a:ext cx="1843500" cy="539100"/>
          </a:xfrm>
          <a:prstGeom prst="wedgeRoundRectCallout">
            <a:avLst>
              <a:gd fmla="val -35228" name="adj1"/>
              <a:gd fmla="val -9303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QPushButton</a:t>
            </a:r>
            <a:endParaRPr sz="1800"/>
          </a:p>
        </p:txBody>
      </p:sp>
      <p:sp>
        <p:nvSpPr>
          <p:cNvPr id="391" name="Google Shape;391;p45"/>
          <p:cNvSpPr txBox="1"/>
          <p:nvPr/>
        </p:nvSpPr>
        <p:spPr>
          <a:xfrm>
            <a:off x="4237025" y="1599075"/>
            <a:ext cx="3429300" cy="3126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#creating a button without text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button_save = QPushButton(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'Save note'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#write the label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“Save text”...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50" y="1549300"/>
            <a:ext cx="3764225" cy="1022074"/>
          </a:xfrm>
          <a:prstGeom prst="rect">
            <a:avLst/>
          </a:prstGeom>
          <a:noFill/>
          <a:ln cap="flat" cmpd="sng" w="19050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97" name="Google Shape;397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98" name="Google Shape;398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6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6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command to change the text in this widget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2257525" y="2618150"/>
            <a:ext cx="1843500" cy="539100"/>
          </a:xfrm>
          <a:prstGeom prst="wedgeRoundRectCallout">
            <a:avLst>
              <a:gd fmla="val -35228" name="adj1"/>
              <a:gd fmla="val -9303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QPushButton</a:t>
            </a:r>
            <a:endParaRPr sz="1800"/>
          </a:p>
        </p:txBody>
      </p:sp>
      <p:sp>
        <p:nvSpPr>
          <p:cNvPr id="407" name="Google Shape;407;p46"/>
          <p:cNvSpPr txBox="1"/>
          <p:nvPr/>
        </p:nvSpPr>
        <p:spPr>
          <a:xfrm>
            <a:off x="4237025" y="1599075"/>
            <a:ext cx="3429300" cy="3126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#creating a button without text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button_save = QPushButton(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'Save note'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#the label “Save text”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button_save.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setText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Save text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>
            <a:off x="295375" y="3360375"/>
            <a:ext cx="3648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By the way, the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button_save.text()</a:t>
            </a:r>
            <a:r>
              <a:rPr lang="en">
                <a:solidFill>
                  <a:srgbClr val="999999"/>
                </a:solidFill>
              </a:rPr>
              <a:t> method returns a line with the widget’s label.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4" name="Google Shape;414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47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7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command will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elements to a widget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Which one will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clear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widget’s contents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22" name="Google Shape;422;p47"/>
          <p:cNvCxnSpPr>
            <a:stCxn id="423" idx="3"/>
            <a:endCxn id="424" idx="1"/>
          </p:cNvCxnSpPr>
          <p:nvPr/>
        </p:nvCxnSpPr>
        <p:spPr>
          <a:xfrm flipH="1" rot="10800000">
            <a:off x="3662439" y="3119250"/>
            <a:ext cx="777900" cy="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5" name="Google Shape;425;p47"/>
          <p:cNvSpPr/>
          <p:nvPr/>
        </p:nvSpPr>
        <p:spPr>
          <a:xfrm>
            <a:off x="2066250" y="4070750"/>
            <a:ext cx="1843500" cy="539100"/>
          </a:xfrm>
          <a:prstGeom prst="wedgeRoundRectCallout">
            <a:avLst>
              <a:gd fmla="val -35228" name="adj1"/>
              <a:gd fmla="val -93039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QListWidget</a:t>
            </a:r>
            <a:endParaRPr sz="1800"/>
          </a:p>
        </p:txBody>
      </p:sp>
      <p:sp>
        <p:nvSpPr>
          <p:cNvPr id="426" name="Google Shape;426;p47"/>
          <p:cNvSpPr txBox="1"/>
          <p:nvPr/>
        </p:nvSpPr>
        <p:spPr>
          <a:xfrm>
            <a:off x="3896600" y="2668500"/>
            <a:ext cx="34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</a:t>
            </a:r>
            <a:endParaRPr sz="1800"/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772" y="1939825"/>
            <a:ext cx="2681453" cy="18957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175" y="1882813"/>
            <a:ext cx="2857500" cy="20097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34" name="Google Shape;434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48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8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Adding and removing a set of elements: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2424075" y="2037025"/>
            <a:ext cx="3177750" cy="264825"/>
          </a:xfrm>
          <a:custGeom>
            <a:rect b="b" l="l" r="r" t="t"/>
            <a:pathLst>
              <a:path extrusionOk="0" h="10593" w="127110">
                <a:moveTo>
                  <a:pt x="0" y="10593"/>
                </a:moveTo>
                <a:cubicBezTo>
                  <a:pt x="10389" y="8828"/>
                  <a:pt x="41148" y="0"/>
                  <a:pt x="62333" y="0"/>
                </a:cubicBezTo>
                <a:cubicBezTo>
                  <a:pt x="83518" y="0"/>
                  <a:pt x="116314" y="8828"/>
                  <a:pt x="127110" y="1059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43" name="Google Shape;443;p48"/>
          <p:cNvSpPr/>
          <p:nvPr/>
        </p:nvSpPr>
        <p:spPr>
          <a:xfrm rot="10800000">
            <a:off x="2320875" y="3946200"/>
            <a:ext cx="3177750" cy="264825"/>
          </a:xfrm>
          <a:custGeom>
            <a:rect b="b" l="l" r="r" t="t"/>
            <a:pathLst>
              <a:path extrusionOk="0" h="10593" w="127110">
                <a:moveTo>
                  <a:pt x="0" y="10593"/>
                </a:moveTo>
                <a:cubicBezTo>
                  <a:pt x="10389" y="8828"/>
                  <a:pt x="41148" y="0"/>
                  <a:pt x="62333" y="0"/>
                </a:cubicBezTo>
                <a:cubicBezTo>
                  <a:pt x="83518" y="0"/>
                  <a:pt x="116314" y="8828"/>
                  <a:pt x="127110" y="1059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44" name="Google Shape;444;p48"/>
          <p:cNvSpPr txBox="1"/>
          <p:nvPr/>
        </p:nvSpPr>
        <p:spPr>
          <a:xfrm>
            <a:off x="2319725" y="1604850"/>
            <a:ext cx="3471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list_notes.</a:t>
            </a:r>
            <a:r>
              <a:rPr lang="en" sz="18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addItems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(notes)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2888550" y="4230525"/>
            <a:ext cx="3006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list_notes.</a:t>
            </a:r>
            <a:r>
              <a:rPr lang="en" sz="18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clear()</a:t>
            </a:r>
            <a:endParaRPr sz="18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6" name="Google Shape;44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850" y="2359756"/>
            <a:ext cx="2207364" cy="1528517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7" name="Google Shape;44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1365" y="2313788"/>
            <a:ext cx="2352285" cy="162047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38" y="1268900"/>
            <a:ext cx="4544874" cy="323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54" name="Google Shape;454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49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9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handle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mouse click of an element in the list?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5645875" y="1299900"/>
            <a:ext cx="20268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“Smart Notes”, clicking the name of a note should cause the text and tags to be displayed.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463" name="Google Shape;463;p49"/>
          <p:cNvCxnSpPr/>
          <p:nvPr/>
        </p:nvCxnSpPr>
        <p:spPr>
          <a:xfrm>
            <a:off x="3875300" y="1812950"/>
            <a:ext cx="0" cy="132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9"/>
          <p:cNvCxnSpPr/>
          <p:nvPr/>
        </p:nvCxnSpPr>
        <p:spPr>
          <a:xfrm rot="10800000">
            <a:off x="3055025" y="1729825"/>
            <a:ext cx="397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70" name="Google Shape;470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50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3" name="Google Shape;4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0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Handling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mouse click of an element in the list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5423325" y="1345350"/>
            <a:ext cx="1861500" cy="406200"/>
          </a:xfrm>
          <a:prstGeom prst="rect">
            <a:avLst/>
          </a:prstGeom>
          <a:noFill/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370700" y="2270275"/>
            <a:ext cx="4445100" cy="63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 txBox="1"/>
          <p:nvPr/>
        </p:nvSpPr>
        <p:spPr>
          <a:xfrm>
            <a:off x="5506400" y="1307900"/>
            <a:ext cx="2278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show_note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326450" y="2335175"/>
            <a:ext cx="4968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list_notes.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itemClicked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.connect(show_note)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50"/>
          <p:cNvSpPr/>
          <p:nvPr/>
        </p:nvSpPr>
        <p:spPr>
          <a:xfrm>
            <a:off x="4011028" y="1417925"/>
            <a:ext cx="1361100" cy="991500"/>
          </a:xfrm>
          <a:prstGeom prst="bentArrow">
            <a:avLst>
              <a:gd fmla="val 4224" name="adj1"/>
              <a:gd fmla="val 13007" name="adj2"/>
              <a:gd fmla="val 25000" name="adj3"/>
              <a:gd fmla="val 39127" name="adj4"/>
            </a:avLst>
          </a:prstGeom>
          <a:solidFill>
            <a:srgbClr val="FF8C31"/>
          </a:solidFill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0"/>
          <p:cNvSpPr/>
          <p:nvPr/>
        </p:nvSpPr>
        <p:spPr>
          <a:xfrm>
            <a:off x="3394400" y="2401675"/>
            <a:ext cx="1162200" cy="340200"/>
          </a:xfrm>
          <a:prstGeom prst="rect">
            <a:avLst/>
          </a:prstGeom>
          <a:noFill/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 txBox="1"/>
          <p:nvPr/>
        </p:nvSpPr>
        <p:spPr>
          <a:xfrm>
            <a:off x="2586805" y="3645050"/>
            <a:ext cx="3433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THE NAME OF THE HANDLER FUNCTION CALLED BY THE BUTTON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85" name="Google Shape;485;p50"/>
          <p:cNvCxnSpPr/>
          <p:nvPr/>
        </p:nvCxnSpPr>
        <p:spPr>
          <a:xfrm rot="10800000">
            <a:off x="4002061" y="2978275"/>
            <a:ext cx="0" cy="68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50"/>
          <p:cNvSpPr txBox="1"/>
          <p:nvPr/>
        </p:nvSpPr>
        <p:spPr>
          <a:xfrm>
            <a:off x="5449925" y="2495188"/>
            <a:ext cx="2197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THE FUNCTION ITSELF IS DESCRIBED SEPARATELY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87" name="Google Shape;487;p50"/>
          <p:cNvCxnSpPr/>
          <p:nvPr/>
        </p:nvCxnSpPr>
        <p:spPr>
          <a:xfrm rot="10800000">
            <a:off x="6355652" y="1797163"/>
            <a:ext cx="0" cy="68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50"/>
          <p:cNvSpPr txBox="1"/>
          <p:nvPr/>
        </p:nvSpPr>
        <p:spPr>
          <a:xfrm>
            <a:off x="348750" y="4528800"/>
            <a:ext cx="7122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*In the same way, each button needs its own handler functions.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4" name="Google Shape;494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51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1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 confirmed!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2" name="Google Shape;502;p51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Excellent, you are ready to brainstorm and tackle today’s task!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1"/>
          <p:cNvPicPr preferRelativeResize="0"/>
          <p:nvPr/>
        </p:nvPicPr>
        <p:blipFill rotWithShape="1">
          <a:blip r:embed="rId5">
            <a:alphaModFix/>
          </a:blip>
          <a:srcRect b="0" l="45124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5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2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Editing the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0" name="Google Shape;520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0" name="Google Shape;53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3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All the tasks for Smart Notes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3169350" y="19948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Smart Notes</a:t>
            </a:r>
            <a:endParaRPr b="1" sz="1800"/>
          </a:p>
        </p:txBody>
      </p:sp>
      <p:sp>
        <p:nvSpPr>
          <p:cNvPr id="533" name="Google Shape;533;p53"/>
          <p:cNvSpPr/>
          <p:nvPr/>
        </p:nvSpPr>
        <p:spPr>
          <a:xfrm>
            <a:off x="1395300" y="1736750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Creating a note</a:t>
            </a:r>
            <a:endParaRPr i="1" sz="1800"/>
          </a:p>
        </p:txBody>
      </p:sp>
      <p:sp>
        <p:nvSpPr>
          <p:cNvPr id="534" name="Google Shape;534;p53"/>
          <p:cNvSpPr/>
          <p:nvPr/>
        </p:nvSpPr>
        <p:spPr>
          <a:xfrm>
            <a:off x="5479375" y="17366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Searching the notes</a:t>
            </a:r>
            <a:endParaRPr i="1" sz="1800"/>
          </a:p>
        </p:txBody>
      </p:sp>
      <p:sp>
        <p:nvSpPr>
          <p:cNvPr id="535" name="Google Shape;535;p53"/>
          <p:cNvSpPr/>
          <p:nvPr/>
        </p:nvSpPr>
        <p:spPr>
          <a:xfrm>
            <a:off x="3348300" y="3049400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Information about notes</a:t>
            </a:r>
            <a:endParaRPr i="1" sz="1800"/>
          </a:p>
        </p:txBody>
      </p:sp>
      <p:sp>
        <p:nvSpPr>
          <p:cNvPr id="536" name="Google Shape;536;p53"/>
          <p:cNvSpPr/>
          <p:nvPr/>
        </p:nvSpPr>
        <p:spPr>
          <a:xfrm>
            <a:off x="347650" y="915725"/>
            <a:ext cx="1094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 name</a:t>
            </a:r>
            <a:endParaRPr/>
          </a:p>
        </p:txBody>
      </p:sp>
      <p:sp>
        <p:nvSpPr>
          <p:cNvPr id="537" name="Google Shape;537;p53"/>
          <p:cNvSpPr/>
          <p:nvPr/>
        </p:nvSpPr>
        <p:spPr>
          <a:xfrm>
            <a:off x="1544450" y="914100"/>
            <a:ext cx="908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text</a:t>
            </a:r>
            <a:endParaRPr/>
          </a:p>
        </p:txBody>
      </p:sp>
      <p:sp>
        <p:nvSpPr>
          <p:cNvPr id="538" name="Google Shape;538;p53"/>
          <p:cNvSpPr/>
          <p:nvPr/>
        </p:nvSpPr>
        <p:spPr>
          <a:xfrm>
            <a:off x="2555250" y="914125"/>
            <a:ext cx="12705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 note</a:t>
            </a:r>
            <a:endParaRPr/>
          </a:p>
        </p:txBody>
      </p:sp>
      <p:sp>
        <p:nvSpPr>
          <p:cNvPr id="539" name="Google Shape;539;p53"/>
          <p:cNvSpPr/>
          <p:nvPr/>
        </p:nvSpPr>
        <p:spPr>
          <a:xfrm>
            <a:off x="1773850" y="3565575"/>
            <a:ext cx="13347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application launches</a:t>
            </a:r>
            <a:endParaRPr/>
          </a:p>
        </p:txBody>
      </p:sp>
      <p:cxnSp>
        <p:nvCxnSpPr>
          <p:cNvPr id="540" name="Google Shape;540;p53"/>
          <p:cNvCxnSpPr>
            <a:endCxn id="536" idx="2"/>
          </p:cNvCxnSpPr>
          <p:nvPr/>
        </p:nvCxnSpPr>
        <p:spPr>
          <a:xfrm rot="10800000">
            <a:off x="894700" y="1567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3"/>
          <p:cNvCxnSpPr>
            <a:stCxn id="533" idx="0"/>
            <a:endCxn id="537" idx="2"/>
          </p:cNvCxnSpPr>
          <p:nvPr/>
        </p:nvCxnSpPr>
        <p:spPr>
          <a:xfrm rot="10800000">
            <a:off x="1998600" y="1566050"/>
            <a:ext cx="2502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3"/>
          <p:cNvCxnSpPr>
            <a:endCxn id="538" idx="2"/>
          </p:cNvCxnSpPr>
          <p:nvPr/>
        </p:nvCxnSpPr>
        <p:spPr>
          <a:xfrm flipH="1" rot="10800000">
            <a:off x="2158800" y="1566025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3"/>
          <p:cNvCxnSpPr>
            <a:stCxn id="532" idx="1"/>
            <a:endCxn id="533" idx="3"/>
          </p:cNvCxnSpPr>
          <p:nvPr/>
        </p:nvCxnSpPr>
        <p:spPr>
          <a:xfrm rot="10800000">
            <a:off x="3102171" y="2101800"/>
            <a:ext cx="67200" cy="319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53"/>
          <p:cNvSpPr/>
          <p:nvPr/>
        </p:nvSpPr>
        <p:spPr>
          <a:xfrm>
            <a:off x="5171901" y="915713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tags for search</a:t>
            </a: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6460300" y="914113"/>
            <a:ext cx="1094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list of notes</a:t>
            </a:r>
            <a:endParaRPr/>
          </a:p>
        </p:txBody>
      </p:sp>
      <p:cxnSp>
        <p:nvCxnSpPr>
          <p:cNvPr id="546" name="Google Shape;546;p53"/>
          <p:cNvCxnSpPr>
            <a:stCxn id="534" idx="0"/>
            <a:endCxn id="544" idx="2"/>
          </p:cNvCxnSpPr>
          <p:nvPr/>
        </p:nvCxnSpPr>
        <p:spPr>
          <a:xfrm rot="10800000">
            <a:off x="5759875" y="1567725"/>
            <a:ext cx="573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53"/>
          <p:cNvCxnSpPr>
            <a:stCxn id="534" idx="0"/>
            <a:endCxn id="545" idx="2"/>
          </p:cNvCxnSpPr>
          <p:nvPr/>
        </p:nvCxnSpPr>
        <p:spPr>
          <a:xfrm flipH="1" rot="10800000">
            <a:off x="6332875" y="1565925"/>
            <a:ext cx="6744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53"/>
          <p:cNvCxnSpPr>
            <a:stCxn id="532" idx="3"/>
            <a:endCxn id="534" idx="1"/>
          </p:cNvCxnSpPr>
          <p:nvPr/>
        </p:nvCxnSpPr>
        <p:spPr>
          <a:xfrm flipH="1" rot="10800000">
            <a:off x="5234229" y="21015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53"/>
          <p:cNvSpPr/>
          <p:nvPr/>
        </p:nvSpPr>
        <p:spPr>
          <a:xfrm>
            <a:off x="306700" y="4064125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existing notes</a:t>
            </a:r>
            <a:endParaRPr/>
          </a:p>
        </p:txBody>
      </p:sp>
      <p:cxnSp>
        <p:nvCxnSpPr>
          <p:cNvPr id="550" name="Google Shape;550;p53"/>
          <p:cNvCxnSpPr>
            <a:stCxn id="535" idx="1"/>
            <a:endCxn id="539" idx="3"/>
          </p:cNvCxnSpPr>
          <p:nvPr/>
        </p:nvCxnSpPr>
        <p:spPr>
          <a:xfrm flipH="1">
            <a:off x="3108600" y="3414350"/>
            <a:ext cx="2397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3"/>
          <p:cNvCxnSpPr>
            <a:stCxn id="539" idx="1"/>
            <a:endCxn id="549" idx="3"/>
          </p:cNvCxnSpPr>
          <p:nvPr/>
        </p:nvCxnSpPr>
        <p:spPr>
          <a:xfrm flipH="1">
            <a:off x="1482550" y="3891525"/>
            <a:ext cx="291300" cy="49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53"/>
          <p:cNvSpPr/>
          <p:nvPr/>
        </p:nvSpPr>
        <p:spPr>
          <a:xfrm>
            <a:off x="5206263" y="3565575"/>
            <a:ext cx="13347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note name is clicked</a:t>
            </a:r>
            <a:endParaRPr/>
          </a:p>
        </p:txBody>
      </p:sp>
      <p:sp>
        <p:nvSpPr>
          <p:cNvPr id="553" name="Google Shape;553;p53"/>
          <p:cNvSpPr/>
          <p:nvPr/>
        </p:nvSpPr>
        <p:spPr>
          <a:xfrm>
            <a:off x="6704438" y="3432250"/>
            <a:ext cx="908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tags for this note</a:t>
            </a:r>
            <a:endParaRPr/>
          </a:p>
        </p:txBody>
      </p:sp>
      <p:sp>
        <p:nvSpPr>
          <p:cNvPr id="554" name="Google Shape;554;p53"/>
          <p:cNvSpPr/>
          <p:nvPr/>
        </p:nvSpPr>
        <p:spPr>
          <a:xfrm>
            <a:off x="6691938" y="4209400"/>
            <a:ext cx="908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text</a:t>
            </a:r>
            <a:endParaRPr/>
          </a:p>
        </p:txBody>
      </p:sp>
      <p:cxnSp>
        <p:nvCxnSpPr>
          <p:cNvPr id="555" name="Google Shape;555;p53"/>
          <p:cNvCxnSpPr>
            <a:endCxn id="552" idx="1"/>
          </p:cNvCxnSpPr>
          <p:nvPr/>
        </p:nvCxnSpPr>
        <p:spPr>
          <a:xfrm>
            <a:off x="5055363" y="3414225"/>
            <a:ext cx="1509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53"/>
          <p:cNvCxnSpPr>
            <a:stCxn id="552" idx="3"/>
            <a:endCxn id="553" idx="1"/>
          </p:cNvCxnSpPr>
          <p:nvPr/>
        </p:nvCxnSpPr>
        <p:spPr>
          <a:xfrm flipH="1" rot="10800000">
            <a:off x="6540963" y="3758325"/>
            <a:ext cx="163500" cy="13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53"/>
          <p:cNvCxnSpPr>
            <a:stCxn id="552" idx="3"/>
            <a:endCxn id="554" idx="1"/>
          </p:cNvCxnSpPr>
          <p:nvPr/>
        </p:nvCxnSpPr>
        <p:spPr>
          <a:xfrm>
            <a:off x="6540963" y="3891525"/>
            <a:ext cx="150900" cy="64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53"/>
          <p:cNvCxnSpPr>
            <a:stCxn id="532" idx="2"/>
            <a:endCxn id="535" idx="0"/>
          </p:cNvCxnSpPr>
          <p:nvPr/>
        </p:nvCxnSpPr>
        <p:spPr>
          <a:xfrm>
            <a:off x="4201821" y="2791874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53"/>
          <p:cNvSpPr/>
          <p:nvPr/>
        </p:nvSpPr>
        <p:spPr>
          <a:xfrm>
            <a:off x="277425" y="1775625"/>
            <a:ext cx="1050900" cy="651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note</a:t>
            </a:r>
            <a:endParaRPr/>
          </a:p>
        </p:txBody>
      </p:sp>
      <p:cxnSp>
        <p:nvCxnSpPr>
          <p:cNvPr id="560" name="Google Shape;560;p53"/>
          <p:cNvCxnSpPr>
            <a:stCxn id="559" idx="3"/>
            <a:endCxn id="533" idx="1"/>
          </p:cNvCxnSpPr>
          <p:nvPr/>
        </p:nvCxnSpPr>
        <p:spPr>
          <a:xfrm>
            <a:off x="1328325" y="2101575"/>
            <a:ext cx="66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53"/>
          <p:cNvSpPr/>
          <p:nvPr/>
        </p:nvSpPr>
        <p:spPr>
          <a:xfrm>
            <a:off x="3965400" y="915713"/>
            <a:ext cx="1094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tags</a:t>
            </a:r>
            <a:endParaRPr/>
          </a:p>
        </p:txBody>
      </p:sp>
      <p:cxnSp>
        <p:nvCxnSpPr>
          <p:cNvPr id="562" name="Google Shape;562;p53"/>
          <p:cNvCxnSpPr>
            <a:stCxn id="534" idx="0"/>
            <a:endCxn id="561" idx="2"/>
          </p:cNvCxnSpPr>
          <p:nvPr/>
        </p:nvCxnSpPr>
        <p:spPr>
          <a:xfrm rot="10800000">
            <a:off x="4512475" y="1567725"/>
            <a:ext cx="18204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8" name="Google Shape;568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3169350" y="19948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Smart Notes</a:t>
            </a:r>
            <a:endParaRPr b="1" sz="1800"/>
          </a:p>
        </p:txBody>
      </p:sp>
      <p:sp>
        <p:nvSpPr>
          <p:cNvPr id="581" name="Google Shape;581;p54"/>
          <p:cNvSpPr/>
          <p:nvPr/>
        </p:nvSpPr>
        <p:spPr>
          <a:xfrm>
            <a:off x="1482550" y="1738300"/>
            <a:ext cx="14418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Working with a note</a:t>
            </a:r>
            <a:endParaRPr i="1" sz="1800"/>
          </a:p>
        </p:txBody>
      </p:sp>
      <p:sp>
        <p:nvSpPr>
          <p:cNvPr id="582" name="Google Shape;582;p54"/>
          <p:cNvSpPr/>
          <p:nvPr/>
        </p:nvSpPr>
        <p:spPr>
          <a:xfrm>
            <a:off x="5479375" y="17366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Searching the notes</a:t>
            </a:r>
            <a:endParaRPr i="1" sz="1800"/>
          </a:p>
        </p:txBody>
      </p:sp>
      <p:sp>
        <p:nvSpPr>
          <p:cNvPr id="583" name="Google Shape;583;p54"/>
          <p:cNvSpPr/>
          <p:nvPr/>
        </p:nvSpPr>
        <p:spPr>
          <a:xfrm>
            <a:off x="3348300" y="3049400"/>
            <a:ext cx="1707000" cy="7299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Information about notes</a:t>
            </a:r>
            <a:endParaRPr i="1" sz="1800"/>
          </a:p>
        </p:txBody>
      </p:sp>
      <p:sp>
        <p:nvSpPr>
          <p:cNvPr id="584" name="Google Shape;584;p54"/>
          <p:cNvSpPr/>
          <p:nvPr/>
        </p:nvSpPr>
        <p:spPr>
          <a:xfrm>
            <a:off x="347650" y="915725"/>
            <a:ext cx="10941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 name</a:t>
            </a:r>
            <a:endParaRPr/>
          </a:p>
        </p:txBody>
      </p:sp>
      <p:sp>
        <p:nvSpPr>
          <p:cNvPr id="585" name="Google Shape;585;p54"/>
          <p:cNvSpPr/>
          <p:nvPr/>
        </p:nvSpPr>
        <p:spPr>
          <a:xfrm>
            <a:off x="1544450" y="914100"/>
            <a:ext cx="9081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text</a:t>
            </a:r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1773850" y="3565575"/>
            <a:ext cx="1334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application launches</a:t>
            </a:r>
            <a:endParaRPr/>
          </a:p>
        </p:txBody>
      </p:sp>
      <p:cxnSp>
        <p:nvCxnSpPr>
          <p:cNvPr id="587" name="Google Shape;587;p54"/>
          <p:cNvCxnSpPr>
            <a:stCxn id="581" idx="0"/>
            <a:endCxn id="584" idx="2"/>
          </p:cNvCxnSpPr>
          <p:nvPr/>
        </p:nvCxnSpPr>
        <p:spPr>
          <a:xfrm rot="10800000">
            <a:off x="894850" y="1567600"/>
            <a:ext cx="13086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54"/>
          <p:cNvCxnSpPr>
            <a:stCxn id="581" idx="0"/>
            <a:endCxn id="585" idx="2"/>
          </p:cNvCxnSpPr>
          <p:nvPr/>
        </p:nvCxnSpPr>
        <p:spPr>
          <a:xfrm rot="10800000">
            <a:off x="1998550" y="1566100"/>
            <a:ext cx="204900" cy="172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54"/>
          <p:cNvCxnSpPr>
            <a:endCxn id="590" idx="2"/>
          </p:cNvCxnSpPr>
          <p:nvPr/>
        </p:nvCxnSpPr>
        <p:spPr>
          <a:xfrm flipH="1" rot="10800000">
            <a:off x="2070600" y="15660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54"/>
          <p:cNvCxnSpPr>
            <a:stCxn id="580" idx="1"/>
            <a:endCxn id="581" idx="3"/>
          </p:cNvCxnSpPr>
          <p:nvPr/>
        </p:nvCxnSpPr>
        <p:spPr>
          <a:xfrm rot="10800000">
            <a:off x="2924271" y="2103300"/>
            <a:ext cx="245100" cy="31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54"/>
          <p:cNvSpPr/>
          <p:nvPr/>
        </p:nvSpPr>
        <p:spPr>
          <a:xfrm>
            <a:off x="5212551" y="915713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tags for search</a:t>
            </a:r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6554613" y="915713"/>
            <a:ext cx="1094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list of notes</a:t>
            </a:r>
            <a:endParaRPr/>
          </a:p>
        </p:txBody>
      </p:sp>
      <p:cxnSp>
        <p:nvCxnSpPr>
          <p:cNvPr id="594" name="Google Shape;594;p54"/>
          <p:cNvCxnSpPr>
            <a:stCxn id="582" idx="0"/>
            <a:endCxn id="592" idx="2"/>
          </p:cNvCxnSpPr>
          <p:nvPr/>
        </p:nvCxnSpPr>
        <p:spPr>
          <a:xfrm rot="10800000">
            <a:off x="5800675" y="1567725"/>
            <a:ext cx="5322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4"/>
          <p:cNvCxnSpPr>
            <a:stCxn id="582" idx="0"/>
            <a:endCxn id="593" idx="2"/>
          </p:cNvCxnSpPr>
          <p:nvPr/>
        </p:nvCxnSpPr>
        <p:spPr>
          <a:xfrm flipH="1" rot="10800000">
            <a:off x="6332875" y="1567725"/>
            <a:ext cx="7689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54"/>
          <p:cNvCxnSpPr>
            <a:stCxn id="580" idx="3"/>
            <a:endCxn id="582" idx="1"/>
          </p:cNvCxnSpPr>
          <p:nvPr/>
        </p:nvCxnSpPr>
        <p:spPr>
          <a:xfrm flipH="1" rot="10800000">
            <a:off x="5234229" y="21015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54"/>
          <p:cNvSpPr/>
          <p:nvPr/>
        </p:nvSpPr>
        <p:spPr>
          <a:xfrm>
            <a:off x="347650" y="4084150"/>
            <a:ext cx="11760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existing notes</a:t>
            </a:r>
            <a:endParaRPr/>
          </a:p>
        </p:txBody>
      </p:sp>
      <p:cxnSp>
        <p:nvCxnSpPr>
          <p:cNvPr id="598" name="Google Shape;598;p54"/>
          <p:cNvCxnSpPr>
            <a:stCxn id="583" idx="1"/>
            <a:endCxn id="586" idx="3"/>
          </p:cNvCxnSpPr>
          <p:nvPr/>
        </p:nvCxnSpPr>
        <p:spPr>
          <a:xfrm flipH="1">
            <a:off x="3108600" y="3414350"/>
            <a:ext cx="2397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54"/>
          <p:cNvCxnSpPr>
            <a:stCxn id="586" idx="1"/>
            <a:endCxn id="597" idx="3"/>
          </p:cNvCxnSpPr>
          <p:nvPr/>
        </p:nvCxnSpPr>
        <p:spPr>
          <a:xfrm flipH="1">
            <a:off x="1523650" y="3891525"/>
            <a:ext cx="250200" cy="518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54"/>
          <p:cNvSpPr/>
          <p:nvPr/>
        </p:nvSpPr>
        <p:spPr>
          <a:xfrm>
            <a:off x="5206263" y="3565575"/>
            <a:ext cx="1334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note name is clicked</a:t>
            </a:r>
            <a:endParaRPr/>
          </a:p>
        </p:txBody>
      </p:sp>
      <p:sp>
        <p:nvSpPr>
          <p:cNvPr id="601" name="Google Shape;601;p54"/>
          <p:cNvSpPr/>
          <p:nvPr/>
        </p:nvSpPr>
        <p:spPr>
          <a:xfrm>
            <a:off x="6704438" y="3432250"/>
            <a:ext cx="908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tags for this note</a:t>
            </a:r>
            <a:endParaRPr/>
          </a:p>
        </p:txBody>
      </p:sp>
      <p:sp>
        <p:nvSpPr>
          <p:cNvPr id="602" name="Google Shape;602;p54"/>
          <p:cNvSpPr/>
          <p:nvPr/>
        </p:nvSpPr>
        <p:spPr>
          <a:xfrm>
            <a:off x="6691938" y="4209400"/>
            <a:ext cx="908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text</a:t>
            </a:r>
            <a:endParaRPr/>
          </a:p>
        </p:txBody>
      </p:sp>
      <p:cxnSp>
        <p:nvCxnSpPr>
          <p:cNvPr id="603" name="Google Shape;603;p54"/>
          <p:cNvCxnSpPr>
            <a:endCxn id="600" idx="1"/>
          </p:cNvCxnSpPr>
          <p:nvPr/>
        </p:nvCxnSpPr>
        <p:spPr>
          <a:xfrm>
            <a:off x="5055363" y="3414225"/>
            <a:ext cx="1509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4"/>
          <p:cNvCxnSpPr>
            <a:stCxn id="600" idx="3"/>
            <a:endCxn id="601" idx="1"/>
          </p:cNvCxnSpPr>
          <p:nvPr/>
        </p:nvCxnSpPr>
        <p:spPr>
          <a:xfrm flipH="1" rot="10800000">
            <a:off x="6540963" y="3758325"/>
            <a:ext cx="163500" cy="13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54"/>
          <p:cNvCxnSpPr>
            <a:stCxn id="600" idx="3"/>
            <a:endCxn id="602" idx="1"/>
          </p:cNvCxnSpPr>
          <p:nvPr/>
        </p:nvCxnSpPr>
        <p:spPr>
          <a:xfrm>
            <a:off x="6540963" y="3891525"/>
            <a:ext cx="150900" cy="64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54"/>
          <p:cNvCxnSpPr>
            <a:stCxn id="580" idx="2"/>
            <a:endCxn id="583" idx="0"/>
          </p:cNvCxnSpPr>
          <p:nvPr/>
        </p:nvCxnSpPr>
        <p:spPr>
          <a:xfrm>
            <a:off x="4201821" y="2791874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54"/>
          <p:cNvSpPr/>
          <p:nvPr/>
        </p:nvSpPr>
        <p:spPr>
          <a:xfrm>
            <a:off x="3956525" y="914088"/>
            <a:ext cx="10941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tags</a:t>
            </a:r>
            <a:endParaRPr/>
          </a:p>
        </p:txBody>
      </p:sp>
      <p:cxnSp>
        <p:nvCxnSpPr>
          <p:cNvPr id="608" name="Google Shape;608;p54"/>
          <p:cNvCxnSpPr>
            <a:stCxn id="607" idx="2"/>
            <a:endCxn id="582" idx="0"/>
          </p:cNvCxnSpPr>
          <p:nvPr/>
        </p:nvCxnSpPr>
        <p:spPr>
          <a:xfrm>
            <a:off x="4503575" y="1565988"/>
            <a:ext cx="18294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54"/>
          <p:cNvSpPr/>
          <p:nvPr/>
        </p:nvSpPr>
        <p:spPr>
          <a:xfrm>
            <a:off x="2545500" y="915725"/>
            <a:ext cx="12807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 note</a:t>
            </a:r>
            <a:endParaRPr/>
          </a:p>
        </p:txBody>
      </p:sp>
      <p:sp>
        <p:nvSpPr>
          <p:cNvPr id="610" name="Google Shape;610;p54"/>
          <p:cNvSpPr/>
          <p:nvPr/>
        </p:nvSpPr>
        <p:spPr>
          <a:xfrm>
            <a:off x="347650" y="1775625"/>
            <a:ext cx="10317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note</a:t>
            </a:r>
            <a:endParaRPr/>
          </a:p>
        </p:txBody>
      </p:sp>
      <p:cxnSp>
        <p:nvCxnSpPr>
          <p:cNvPr id="611" name="Google Shape;611;p54"/>
          <p:cNvCxnSpPr>
            <a:stCxn id="610" idx="3"/>
            <a:endCxn id="581" idx="1"/>
          </p:cNvCxnSpPr>
          <p:nvPr/>
        </p:nvCxnSpPr>
        <p:spPr>
          <a:xfrm>
            <a:off x="1379350" y="2101575"/>
            <a:ext cx="103200" cy="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54"/>
          <p:cNvSpPr/>
          <p:nvPr/>
        </p:nvSpPr>
        <p:spPr>
          <a:xfrm>
            <a:off x="3311948" y="4615502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"/>
          <p:cNvSpPr/>
          <p:nvPr/>
        </p:nvSpPr>
        <p:spPr>
          <a:xfrm>
            <a:off x="3311948" y="4897281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4"/>
          <p:cNvSpPr txBox="1"/>
          <p:nvPr/>
        </p:nvSpPr>
        <p:spPr>
          <a:xfrm>
            <a:off x="3847903" y="4613175"/>
            <a:ext cx="14418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completed</a:t>
            </a:r>
            <a:endParaRPr sz="1100"/>
          </a:p>
        </p:txBody>
      </p:sp>
      <p:sp>
        <p:nvSpPr>
          <p:cNvPr id="615" name="Google Shape;615;p54"/>
          <p:cNvSpPr txBox="1"/>
          <p:nvPr/>
        </p:nvSpPr>
        <p:spPr>
          <a:xfrm>
            <a:off x="3847903" y="4897275"/>
            <a:ext cx="15852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not completed</a:t>
            </a:r>
            <a:endParaRPr sz="1100"/>
          </a:p>
        </p:txBody>
      </p:sp>
      <p:sp>
        <p:nvSpPr>
          <p:cNvPr id="616" name="Google Shape;616;p54"/>
          <p:cNvSpPr/>
          <p:nvPr/>
        </p:nvSpPr>
        <p:spPr>
          <a:xfrm>
            <a:off x="3311948" y="4333727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2CC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4"/>
          <p:cNvSpPr txBox="1"/>
          <p:nvPr/>
        </p:nvSpPr>
        <p:spPr>
          <a:xfrm>
            <a:off x="3876629" y="4318725"/>
            <a:ext cx="15852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current task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continue working on our order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!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" name="Google Shape;114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36525" y="733275"/>
            <a:ext cx="6330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Scientific Institute of Theoretical Physics has made an order for a “Smart Notes” application.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Last time, we: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992625" y="44580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70656" l="3410" r="66510" t="1981"/>
          <a:stretch/>
        </p:blipFill>
        <p:spPr>
          <a:xfrm>
            <a:off x="6106599" y="2717075"/>
            <a:ext cx="1475445" cy="1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4026538" y="1902775"/>
            <a:ext cx="19131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the “Smart Notes”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the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json file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notes_data.json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the first note to the json file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525" y="1902774"/>
            <a:ext cx="3669575" cy="26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23" name="Google Shape;623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6" name="Google Shape;6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5"/>
          <p:cNvSpPr txBox="1"/>
          <p:nvPr/>
        </p:nvSpPr>
        <p:spPr>
          <a:xfrm>
            <a:off x="278525" y="234025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tasks: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5" name="Google Shape;635;p55"/>
          <p:cNvSpPr/>
          <p:nvPr/>
        </p:nvSpPr>
        <p:spPr>
          <a:xfrm>
            <a:off x="2797625" y="928875"/>
            <a:ext cx="2342400" cy="4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Working with a note</a:t>
            </a:r>
            <a:endParaRPr sz="1800"/>
          </a:p>
        </p:txBody>
      </p:sp>
      <p:sp>
        <p:nvSpPr>
          <p:cNvPr id="636" name="Google Shape;636;p55"/>
          <p:cNvSpPr/>
          <p:nvPr/>
        </p:nvSpPr>
        <p:spPr>
          <a:xfrm>
            <a:off x="40740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note</a:t>
            </a:r>
            <a:endParaRPr/>
          </a:p>
        </p:txBody>
      </p:sp>
      <p:sp>
        <p:nvSpPr>
          <p:cNvPr id="637" name="Google Shape;637;p55"/>
          <p:cNvSpPr/>
          <p:nvPr/>
        </p:nvSpPr>
        <p:spPr>
          <a:xfrm>
            <a:off x="3006275" y="1726038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</a:t>
            </a:r>
            <a:r>
              <a:rPr lang="en"/>
              <a:t>note</a:t>
            </a:r>
            <a:endParaRPr/>
          </a:p>
        </p:txBody>
      </p:sp>
      <p:sp>
        <p:nvSpPr>
          <p:cNvPr id="638" name="Google Shape;638;p55"/>
          <p:cNvSpPr/>
          <p:nvPr/>
        </p:nvSpPr>
        <p:spPr>
          <a:xfrm>
            <a:off x="560515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note</a:t>
            </a:r>
            <a:endParaRPr/>
          </a:p>
        </p:txBody>
      </p:sp>
      <p:cxnSp>
        <p:nvCxnSpPr>
          <p:cNvPr id="639" name="Google Shape;639;p55"/>
          <p:cNvCxnSpPr>
            <a:stCxn id="635" idx="2"/>
            <a:endCxn id="637" idx="0"/>
          </p:cNvCxnSpPr>
          <p:nvPr/>
        </p:nvCxnSpPr>
        <p:spPr>
          <a:xfrm>
            <a:off x="3968825" y="1403475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2500" y="34571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641" name="Google Shape;641;p55"/>
          <p:cNvSpPr/>
          <p:nvPr/>
        </p:nvSpPr>
        <p:spPr>
          <a:xfrm>
            <a:off x="3011375" y="34568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cxnSp>
        <p:nvCxnSpPr>
          <p:cNvPr id="642" name="Google Shape;642;p55"/>
          <p:cNvCxnSpPr>
            <a:stCxn id="637" idx="2"/>
            <a:endCxn id="643" idx="0"/>
          </p:cNvCxnSpPr>
          <p:nvPr/>
        </p:nvCxnSpPr>
        <p:spPr>
          <a:xfrm>
            <a:off x="3968825" y="2275938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55"/>
          <p:cNvSpPr/>
          <p:nvPr/>
        </p:nvSpPr>
        <p:spPr>
          <a:xfrm>
            <a:off x="5610250" y="34571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643" name="Google Shape;643;p55"/>
          <p:cNvSpPr/>
          <p:nvPr/>
        </p:nvSpPr>
        <p:spPr>
          <a:xfrm>
            <a:off x="2797625" y="2724113"/>
            <a:ext cx="2342400" cy="4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How to program?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645" name="Google Shape;645;p55"/>
          <p:cNvCxnSpPr>
            <a:stCxn id="635" idx="2"/>
            <a:endCxn id="636" idx="0"/>
          </p:cNvCxnSpPr>
          <p:nvPr/>
        </p:nvCxnSpPr>
        <p:spPr>
          <a:xfrm rot="5400000">
            <a:off x="2508125" y="265275"/>
            <a:ext cx="322500" cy="2598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5"/>
          <p:cNvCxnSpPr>
            <a:endCxn id="638" idx="0"/>
          </p:cNvCxnSpPr>
          <p:nvPr/>
        </p:nvCxnSpPr>
        <p:spPr>
          <a:xfrm>
            <a:off x="3978100" y="1574850"/>
            <a:ext cx="2589600" cy="151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5"/>
          <p:cNvCxnSpPr>
            <a:stCxn id="636" idx="2"/>
          </p:cNvCxnSpPr>
          <p:nvPr/>
        </p:nvCxnSpPr>
        <p:spPr>
          <a:xfrm flipH="1" rot="-5400000">
            <a:off x="2586750" y="1059150"/>
            <a:ext cx="168600" cy="2602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55"/>
          <p:cNvCxnSpPr>
            <a:endCxn id="637" idx="2"/>
          </p:cNvCxnSpPr>
          <p:nvPr/>
        </p:nvCxnSpPr>
        <p:spPr>
          <a:xfrm flipH="1">
            <a:off x="3968825" y="2275338"/>
            <a:ext cx="2598900" cy="600"/>
          </a:xfrm>
          <a:prstGeom prst="bentConnector4">
            <a:avLst>
              <a:gd fmla="val -65" name="adj1"/>
              <a:gd fmla="val 2988125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4" name="Google Shape;654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6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6" name="Google Shape;666;p56"/>
          <p:cNvSpPr/>
          <p:nvPr/>
        </p:nvSpPr>
        <p:spPr>
          <a:xfrm>
            <a:off x="2778325" y="950313"/>
            <a:ext cx="2342400" cy="474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button is clicked...</a:t>
            </a:r>
            <a:endParaRPr/>
          </a:p>
        </p:txBody>
      </p:sp>
      <p:sp>
        <p:nvSpPr>
          <p:cNvPr id="667" name="Google Shape;667;p56"/>
          <p:cNvSpPr/>
          <p:nvPr/>
        </p:nvSpPr>
        <p:spPr>
          <a:xfrm>
            <a:off x="388100" y="195930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“Create note</a:t>
            </a:r>
            <a:r>
              <a:rPr lang="en"/>
              <a:t>”</a:t>
            </a:r>
            <a:endParaRPr/>
          </a:p>
        </p:txBody>
      </p:sp>
      <p:sp>
        <p:nvSpPr>
          <p:cNvPr id="668" name="Google Shape;668;p56"/>
          <p:cNvSpPr/>
          <p:nvPr/>
        </p:nvSpPr>
        <p:spPr>
          <a:xfrm>
            <a:off x="2986975" y="1959288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“Save note</a:t>
            </a:r>
            <a:r>
              <a:rPr lang="en"/>
              <a:t>”</a:t>
            </a:r>
            <a:endParaRPr/>
          </a:p>
        </p:txBody>
      </p:sp>
      <p:sp>
        <p:nvSpPr>
          <p:cNvPr id="669" name="Google Shape;669;p56"/>
          <p:cNvSpPr/>
          <p:nvPr/>
        </p:nvSpPr>
        <p:spPr>
          <a:xfrm>
            <a:off x="5585850" y="195930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“Delete note</a:t>
            </a:r>
            <a:r>
              <a:rPr lang="en"/>
              <a:t>”</a:t>
            </a:r>
            <a:endParaRPr/>
          </a:p>
        </p:txBody>
      </p:sp>
      <p:cxnSp>
        <p:nvCxnSpPr>
          <p:cNvPr id="670" name="Google Shape;670;p56"/>
          <p:cNvCxnSpPr>
            <a:stCxn id="666" idx="2"/>
            <a:endCxn id="668" idx="0"/>
          </p:cNvCxnSpPr>
          <p:nvPr/>
        </p:nvCxnSpPr>
        <p:spPr>
          <a:xfrm>
            <a:off x="3949525" y="1424913"/>
            <a:ext cx="0" cy="534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56"/>
          <p:cNvSpPr/>
          <p:nvPr/>
        </p:nvSpPr>
        <p:spPr>
          <a:xfrm>
            <a:off x="392450" y="3043575"/>
            <a:ext cx="1914900" cy="912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widget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button_add_note</a:t>
            </a:r>
            <a:r>
              <a:rPr lang="en"/>
              <a:t> calls the function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add_note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56"/>
          <p:cNvSpPr/>
          <p:nvPr/>
        </p:nvSpPr>
        <p:spPr>
          <a:xfrm>
            <a:off x="2885875" y="3067900"/>
            <a:ext cx="2127300" cy="912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widget </a:t>
            </a:r>
            <a:r>
              <a:rPr lang="en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button_save_note</a:t>
            </a:r>
            <a:r>
              <a:rPr lang="en">
                <a:solidFill>
                  <a:schemeClr val="dk1"/>
                </a:solidFill>
              </a:rPr>
              <a:t> calls the function </a:t>
            </a:r>
            <a:r>
              <a:rPr lang="en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save_note</a:t>
            </a:r>
            <a:endParaRPr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56"/>
          <p:cNvSpPr/>
          <p:nvPr/>
        </p:nvSpPr>
        <p:spPr>
          <a:xfrm>
            <a:off x="5591700" y="3067900"/>
            <a:ext cx="1914900" cy="912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widget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button_del_note</a:t>
            </a:r>
            <a:r>
              <a:rPr lang="en">
                <a:solidFill>
                  <a:schemeClr val="dk1"/>
                </a:solidFill>
              </a:rPr>
              <a:t> calls the function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del_note</a:t>
            </a:r>
            <a:endParaRPr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4" name="Google Shape;674;p56"/>
          <p:cNvCxnSpPr>
            <a:endCxn id="667" idx="0"/>
          </p:cNvCxnSpPr>
          <p:nvPr/>
        </p:nvCxnSpPr>
        <p:spPr>
          <a:xfrm flipH="1">
            <a:off x="1350650" y="1752600"/>
            <a:ext cx="2606700" cy="206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6"/>
          <p:cNvCxnSpPr>
            <a:endCxn id="669" idx="0"/>
          </p:cNvCxnSpPr>
          <p:nvPr/>
        </p:nvCxnSpPr>
        <p:spPr>
          <a:xfrm>
            <a:off x="3952500" y="1752600"/>
            <a:ext cx="2595900" cy="2067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56"/>
          <p:cNvSpPr txBox="1"/>
          <p:nvPr/>
        </p:nvSpPr>
        <p:spPr>
          <a:xfrm>
            <a:off x="1112000" y="3980200"/>
            <a:ext cx="478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1.</a:t>
            </a:r>
            <a:endParaRPr b="1" sz="2400"/>
          </a:p>
        </p:txBody>
      </p:sp>
      <p:cxnSp>
        <p:nvCxnSpPr>
          <p:cNvPr id="677" name="Google Shape;677;p56"/>
          <p:cNvCxnSpPr>
            <a:stCxn id="667" idx="2"/>
            <a:endCxn id="671" idx="3"/>
          </p:cNvCxnSpPr>
          <p:nvPr/>
        </p:nvCxnSpPr>
        <p:spPr>
          <a:xfrm flipH="1">
            <a:off x="1350050" y="2509200"/>
            <a:ext cx="600" cy="534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56"/>
          <p:cNvCxnSpPr>
            <a:stCxn id="668" idx="2"/>
            <a:endCxn id="672" idx="3"/>
          </p:cNvCxnSpPr>
          <p:nvPr/>
        </p:nvCxnSpPr>
        <p:spPr>
          <a:xfrm>
            <a:off x="3949525" y="2509188"/>
            <a:ext cx="0" cy="55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6"/>
          <p:cNvCxnSpPr>
            <a:stCxn id="669" idx="2"/>
            <a:endCxn id="673" idx="3"/>
          </p:cNvCxnSpPr>
          <p:nvPr/>
        </p:nvCxnSpPr>
        <p:spPr>
          <a:xfrm>
            <a:off x="6548400" y="2509200"/>
            <a:ext cx="900" cy="558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56"/>
          <p:cNvSpPr txBox="1"/>
          <p:nvPr/>
        </p:nvSpPr>
        <p:spPr>
          <a:xfrm>
            <a:off x="3710125" y="3980300"/>
            <a:ext cx="478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r>
              <a:rPr b="1" lang="en" sz="2400"/>
              <a:t>.</a:t>
            </a:r>
            <a:endParaRPr b="1" sz="2400"/>
          </a:p>
        </p:txBody>
      </p:sp>
      <p:sp>
        <p:nvSpPr>
          <p:cNvPr id="681" name="Google Shape;681;p56"/>
          <p:cNvSpPr txBox="1"/>
          <p:nvPr/>
        </p:nvSpPr>
        <p:spPr>
          <a:xfrm>
            <a:off x="6308250" y="3980300"/>
            <a:ext cx="478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r>
              <a:rPr b="1" lang="en" sz="2400"/>
              <a:t>.</a:t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87" name="Google Shape;687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0" name="Google Shape;6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7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AutoNum type="arabicPeriod"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c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reating a 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9" name="Google Shape;699;p57"/>
          <p:cNvSpPr/>
          <p:nvPr/>
        </p:nvSpPr>
        <p:spPr>
          <a:xfrm>
            <a:off x="277775" y="209220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add_note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700" name="Google Shape;700;p57"/>
          <p:cNvSpPr/>
          <p:nvPr/>
        </p:nvSpPr>
        <p:spPr>
          <a:xfrm>
            <a:off x="277775" y="8485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button</a:t>
            </a:r>
            <a:r>
              <a:rPr lang="en"/>
              <a:t> </a:t>
            </a:r>
            <a:r>
              <a:rPr i="1" lang="en"/>
              <a:t>“Create note”</a:t>
            </a:r>
            <a:endParaRPr i="1"/>
          </a:p>
        </p:txBody>
      </p:sp>
      <p:cxnSp>
        <p:nvCxnSpPr>
          <p:cNvPr id="701" name="Google Shape;701;p57"/>
          <p:cNvCxnSpPr>
            <a:stCxn id="700" idx="2"/>
            <a:endCxn id="699" idx="0"/>
          </p:cNvCxnSpPr>
          <p:nvPr/>
        </p:nvCxnSpPr>
        <p:spPr>
          <a:xfrm>
            <a:off x="1240325" y="1480350"/>
            <a:ext cx="0" cy="612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57"/>
          <p:cNvSpPr/>
          <p:nvPr/>
        </p:nvSpPr>
        <p:spPr>
          <a:xfrm>
            <a:off x="2760175" y="20814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note name</a:t>
            </a:r>
            <a:endParaRPr/>
          </a:p>
        </p:txBody>
      </p:sp>
      <p:sp>
        <p:nvSpPr>
          <p:cNvPr id="703" name="Google Shape;703;p57"/>
          <p:cNvSpPr/>
          <p:nvPr/>
        </p:nvSpPr>
        <p:spPr>
          <a:xfrm>
            <a:off x="2760175" y="3227950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Read and save text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04" name="Google Shape;704;p57"/>
          <p:cNvSpPr/>
          <p:nvPr/>
        </p:nvSpPr>
        <p:spPr>
          <a:xfrm>
            <a:off x="5265725" y="3227950"/>
            <a:ext cx="2108400" cy="702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Happens in the function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save_note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57"/>
          <p:cNvSpPr/>
          <p:nvPr/>
        </p:nvSpPr>
        <p:spPr>
          <a:xfrm>
            <a:off x="2760175" y="4327425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Attach tags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06" name="Google Shape;706;p57"/>
          <p:cNvSpPr/>
          <p:nvPr/>
        </p:nvSpPr>
        <p:spPr>
          <a:xfrm>
            <a:off x="5265725" y="4261725"/>
            <a:ext cx="2108400" cy="702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Tags are handled by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lower panel of buttons</a:t>
            </a:r>
            <a:endParaRPr/>
          </a:p>
        </p:txBody>
      </p:sp>
      <p:cxnSp>
        <p:nvCxnSpPr>
          <p:cNvPr id="707" name="Google Shape;707;p57"/>
          <p:cNvCxnSpPr>
            <a:stCxn id="699" idx="3"/>
            <a:endCxn id="702" idx="1"/>
          </p:cNvCxnSpPr>
          <p:nvPr/>
        </p:nvCxnSpPr>
        <p:spPr>
          <a:xfrm>
            <a:off x="2202875" y="2367150"/>
            <a:ext cx="557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57"/>
          <p:cNvCxnSpPr>
            <a:stCxn id="702" idx="3"/>
            <a:endCxn id="709" idx="2"/>
          </p:cNvCxnSpPr>
          <p:nvPr/>
        </p:nvCxnSpPr>
        <p:spPr>
          <a:xfrm>
            <a:off x="4685275" y="2367150"/>
            <a:ext cx="557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57"/>
          <p:cNvCxnSpPr>
            <a:stCxn id="703" idx="3"/>
            <a:endCxn id="704" idx="2"/>
          </p:cNvCxnSpPr>
          <p:nvPr/>
        </p:nvCxnSpPr>
        <p:spPr>
          <a:xfrm>
            <a:off x="4685275" y="3579400"/>
            <a:ext cx="58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57"/>
          <p:cNvCxnSpPr>
            <a:stCxn id="705" idx="3"/>
            <a:endCxn id="706" idx="2"/>
          </p:cNvCxnSpPr>
          <p:nvPr/>
        </p:nvCxnSpPr>
        <p:spPr>
          <a:xfrm>
            <a:off x="4685275" y="4613175"/>
            <a:ext cx="58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7"/>
          <p:cNvCxnSpPr>
            <a:stCxn id="703" idx="1"/>
          </p:cNvCxnSpPr>
          <p:nvPr/>
        </p:nvCxnSpPr>
        <p:spPr>
          <a:xfrm rot="10800000">
            <a:off x="2464675" y="2373100"/>
            <a:ext cx="295500" cy="1206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57"/>
          <p:cNvCxnSpPr>
            <a:stCxn id="705" idx="1"/>
          </p:cNvCxnSpPr>
          <p:nvPr/>
        </p:nvCxnSpPr>
        <p:spPr>
          <a:xfrm rot="10800000">
            <a:off x="2464675" y="3574875"/>
            <a:ext cx="295500" cy="1038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4" name="Google Shape;714;p57"/>
          <p:cNvSpPr/>
          <p:nvPr/>
        </p:nvSpPr>
        <p:spPr>
          <a:xfrm>
            <a:off x="5208238" y="2015700"/>
            <a:ext cx="2108400" cy="702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empty note with queried name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812" y="979770"/>
            <a:ext cx="3341450" cy="236001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0" name="Google Shape;72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40" y="976800"/>
            <a:ext cx="3341470" cy="23659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21" name="Google Shape;721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22" name="Google Shape;722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5" name="Google Shape;72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8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add_note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function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264825" y="3768500"/>
            <a:ext cx="3487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name of the note is queried in a separate window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QInputDialog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4208775" y="3768500"/>
            <a:ext cx="3487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An empty note with the queried name is created and appears in the list of notes.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58"/>
          <p:cNvCxnSpPr>
            <a:stCxn id="737" idx="3"/>
            <a:endCxn id="738" idx="1"/>
          </p:cNvCxnSpPr>
          <p:nvPr/>
        </p:nvCxnSpPr>
        <p:spPr>
          <a:xfrm>
            <a:off x="3765100" y="2201975"/>
            <a:ext cx="425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58"/>
          <p:cNvSpPr/>
          <p:nvPr/>
        </p:nvSpPr>
        <p:spPr>
          <a:xfrm>
            <a:off x="1517575" y="1802775"/>
            <a:ext cx="927000" cy="71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8"/>
          <p:cNvSpPr/>
          <p:nvPr/>
        </p:nvSpPr>
        <p:spPr>
          <a:xfrm>
            <a:off x="6432175" y="1307900"/>
            <a:ext cx="927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46" name="Google Shape;746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9" name="Google Shape;7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9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QInputDialog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window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758" name="Google Shape;758;p59"/>
          <p:cNvGraphicFramePr/>
          <p:nvPr/>
        </p:nvGraphicFramePr>
        <p:xfrm>
          <a:off x="267600" y="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{70BA14A3-02FE-46CC-ACA3-66A3518FB957}</a:tableStyleId>
              </a:tblPr>
              <a:tblGrid>
                <a:gridCol w="4398650"/>
                <a:gridCol w="28403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PyQt5.QtWidgets </a:t>
                      </a:r>
                      <a:r>
                        <a:rPr lang="en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QInputDialog</a:t>
                      </a:r>
                      <a:endParaRPr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 a widget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note_name, ok = QInputDialog.getText(...)</a:t>
                      </a:r>
                      <a:endParaRPr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QInputDialog window with the name note_name and read the text from the entry field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9" name="Google Shape;759;p59"/>
          <p:cNvSpPr txBox="1"/>
          <p:nvPr/>
        </p:nvSpPr>
        <p:spPr>
          <a:xfrm>
            <a:off x="264825" y="3259250"/>
            <a:ext cx="72390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r>
              <a:rPr b="1" i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QInputDialog is similar to a widget you already know: </a:t>
            </a:r>
            <a:r>
              <a:rPr i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QMessageBox. The new widget not only shows the window with the text, but prompts the user to Enter text. </a:t>
            </a:r>
            <a:endParaRPr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5" name="Google Shape;765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8" name="Google Shape;7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0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QInputDialog 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window: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7" name="Google Shape;777;p60"/>
          <p:cNvSpPr txBox="1"/>
          <p:nvPr/>
        </p:nvSpPr>
        <p:spPr>
          <a:xfrm>
            <a:off x="277775" y="813000"/>
            <a:ext cx="73806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note_name, </a:t>
            </a:r>
            <a:r>
              <a:rPr lang="en" sz="1800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QInputDialog.getText(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notes_win,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 note"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"Note name:"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60"/>
          <p:cNvCxnSpPr/>
          <p:nvPr/>
        </p:nvCxnSpPr>
        <p:spPr>
          <a:xfrm rot="10800000">
            <a:off x="2828550" y="4227700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60"/>
          <p:cNvSpPr txBox="1"/>
          <p:nvPr/>
        </p:nvSpPr>
        <p:spPr>
          <a:xfrm>
            <a:off x="3931475" y="3900900"/>
            <a:ext cx="2851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input text will end up in the variable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>
              <a:highlight>
                <a:srgbClr val="EAD1D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0" name="Google Shape;78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0" y="3376369"/>
            <a:ext cx="2347150" cy="1527862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86" name="Google Shape;786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9" name="Google Shape;7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6" name="Google Shape;79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1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8" name="Google Shape;798;p61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1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_note():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61"/>
          <p:cNvSpPr txBox="1"/>
          <p:nvPr/>
        </p:nvSpPr>
        <p:spPr>
          <a:xfrm>
            <a:off x="1277650" y="1580025"/>
            <a:ext cx="57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'''Asks for the name of the new note and creates an empty note with this name'''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61"/>
          <p:cNvSpPr/>
          <p:nvPr/>
        </p:nvSpPr>
        <p:spPr>
          <a:xfrm>
            <a:off x="1255600" y="2562375"/>
            <a:ext cx="5792700" cy="18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asks for the name of the note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through the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QInputDialog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creates a notes element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with the given name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The text and tags for this note are empty.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name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of the new note is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displayed in the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list_notes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l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ist.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07" name="Google Shape;807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new topic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0" name="Google Shape;8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2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9" name="Google Shape;819;p62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add_note():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62"/>
          <p:cNvSpPr/>
          <p:nvPr/>
        </p:nvSpPr>
        <p:spPr>
          <a:xfrm>
            <a:off x="1255600" y="1580050"/>
            <a:ext cx="6159300" cy="2874900"/>
          </a:xfrm>
          <a:prstGeom prst="roundRect">
            <a:avLst>
              <a:gd fmla="val 8494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note_name, ok = QInputDialog.getText(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notes_win,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 note"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"Note name: 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ok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note_name !=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notes[note_name] = {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[]}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list_notes.addItem(note_name)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#list_tags.addItems(notes[note_name]["tags"])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26" name="Google Shape;826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6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9" name="Google Shape;8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6" name="Google Shape;83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63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2. Let’s consider deleting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a 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8" name="Google Shape;838;p63"/>
          <p:cNvSpPr/>
          <p:nvPr/>
        </p:nvSpPr>
        <p:spPr>
          <a:xfrm>
            <a:off x="277775" y="349282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del_note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277775" y="24968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button</a:t>
            </a:r>
            <a:r>
              <a:rPr lang="en"/>
              <a:t> </a:t>
            </a:r>
            <a:r>
              <a:rPr i="1" lang="en"/>
              <a:t>“Delete note” </a:t>
            </a:r>
            <a:r>
              <a:rPr lang="en"/>
              <a:t>is clicked</a:t>
            </a:r>
            <a:endParaRPr/>
          </a:p>
        </p:txBody>
      </p:sp>
      <p:cxnSp>
        <p:nvCxnSpPr>
          <p:cNvPr id="840" name="Google Shape;840;p63"/>
          <p:cNvCxnSpPr>
            <a:stCxn id="839" idx="2"/>
            <a:endCxn id="838" idx="0"/>
          </p:cNvCxnSpPr>
          <p:nvPr/>
        </p:nvCxnSpPr>
        <p:spPr>
          <a:xfrm>
            <a:off x="1240325" y="3128688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63"/>
          <p:cNvSpPr/>
          <p:nvPr/>
        </p:nvSpPr>
        <p:spPr>
          <a:xfrm>
            <a:off x="3005525" y="1500950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 element from the notes dictionary </a:t>
            </a:r>
            <a:endParaRPr/>
          </a:p>
        </p:txBody>
      </p:sp>
      <p:sp>
        <p:nvSpPr>
          <p:cNvPr id="842" name="Google Shape;842;p63"/>
          <p:cNvSpPr/>
          <p:nvPr/>
        </p:nvSpPr>
        <p:spPr>
          <a:xfrm>
            <a:off x="3005525" y="2496950"/>
            <a:ext cx="1925100" cy="834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updated notes dictionary to file </a:t>
            </a:r>
            <a:endParaRPr/>
          </a:p>
        </p:txBody>
      </p:sp>
      <p:sp>
        <p:nvSpPr>
          <p:cNvPr id="843" name="Google Shape;843;p63"/>
          <p:cNvSpPr/>
          <p:nvPr/>
        </p:nvSpPr>
        <p:spPr>
          <a:xfrm>
            <a:off x="5666550" y="15311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name from the list_notes list</a:t>
            </a:r>
            <a:endParaRPr/>
          </a:p>
        </p:txBody>
      </p:sp>
      <p:sp>
        <p:nvSpPr>
          <p:cNvPr id="844" name="Google Shape;844;p63"/>
          <p:cNvSpPr/>
          <p:nvPr/>
        </p:nvSpPr>
        <p:spPr>
          <a:xfrm>
            <a:off x="277775" y="15009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note from the list_notes list</a:t>
            </a:r>
            <a:endParaRPr i="1"/>
          </a:p>
        </p:txBody>
      </p:sp>
      <p:cxnSp>
        <p:nvCxnSpPr>
          <p:cNvPr id="845" name="Google Shape;845;p63"/>
          <p:cNvCxnSpPr>
            <a:stCxn id="844" idx="2"/>
            <a:endCxn id="839" idx="0"/>
          </p:cNvCxnSpPr>
          <p:nvPr/>
        </p:nvCxnSpPr>
        <p:spPr>
          <a:xfrm>
            <a:off x="1240325" y="2132750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63"/>
          <p:cNvSpPr/>
          <p:nvPr/>
        </p:nvSpPr>
        <p:spPr>
          <a:xfrm>
            <a:off x="5666550" y="24969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text from</a:t>
            </a:r>
            <a:r>
              <a:rPr lang="en"/>
              <a:t> field_text</a:t>
            </a: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5666550" y="34627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tags from </a:t>
            </a:r>
            <a:r>
              <a:rPr lang="en"/>
              <a:t>list_tags</a:t>
            </a:r>
            <a:endParaRPr/>
          </a:p>
        </p:txBody>
      </p:sp>
      <p:sp>
        <p:nvSpPr>
          <p:cNvPr id="848" name="Google Shape;848;p63"/>
          <p:cNvSpPr txBox="1"/>
          <p:nvPr/>
        </p:nvSpPr>
        <p:spPr>
          <a:xfrm>
            <a:off x="2994425" y="8657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Delete a note from data</a:t>
            </a:r>
            <a:endParaRPr i="1"/>
          </a:p>
        </p:txBody>
      </p:sp>
      <p:sp>
        <p:nvSpPr>
          <p:cNvPr id="849" name="Google Shape;849;p63"/>
          <p:cNvSpPr txBox="1"/>
          <p:nvPr/>
        </p:nvSpPr>
        <p:spPr>
          <a:xfrm>
            <a:off x="5666550" y="8657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Delete a note from widgets</a:t>
            </a:r>
            <a:endParaRPr i="1"/>
          </a:p>
        </p:txBody>
      </p:sp>
      <p:cxnSp>
        <p:nvCxnSpPr>
          <p:cNvPr id="850" name="Google Shape;850;p63"/>
          <p:cNvCxnSpPr>
            <a:stCxn id="838" idx="3"/>
            <a:endCxn id="841" idx="1"/>
          </p:cNvCxnSpPr>
          <p:nvPr/>
        </p:nvCxnSpPr>
        <p:spPr>
          <a:xfrm flipH="1" rot="10800000">
            <a:off x="2202875" y="1852275"/>
            <a:ext cx="802800" cy="1915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63"/>
          <p:cNvCxnSpPr>
            <a:stCxn id="841" idx="2"/>
            <a:endCxn id="842" idx="0"/>
          </p:cNvCxnSpPr>
          <p:nvPr/>
        </p:nvCxnSpPr>
        <p:spPr>
          <a:xfrm>
            <a:off x="3968075" y="2203850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3"/>
          <p:cNvCxnSpPr>
            <a:stCxn id="842" idx="3"/>
            <a:endCxn id="843" idx="1"/>
          </p:cNvCxnSpPr>
          <p:nvPr/>
        </p:nvCxnSpPr>
        <p:spPr>
          <a:xfrm flipH="1" rot="10800000">
            <a:off x="4930625" y="1817000"/>
            <a:ext cx="735900" cy="1097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63"/>
          <p:cNvCxnSpPr>
            <a:stCxn id="843" idx="2"/>
            <a:endCxn id="846" idx="0"/>
          </p:cNvCxnSpPr>
          <p:nvPr/>
        </p:nvCxnSpPr>
        <p:spPr>
          <a:xfrm>
            <a:off x="6629100" y="2102600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3"/>
          <p:cNvCxnSpPr>
            <a:stCxn id="846" idx="2"/>
            <a:endCxn id="847" idx="0"/>
          </p:cNvCxnSpPr>
          <p:nvPr/>
        </p:nvCxnSpPr>
        <p:spPr>
          <a:xfrm>
            <a:off x="6629100" y="3068400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60" name="Google Shape;860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6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4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2.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consider deleting a 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277775" y="349282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del_note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64"/>
          <p:cNvSpPr/>
          <p:nvPr/>
        </p:nvSpPr>
        <p:spPr>
          <a:xfrm>
            <a:off x="277775" y="24968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button </a:t>
            </a:r>
            <a:r>
              <a:rPr i="1" lang="en">
                <a:solidFill>
                  <a:schemeClr val="dk1"/>
                </a:solidFill>
              </a:rPr>
              <a:t>“Delete note” </a:t>
            </a:r>
            <a:r>
              <a:rPr lang="en">
                <a:solidFill>
                  <a:schemeClr val="dk1"/>
                </a:solidFill>
              </a:rPr>
              <a:t>is clicked</a:t>
            </a:r>
            <a:endParaRPr i="1"/>
          </a:p>
        </p:txBody>
      </p:sp>
      <p:cxnSp>
        <p:nvCxnSpPr>
          <p:cNvPr id="874" name="Google Shape;874;p64"/>
          <p:cNvCxnSpPr>
            <a:stCxn id="873" idx="2"/>
            <a:endCxn id="872" idx="0"/>
          </p:cNvCxnSpPr>
          <p:nvPr/>
        </p:nvCxnSpPr>
        <p:spPr>
          <a:xfrm>
            <a:off x="1240325" y="3128688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64"/>
          <p:cNvSpPr/>
          <p:nvPr/>
        </p:nvSpPr>
        <p:spPr>
          <a:xfrm>
            <a:off x="3005525" y="1500950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Delete an element from the notes dictionary </a:t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3005525" y="2496950"/>
            <a:ext cx="1925100" cy="834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Write </a:t>
            </a:r>
            <a:r>
              <a:rPr lang="en">
                <a:solidFill>
                  <a:schemeClr val="dk1"/>
                </a:solidFill>
              </a:rPr>
              <a:t>updated notes dictionary to file </a:t>
            </a:r>
            <a:endParaRPr/>
          </a:p>
        </p:txBody>
      </p:sp>
      <p:sp>
        <p:nvSpPr>
          <p:cNvPr id="877" name="Google Shape;877;p64"/>
          <p:cNvSpPr/>
          <p:nvPr/>
        </p:nvSpPr>
        <p:spPr>
          <a:xfrm>
            <a:off x="5666550" y="15311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Delete the name from the list_notes list</a:t>
            </a:r>
            <a:endParaRPr/>
          </a:p>
        </p:txBody>
      </p:sp>
      <p:sp>
        <p:nvSpPr>
          <p:cNvPr id="878" name="Google Shape;878;p64"/>
          <p:cNvSpPr/>
          <p:nvPr/>
        </p:nvSpPr>
        <p:spPr>
          <a:xfrm>
            <a:off x="277775" y="15009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a note from the list_notes list</a:t>
            </a:r>
            <a:endParaRPr i="1"/>
          </a:p>
        </p:txBody>
      </p:sp>
      <p:cxnSp>
        <p:nvCxnSpPr>
          <p:cNvPr id="879" name="Google Shape;879;p64"/>
          <p:cNvCxnSpPr>
            <a:stCxn id="878" idx="2"/>
            <a:endCxn id="873" idx="0"/>
          </p:cNvCxnSpPr>
          <p:nvPr/>
        </p:nvCxnSpPr>
        <p:spPr>
          <a:xfrm>
            <a:off x="1240325" y="2132750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64"/>
          <p:cNvSpPr/>
          <p:nvPr/>
        </p:nvSpPr>
        <p:spPr>
          <a:xfrm>
            <a:off x="5666550" y="24969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Delete the text from field_text</a:t>
            </a:r>
            <a:endParaRPr/>
          </a:p>
        </p:txBody>
      </p:sp>
      <p:sp>
        <p:nvSpPr>
          <p:cNvPr id="881" name="Google Shape;881;p64"/>
          <p:cNvSpPr/>
          <p:nvPr/>
        </p:nvSpPr>
        <p:spPr>
          <a:xfrm>
            <a:off x="5666550" y="3462700"/>
            <a:ext cx="1925100" cy="571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Delete the tags from list_tags</a:t>
            </a:r>
            <a:endParaRPr/>
          </a:p>
        </p:txBody>
      </p:sp>
      <p:sp>
        <p:nvSpPr>
          <p:cNvPr id="882" name="Google Shape;882;p64"/>
          <p:cNvSpPr txBox="1"/>
          <p:nvPr/>
        </p:nvSpPr>
        <p:spPr>
          <a:xfrm>
            <a:off x="2994425" y="8657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Delete a note from data</a:t>
            </a:r>
            <a:endParaRPr i="1"/>
          </a:p>
        </p:txBody>
      </p:sp>
      <p:sp>
        <p:nvSpPr>
          <p:cNvPr id="883" name="Google Shape;883;p64"/>
          <p:cNvSpPr txBox="1"/>
          <p:nvPr/>
        </p:nvSpPr>
        <p:spPr>
          <a:xfrm>
            <a:off x="5666550" y="8657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Delete a note from widgets</a:t>
            </a:r>
            <a:endParaRPr i="1"/>
          </a:p>
        </p:txBody>
      </p:sp>
      <p:cxnSp>
        <p:nvCxnSpPr>
          <p:cNvPr id="884" name="Google Shape;884;p64"/>
          <p:cNvCxnSpPr>
            <a:stCxn id="872" idx="3"/>
            <a:endCxn id="875" idx="1"/>
          </p:cNvCxnSpPr>
          <p:nvPr/>
        </p:nvCxnSpPr>
        <p:spPr>
          <a:xfrm flipH="1" rot="10800000">
            <a:off x="2202875" y="1852275"/>
            <a:ext cx="802800" cy="1915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64"/>
          <p:cNvCxnSpPr>
            <a:stCxn id="875" idx="2"/>
            <a:endCxn id="876" idx="0"/>
          </p:cNvCxnSpPr>
          <p:nvPr/>
        </p:nvCxnSpPr>
        <p:spPr>
          <a:xfrm>
            <a:off x="3968075" y="2203850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64"/>
          <p:cNvCxnSpPr>
            <a:stCxn id="876" idx="3"/>
            <a:endCxn id="877" idx="1"/>
          </p:cNvCxnSpPr>
          <p:nvPr/>
        </p:nvCxnSpPr>
        <p:spPr>
          <a:xfrm flipH="1" rot="10800000">
            <a:off x="4930625" y="1817000"/>
            <a:ext cx="735900" cy="1097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64"/>
          <p:cNvCxnSpPr>
            <a:stCxn id="877" idx="2"/>
            <a:endCxn id="880" idx="0"/>
          </p:cNvCxnSpPr>
          <p:nvPr/>
        </p:nvCxnSpPr>
        <p:spPr>
          <a:xfrm>
            <a:off x="6629100" y="2102600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64"/>
          <p:cNvCxnSpPr>
            <a:stCxn id="880" idx="2"/>
            <a:endCxn id="881" idx="0"/>
          </p:cNvCxnSpPr>
          <p:nvPr/>
        </p:nvCxnSpPr>
        <p:spPr>
          <a:xfrm>
            <a:off x="6629100" y="3068400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64"/>
          <p:cNvSpPr txBox="1"/>
          <p:nvPr/>
        </p:nvSpPr>
        <p:spPr>
          <a:xfrm>
            <a:off x="285175" y="4338875"/>
            <a:ext cx="7306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</a:rPr>
              <a:t>Note</a:t>
            </a:r>
            <a:r>
              <a:rPr i="1" lang="en">
                <a:solidFill>
                  <a:srgbClr val="434343"/>
                </a:solidFill>
              </a:rPr>
              <a:t>:</a:t>
            </a:r>
            <a:r>
              <a:rPr i="1" lang="en">
                <a:solidFill>
                  <a:srgbClr val="434343"/>
                </a:solidFill>
              </a:rPr>
              <a:t> if a note to be deleted has not been selected, we can display a message to the console: “No note selected!” 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0" y="827325"/>
            <a:ext cx="4810951" cy="342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4" name="Google Shape;134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368800" y="175175"/>
            <a:ext cx="7312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 for today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3456400" y="2142500"/>
            <a:ext cx="1611600" cy="47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3456525" y="3659225"/>
            <a:ext cx="1611600" cy="2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9"/>
          <p:cNvCxnSpPr>
            <a:endCxn id="144" idx="3"/>
          </p:cNvCxnSpPr>
          <p:nvPr/>
        </p:nvCxnSpPr>
        <p:spPr>
          <a:xfrm rot="10800000">
            <a:off x="5068000" y="2381900"/>
            <a:ext cx="631500" cy="5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9"/>
          <p:cNvSpPr txBox="1"/>
          <p:nvPr/>
        </p:nvSpPr>
        <p:spPr>
          <a:xfrm>
            <a:off x="5792725" y="1825775"/>
            <a:ext cx="13953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Creating, saving, deleting notes. </a:t>
            </a:r>
            <a:endParaRPr/>
          </a:p>
        </p:txBody>
      </p:sp>
      <p:cxnSp>
        <p:nvCxnSpPr>
          <p:cNvPr id="148" name="Google Shape;148;p29"/>
          <p:cNvCxnSpPr>
            <a:stCxn id="149" idx="1"/>
            <a:endCxn id="145" idx="3"/>
          </p:cNvCxnSpPr>
          <p:nvPr/>
        </p:nvCxnSpPr>
        <p:spPr>
          <a:xfrm rot="10800000">
            <a:off x="5068238" y="3775025"/>
            <a:ext cx="705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9"/>
          <p:cNvSpPr txBox="1"/>
          <p:nvPr/>
        </p:nvSpPr>
        <p:spPr>
          <a:xfrm>
            <a:off x="5773538" y="3408125"/>
            <a:ext cx="1686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 a tag to or unclipping it from a note.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3456525" y="4027425"/>
            <a:ext cx="1611600" cy="17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9"/>
          <p:cNvCxnSpPr>
            <a:endCxn id="150" idx="2"/>
          </p:cNvCxnSpPr>
          <p:nvPr/>
        </p:nvCxnSpPr>
        <p:spPr>
          <a:xfrm rot="10800000">
            <a:off x="4262325" y="4205625"/>
            <a:ext cx="0" cy="393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9"/>
          <p:cNvSpPr txBox="1"/>
          <p:nvPr/>
        </p:nvSpPr>
        <p:spPr>
          <a:xfrm>
            <a:off x="3071925" y="4458000"/>
            <a:ext cx="2106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Searching for notes by entered tag.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95" name="Google Shape;895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6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8" name="Google Shape;8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5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7" name="Google Shape;907;p65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5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_note():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9" name="Google Shape;909;p65"/>
          <p:cNvSpPr txBox="1"/>
          <p:nvPr/>
        </p:nvSpPr>
        <p:spPr>
          <a:xfrm>
            <a:off x="1277650" y="1580025"/>
            <a:ext cx="57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'Deletes the selected note from the notes dictionary, from the file and widgets.'''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65"/>
          <p:cNvSpPr/>
          <p:nvPr/>
        </p:nvSpPr>
        <p:spPr>
          <a:xfrm>
            <a:off x="1255600" y="2562375"/>
            <a:ext cx="5792700" cy="22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note is selected from list_notes,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then: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remember the name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the selected note;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note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from the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notes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rewrite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notes to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file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with the data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data about the note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from the widgets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(from the list of names, from the list of tags, from the text fields).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6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6" name="Google Shape;916;p6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6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9" name="Google Shape;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6" name="Google Shape;92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6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. Let’s consider saving a note: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277775" y="349282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save_note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929" name="Google Shape;929;p66"/>
          <p:cNvSpPr/>
          <p:nvPr/>
        </p:nvSpPr>
        <p:spPr>
          <a:xfrm>
            <a:off x="277775" y="24968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button </a:t>
            </a:r>
            <a:r>
              <a:rPr i="1" lang="en"/>
              <a:t>“Save note” </a:t>
            </a:r>
            <a:r>
              <a:rPr lang="en"/>
              <a:t>is clicked</a:t>
            </a:r>
            <a:endParaRPr/>
          </a:p>
        </p:txBody>
      </p:sp>
      <p:cxnSp>
        <p:nvCxnSpPr>
          <p:cNvPr id="930" name="Google Shape;930;p66"/>
          <p:cNvCxnSpPr>
            <a:stCxn id="929" idx="2"/>
            <a:endCxn id="928" idx="0"/>
          </p:cNvCxnSpPr>
          <p:nvPr/>
        </p:nvCxnSpPr>
        <p:spPr>
          <a:xfrm>
            <a:off x="1240325" y="3128688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66"/>
          <p:cNvSpPr/>
          <p:nvPr/>
        </p:nvSpPr>
        <p:spPr>
          <a:xfrm>
            <a:off x="277775" y="15009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is selected from the</a:t>
            </a:r>
            <a:r>
              <a:rPr lang="en"/>
              <a:t> list_notes list</a:t>
            </a:r>
            <a:endParaRPr i="1"/>
          </a:p>
        </p:txBody>
      </p:sp>
      <p:cxnSp>
        <p:nvCxnSpPr>
          <p:cNvPr id="932" name="Google Shape;932;p66"/>
          <p:cNvCxnSpPr>
            <a:stCxn id="931" idx="2"/>
            <a:endCxn id="929" idx="0"/>
          </p:cNvCxnSpPr>
          <p:nvPr/>
        </p:nvCxnSpPr>
        <p:spPr>
          <a:xfrm>
            <a:off x="1240325" y="2132750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66"/>
          <p:cNvSpPr/>
          <p:nvPr/>
        </p:nvSpPr>
        <p:spPr>
          <a:xfrm>
            <a:off x="3005525" y="1500950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text from field_text becomes the text of the selected note </a:t>
            </a:r>
            <a:endParaRPr sz="1200"/>
          </a:p>
        </p:txBody>
      </p:sp>
      <p:sp>
        <p:nvSpPr>
          <p:cNvPr id="934" name="Google Shape;934;p66"/>
          <p:cNvSpPr/>
          <p:nvPr/>
        </p:nvSpPr>
        <p:spPr>
          <a:xfrm>
            <a:off x="3005525" y="2496950"/>
            <a:ext cx="1925100" cy="834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notes dictionary is written to the file</a:t>
            </a:r>
            <a:endParaRPr/>
          </a:p>
        </p:txBody>
      </p:sp>
      <p:cxnSp>
        <p:nvCxnSpPr>
          <p:cNvPr id="935" name="Google Shape;935;p66"/>
          <p:cNvCxnSpPr>
            <a:stCxn id="933" idx="2"/>
            <a:endCxn id="934" idx="0"/>
          </p:cNvCxnSpPr>
          <p:nvPr/>
        </p:nvCxnSpPr>
        <p:spPr>
          <a:xfrm>
            <a:off x="3968075" y="2203850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Google Shape;936;p66"/>
          <p:cNvSpPr/>
          <p:nvPr/>
        </p:nvSpPr>
        <p:spPr>
          <a:xfrm>
            <a:off x="5666550" y="1531100"/>
            <a:ext cx="1991700" cy="1597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when this note is selected, the saved text will be displayed</a:t>
            </a:r>
            <a:endParaRPr/>
          </a:p>
        </p:txBody>
      </p:sp>
      <p:cxnSp>
        <p:nvCxnSpPr>
          <p:cNvPr id="937" name="Google Shape;937;p66"/>
          <p:cNvCxnSpPr>
            <a:stCxn id="928" idx="3"/>
            <a:endCxn id="933" idx="1"/>
          </p:cNvCxnSpPr>
          <p:nvPr/>
        </p:nvCxnSpPr>
        <p:spPr>
          <a:xfrm flipH="1" rot="10800000">
            <a:off x="2202875" y="1852275"/>
            <a:ext cx="802800" cy="1915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8" name="Google Shape;938;p66"/>
          <p:cNvSpPr txBox="1"/>
          <p:nvPr/>
        </p:nvSpPr>
        <p:spPr>
          <a:xfrm>
            <a:off x="285175" y="4338875"/>
            <a:ext cx="7306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</a:rPr>
              <a:t>Note</a:t>
            </a:r>
            <a:r>
              <a:rPr i="1" lang="en">
                <a:solidFill>
                  <a:srgbClr val="434343"/>
                </a:solidFill>
              </a:rPr>
              <a:t>:</a:t>
            </a:r>
            <a:r>
              <a:rPr i="1" lang="en">
                <a:solidFill>
                  <a:srgbClr val="434343"/>
                </a:solidFill>
              </a:rPr>
              <a:t> </a:t>
            </a:r>
            <a:r>
              <a:rPr i="1" lang="en">
                <a:solidFill>
                  <a:srgbClr val="434343"/>
                </a:solidFill>
              </a:rPr>
              <a:t>if a note to be saved has not been selected, we can display a message to the console: “No note selected!”</a:t>
            </a:r>
            <a:r>
              <a:rPr i="1" lang="en">
                <a:solidFill>
                  <a:srgbClr val="434343"/>
                </a:solidFill>
              </a:rPr>
              <a:t>.</a:t>
            </a:r>
            <a:endParaRPr i="1">
              <a:solidFill>
                <a:srgbClr val="434343"/>
              </a:solidFill>
            </a:endParaRPr>
          </a:p>
        </p:txBody>
      </p:sp>
      <p:cxnSp>
        <p:nvCxnSpPr>
          <p:cNvPr id="939" name="Google Shape;939;p66"/>
          <p:cNvCxnSpPr>
            <a:stCxn id="933" idx="3"/>
          </p:cNvCxnSpPr>
          <p:nvPr/>
        </p:nvCxnSpPr>
        <p:spPr>
          <a:xfrm>
            <a:off x="4930625" y="1852400"/>
            <a:ext cx="723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45" name="Google Shape;945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8" name="Google Shape;94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67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3.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consider saving a 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67"/>
          <p:cNvSpPr/>
          <p:nvPr/>
        </p:nvSpPr>
        <p:spPr>
          <a:xfrm>
            <a:off x="277775" y="349282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save_note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958" name="Google Shape;958;p67"/>
          <p:cNvSpPr/>
          <p:nvPr/>
        </p:nvSpPr>
        <p:spPr>
          <a:xfrm>
            <a:off x="277775" y="24968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button </a:t>
            </a:r>
            <a:r>
              <a:rPr i="1" lang="en">
                <a:solidFill>
                  <a:schemeClr val="dk1"/>
                </a:solidFill>
              </a:rPr>
              <a:t>“Save note” </a:t>
            </a:r>
            <a:r>
              <a:rPr lang="en">
                <a:solidFill>
                  <a:schemeClr val="dk1"/>
                </a:solidFill>
              </a:rPr>
              <a:t>is clicked</a:t>
            </a:r>
            <a:endParaRPr/>
          </a:p>
        </p:txBody>
      </p:sp>
      <p:cxnSp>
        <p:nvCxnSpPr>
          <p:cNvPr id="959" name="Google Shape;959;p67"/>
          <p:cNvCxnSpPr>
            <a:stCxn id="958" idx="2"/>
            <a:endCxn id="957" idx="0"/>
          </p:cNvCxnSpPr>
          <p:nvPr/>
        </p:nvCxnSpPr>
        <p:spPr>
          <a:xfrm>
            <a:off x="1240325" y="3128688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67"/>
          <p:cNvSpPr/>
          <p:nvPr/>
        </p:nvSpPr>
        <p:spPr>
          <a:xfrm>
            <a:off x="277775" y="15009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note is selected from the list_notes list</a:t>
            </a:r>
            <a:endParaRPr/>
          </a:p>
        </p:txBody>
      </p:sp>
      <p:cxnSp>
        <p:nvCxnSpPr>
          <p:cNvPr id="961" name="Google Shape;961;p67"/>
          <p:cNvCxnSpPr>
            <a:stCxn id="960" idx="2"/>
            <a:endCxn id="958" idx="0"/>
          </p:cNvCxnSpPr>
          <p:nvPr/>
        </p:nvCxnSpPr>
        <p:spPr>
          <a:xfrm>
            <a:off x="1240325" y="2132750"/>
            <a:ext cx="0" cy="36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67"/>
          <p:cNvSpPr/>
          <p:nvPr/>
        </p:nvSpPr>
        <p:spPr>
          <a:xfrm>
            <a:off x="3005525" y="1500950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text from field_text becomes the text of the selected note </a:t>
            </a:r>
            <a:endParaRPr sz="1100"/>
          </a:p>
        </p:txBody>
      </p:sp>
      <p:sp>
        <p:nvSpPr>
          <p:cNvPr id="963" name="Google Shape;963;p67"/>
          <p:cNvSpPr/>
          <p:nvPr/>
        </p:nvSpPr>
        <p:spPr>
          <a:xfrm>
            <a:off x="3005525" y="2496950"/>
            <a:ext cx="1925100" cy="834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notes dictionary is written to the file</a:t>
            </a:r>
            <a:endParaRPr/>
          </a:p>
        </p:txBody>
      </p:sp>
      <p:cxnSp>
        <p:nvCxnSpPr>
          <p:cNvPr id="964" name="Google Shape;964;p67"/>
          <p:cNvCxnSpPr>
            <a:stCxn id="962" idx="2"/>
            <a:endCxn id="963" idx="0"/>
          </p:cNvCxnSpPr>
          <p:nvPr/>
        </p:nvCxnSpPr>
        <p:spPr>
          <a:xfrm>
            <a:off x="3968075" y="2203850"/>
            <a:ext cx="0" cy="29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67"/>
          <p:cNvCxnSpPr>
            <a:stCxn id="957" idx="3"/>
            <a:endCxn id="962" idx="1"/>
          </p:cNvCxnSpPr>
          <p:nvPr/>
        </p:nvCxnSpPr>
        <p:spPr>
          <a:xfrm flipH="1" rot="10800000">
            <a:off x="2202875" y="1852275"/>
            <a:ext cx="802800" cy="1915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67"/>
          <p:cNvSpPr txBox="1"/>
          <p:nvPr/>
        </p:nvSpPr>
        <p:spPr>
          <a:xfrm>
            <a:off x="4055675" y="3767775"/>
            <a:ext cx="35361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</a:t>
            </a:r>
            <a:r>
              <a:rPr lang="en"/>
              <a:t>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field_text.toPlainText()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method returns entered text from the field_text field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67"/>
          <p:cNvSpPr/>
          <p:nvPr/>
        </p:nvSpPr>
        <p:spPr>
          <a:xfrm>
            <a:off x="5666550" y="1531100"/>
            <a:ext cx="1991700" cy="15975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when this note is selected, the saved text will be displayed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67"/>
          <p:cNvCxnSpPr/>
          <p:nvPr/>
        </p:nvCxnSpPr>
        <p:spPr>
          <a:xfrm>
            <a:off x="4930625" y="1852400"/>
            <a:ext cx="723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9" name="Google Shape;969;p67"/>
          <p:cNvSpPr txBox="1"/>
          <p:nvPr/>
        </p:nvSpPr>
        <p:spPr>
          <a:xfrm>
            <a:off x="2995450" y="975500"/>
            <a:ext cx="1911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Save the data</a:t>
            </a:r>
            <a:endParaRPr i="1"/>
          </a:p>
        </p:txBody>
      </p:sp>
      <p:sp>
        <p:nvSpPr>
          <p:cNvPr id="970" name="Google Shape;970;p67"/>
          <p:cNvSpPr txBox="1"/>
          <p:nvPr/>
        </p:nvSpPr>
        <p:spPr>
          <a:xfrm>
            <a:off x="5706600" y="902400"/>
            <a:ext cx="1911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Display on interface</a:t>
            </a:r>
            <a:r>
              <a:rPr i="1" lang="en"/>
              <a:t> </a:t>
            </a:r>
            <a:endParaRPr i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76" name="Google Shape;976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9" name="Google Shape;97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6" name="Google Shape;98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68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8" name="Google Shape;988;p68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8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_note():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68"/>
          <p:cNvSpPr txBox="1"/>
          <p:nvPr/>
        </p:nvSpPr>
        <p:spPr>
          <a:xfrm>
            <a:off x="1277650" y="1580025"/>
            <a:ext cx="6025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'Saves text to selected note from the notes dictionary and updates data file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68"/>
          <p:cNvSpPr/>
          <p:nvPr/>
        </p:nvSpPr>
        <p:spPr>
          <a:xfrm>
            <a:off x="1255600" y="2562375"/>
            <a:ext cx="5792700" cy="22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note is selected from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list_notes,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then: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get text from the widget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field_text (toPlainText);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record the text in the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notes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with the selected name;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rewrite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notes to the data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97" name="Google Shape;997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0" name="Google Shape;10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7" name="Google Shape;100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9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9" name="Google Shape;1009;p69"/>
          <p:cNvSpPr txBox="1"/>
          <p:nvPr/>
        </p:nvSpPr>
        <p:spPr>
          <a:xfrm>
            <a:off x="393050" y="920900"/>
            <a:ext cx="6902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 functions for creating, saving and deleting notes.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Handle clicks of the buttons “Create note”, “Save note” and “Delete note” using these functions.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0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0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7" name="Google Shape;10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0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70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Smart Notes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25" name="Google Shape;1025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7" name="Google Shape;10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71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71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1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1" name="Google Shape;1031;p71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 the task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7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in 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3" name="Google Shape;103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2" name="Google Shape;1042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1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The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 Notes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Application”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4" name="Google Shape;1044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51" name="Google Shape;1051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72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 the tasks in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7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in VS Code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5" name="Google Shape;105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4" name="Google Shape;106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72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The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 Notes Application”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6" name="Google Shape;106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72"/>
          <p:cNvSpPr txBox="1"/>
          <p:nvPr/>
        </p:nvSpPr>
        <p:spPr>
          <a:xfrm>
            <a:off x="4811375" y="1482400"/>
            <a:ext cx="28356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“Task 3. 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Editing notes”.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8" name="Google Shape;1068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400" y="1435850"/>
            <a:ext cx="4267200" cy="241940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D7B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3"/>
          <p:cNvSpPr txBox="1"/>
          <p:nvPr/>
        </p:nvSpPr>
        <p:spPr>
          <a:xfrm>
            <a:off x="360000" y="1224250"/>
            <a:ext cx="51153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Break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77" name="Google Shape;10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30" y="1697510"/>
            <a:ext cx="1847525" cy="1748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73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4" name="Google Shape;1084;p7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6" name="Google Shape;108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74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Working with </a:t>
            </a: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tags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 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8" name="Google Shape;1088;p74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9" name="Google Shape;1089;p74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8" name="Google Shape;158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360000" y="175175"/>
            <a:ext cx="70995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accomplish these tasks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we </a:t>
            </a:r>
            <a:r>
              <a:rPr lang="en" sz="2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need to know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244375" y="1190075"/>
            <a:ext cx="35757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how to display the data from a selected note;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ow to organize the making of changes to the notes dictionary and the json file;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ow to clear list widgets and fields;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ow to search for notes by tag.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608" y="1307900"/>
            <a:ext cx="3900541" cy="27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95" name="Google Shape;1095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7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7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5" name="Google Shape;1105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5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75"/>
          <p:cNvSpPr/>
          <p:nvPr/>
        </p:nvSpPr>
        <p:spPr>
          <a:xfrm>
            <a:off x="3169350" y="19948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chemeClr val="accent5"/>
              </a:gs>
              <a:gs pos="100000">
                <a:schemeClr val="lt1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Smart Notes</a:t>
            </a:r>
            <a:endParaRPr b="1" sz="1800"/>
          </a:p>
        </p:txBody>
      </p:sp>
      <p:sp>
        <p:nvSpPr>
          <p:cNvPr id="1108" name="Google Shape;1108;p75"/>
          <p:cNvSpPr/>
          <p:nvPr/>
        </p:nvSpPr>
        <p:spPr>
          <a:xfrm>
            <a:off x="1482550" y="1738300"/>
            <a:ext cx="1441800" cy="7299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Working with a note</a:t>
            </a:r>
            <a:endParaRPr i="1" sz="1800"/>
          </a:p>
        </p:txBody>
      </p:sp>
      <p:sp>
        <p:nvSpPr>
          <p:cNvPr id="1109" name="Google Shape;1109;p75"/>
          <p:cNvSpPr/>
          <p:nvPr/>
        </p:nvSpPr>
        <p:spPr>
          <a:xfrm>
            <a:off x="5479375" y="17366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Searching the notes</a:t>
            </a:r>
            <a:endParaRPr i="1" sz="1800"/>
          </a:p>
        </p:txBody>
      </p:sp>
      <p:sp>
        <p:nvSpPr>
          <p:cNvPr id="1110" name="Google Shape;1110;p75"/>
          <p:cNvSpPr/>
          <p:nvPr/>
        </p:nvSpPr>
        <p:spPr>
          <a:xfrm>
            <a:off x="3348300" y="3049400"/>
            <a:ext cx="1707000" cy="7299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Information about notes</a:t>
            </a:r>
            <a:endParaRPr i="1" sz="1800"/>
          </a:p>
        </p:txBody>
      </p:sp>
      <p:sp>
        <p:nvSpPr>
          <p:cNvPr id="1111" name="Google Shape;1111;p75"/>
          <p:cNvSpPr/>
          <p:nvPr/>
        </p:nvSpPr>
        <p:spPr>
          <a:xfrm>
            <a:off x="347650" y="915725"/>
            <a:ext cx="1094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 name</a:t>
            </a:r>
            <a:endParaRPr/>
          </a:p>
        </p:txBody>
      </p:sp>
      <p:sp>
        <p:nvSpPr>
          <p:cNvPr id="1112" name="Google Shape;1112;p75"/>
          <p:cNvSpPr/>
          <p:nvPr/>
        </p:nvSpPr>
        <p:spPr>
          <a:xfrm>
            <a:off x="1544450" y="914100"/>
            <a:ext cx="908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text</a:t>
            </a:r>
            <a:endParaRPr/>
          </a:p>
        </p:txBody>
      </p:sp>
      <p:sp>
        <p:nvSpPr>
          <p:cNvPr id="1113" name="Google Shape;1113;p75"/>
          <p:cNvSpPr/>
          <p:nvPr/>
        </p:nvSpPr>
        <p:spPr>
          <a:xfrm>
            <a:off x="1773850" y="3565575"/>
            <a:ext cx="1334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application launches</a:t>
            </a:r>
            <a:endParaRPr/>
          </a:p>
        </p:txBody>
      </p:sp>
      <p:cxnSp>
        <p:nvCxnSpPr>
          <p:cNvPr id="1114" name="Google Shape;1114;p75"/>
          <p:cNvCxnSpPr>
            <a:stCxn id="1108" idx="0"/>
            <a:endCxn id="1111" idx="2"/>
          </p:cNvCxnSpPr>
          <p:nvPr/>
        </p:nvCxnSpPr>
        <p:spPr>
          <a:xfrm rot="10800000">
            <a:off x="894850" y="1567600"/>
            <a:ext cx="13086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75"/>
          <p:cNvCxnSpPr>
            <a:stCxn id="1108" idx="0"/>
            <a:endCxn id="1112" idx="2"/>
          </p:cNvCxnSpPr>
          <p:nvPr/>
        </p:nvCxnSpPr>
        <p:spPr>
          <a:xfrm rot="10800000">
            <a:off x="1998550" y="1566100"/>
            <a:ext cx="204900" cy="172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75"/>
          <p:cNvCxnSpPr>
            <a:endCxn id="1117" idx="2"/>
          </p:cNvCxnSpPr>
          <p:nvPr/>
        </p:nvCxnSpPr>
        <p:spPr>
          <a:xfrm flipH="1" rot="10800000">
            <a:off x="2070600" y="15660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75"/>
          <p:cNvCxnSpPr>
            <a:stCxn id="1107" idx="1"/>
            <a:endCxn id="1108" idx="3"/>
          </p:cNvCxnSpPr>
          <p:nvPr/>
        </p:nvCxnSpPr>
        <p:spPr>
          <a:xfrm rot="10800000">
            <a:off x="2924271" y="2103300"/>
            <a:ext cx="245100" cy="31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75"/>
          <p:cNvSpPr/>
          <p:nvPr/>
        </p:nvSpPr>
        <p:spPr>
          <a:xfrm>
            <a:off x="5158550" y="915725"/>
            <a:ext cx="12807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tags for search</a:t>
            </a:r>
            <a:endParaRPr/>
          </a:p>
        </p:txBody>
      </p:sp>
      <p:sp>
        <p:nvSpPr>
          <p:cNvPr id="1120" name="Google Shape;1120;p75"/>
          <p:cNvSpPr/>
          <p:nvPr/>
        </p:nvSpPr>
        <p:spPr>
          <a:xfrm>
            <a:off x="6554613" y="915713"/>
            <a:ext cx="10941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list of notes</a:t>
            </a:r>
            <a:endParaRPr/>
          </a:p>
        </p:txBody>
      </p:sp>
      <p:cxnSp>
        <p:nvCxnSpPr>
          <p:cNvPr id="1121" name="Google Shape;1121;p75"/>
          <p:cNvCxnSpPr>
            <a:stCxn id="1109" idx="0"/>
            <a:endCxn id="1119" idx="2"/>
          </p:cNvCxnSpPr>
          <p:nvPr/>
        </p:nvCxnSpPr>
        <p:spPr>
          <a:xfrm rot="10800000">
            <a:off x="5798875" y="1567725"/>
            <a:ext cx="534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75"/>
          <p:cNvCxnSpPr>
            <a:stCxn id="1109" idx="0"/>
            <a:endCxn id="1120" idx="2"/>
          </p:cNvCxnSpPr>
          <p:nvPr/>
        </p:nvCxnSpPr>
        <p:spPr>
          <a:xfrm flipH="1" rot="10800000">
            <a:off x="6332875" y="1567725"/>
            <a:ext cx="7689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75"/>
          <p:cNvCxnSpPr>
            <a:stCxn id="1107" idx="3"/>
            <a:endCxn id="1109" idx="1"/>
          </p:cNvCxnSpPr>
          <p:nvPr/>
        </p:nvCxnSpPr>
        <p:spPr>
          <a:xfrm flipH="1" rot="10800000">
            <a:off x="5234229" y="21015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75"/>
          <p:cNvSpPr/>
          <p:nvPr/>
        </p:nvSpPr>
        <p:spPr>
          <a:xfrm>
            <a:off x="347650" y="4084150"/>
            <a:ext cx="11760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existing notes</a:t>
            </a:r>
            <a:endParaRPr/>
          </a:p>
        </p:txBody>
      </p:sp>
      <p:cxnSp>
        <p:nvCxnSpPr>
          <p:cNvPr id="1125" name="Google Shape;1125;p75"/>
          <p:cNvCxnSpPr>
            <a:stCxn id="1110" idx="1"/>
            <a:endCxn id="1113" idx="3"/>
          </p:cNvCxnSpPr>
          <p:nvPr/>
        </p:nvCxnSpPr>
        <p:spPr>
          <a:xfrm flipH="1">
            <a:off x="3108600" y="3414350"/>
            <a:ext cx="2397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75"/>
          <p:cNvCxnSpPr>
            <a:stCxn id="1113" idx="1"/>
            <a:endCxn id="1124" idx="3"/>
          </p:cNvCxnSpPr>
          <p:nvPr/>
        </p:nvCxnSpPr>
        <p:spPr>
          <a:xfrm flipH="1">
            <a:off x="1523650" y="3891525"/>
            <a:ext cx="250200" cy="518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75"/>
          <p:cNvSpPr/>
          <p:nvPr/>
        </p:nvSpPr>
        <p:spPr>
          <a:xfrm>
            <a:off x="5206263" y="3565575"/>
            <a:ext cx="1334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note name is clicked</a:t>
            </a:r>
            <a:endParaRPr/>
          </a:p>
        </p:txBody>
      </p:sp>
      <p:sp>
        <p:nvSpPr>
          <p:cNvPr id="1128" name="Google Shape;1128;p75"/>
          <p:cNvSpPr/>
          <p:nvPr/>
        </p:nvSpPr>
        <p:spPr>
          <a:xfrm>
            <a:off x="6704438" y="3432250"/>
            <a:ext cx="908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tags for this note</a:t>
            </a:r>
            <a:endParaRPr/>
          </a:p>
        </p:txBody>
      </p:sp>
      <p:sp>
        <p:nvSpPr>
          <p:cNvPr id="1129" name="Google Shape;1129;p75"/>
          <p:cNvSpPr/>
          <p:nvPr/>
        </p:nvSpPr>
        <p:spPr>
          <a:xfrm>
            <a:off x="6691938" y="4209400"/>
            <a:ext cx="908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text</a:t>
            </a:r>
            <a:endParaRPr/>
          </a:p>
        </p:txBody>
      </p:sp>
      <p:cxnSp>
        <p:nvCxnSpPr>
          <p:cNvPr id="1130" name="Google Shape;1130;p75"/>
          <p:cNvCxnSpPr>
            <a:endCxn id="1127" idx="1"/>
          </p:cNvCxnSpPr>
          <p:nvPr/>
        </p:nvCxnSpPr>
        <p:spPr>
          <a:xfrm>
            <a:off x="5055363" y="3414225"/>
            <a:ext cx="150900" cy="47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75"/>
          <p:cNvCxnSpPr>
            <a:stCxn id="1127" idx="3"/>
            <a:endCxn id="1128" idx="1"/>
          </p:cNvCxnSpPr>
          <p:nvPr/>
        </p:nvCxnSpPr>
        <p:spPr>
          <a:xfrm flipH="1" rot="10800000">
            <a:off x="6540963" y="3758325"/>
            <a:ext cx="163500" cy="13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75"/>
          <p:cNvCxnSpPr>
            <a:stCxn id="1127" idx="3"/>
            <a:endCxn id="1129" idx="1"/>
          </p:cNvCxnSpPr>
          <p:nvPr/>
        </p:nvCxnSpPr>
        <p:spPr>
          <a:xfrm>
            <a:off x="6540963" y="3891525"/>
            <a:ext cx="150900" cy="64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75"/>
          <p:cNvCxnSpPr>
            <a:stCxn id="1107" idx="2"/>
            <a:endCxn id="1110" idx="0"/>
          </p:cNvCxnSpPr>
          <p:nvPr/>
        </p:nvCxnSpPr>
        <p:spPr>
          <a:xfrm>
            <a:off x="4201821" y="2791874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5"/>
          <p:cNvSpPr/>
          <p:nvPr/>
        </p:nvSpPr>
        <p:spPr>
          <a:xfrm>
            <a:off x="3956525" y="914088"/>
            <a:ext cx="1094100" cy="651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tags</a:t>
            </a:r>
            <a:endParaRPr/>
          </a:p>
        </p:txBody>
      </p:sp>
      <p:cxnSp>
        <p:nvCxnSpPr>
          <p:cNvPr id="1135" name="Google Shape;1135;p75"/>
          <p:cNvCxnSpPr>
            <a:stCxn id="1134" idx="2"/>
            <a:endCxn id="1109" idx="0"/>
          </p:cNvCxnSpPr>
          <p:nvPr/>
        </p:nvCxnSpPr>
        <p:spPr>
          <a:xfrm>
            <a:off x="4503575" y="1565988"/>
            <a:ext cx="18294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75"/>
          <p:cNvSpPr/>
          <p:nvPr/>
        </p:nvSpPr>
        <p:spPr>
          <a:xfrm>
            <a:off x="2545500" y="915725"/>
            <a:ext cx="1280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 note</a:t>
            </a:r>
            <a:endParaRPr/>
          </a:p>
        </p:txBody>
      </p:sp>
      <p:sp>
        <p:nvSpPr>
          <p:cNvPr id="1137" name="Google Shape;1137;p75"/>
          <p:cNvSpPr/>
          <p:nvPr/>
        </p:nvSpPr>
        <p:spPr>
          <a:xfrm>
            <a:off x="347650" y="1775625"/>
            <a:ext cx="10317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note</a:t>
            </a:r>
            <a:endParaRPr/>
          </a:p>
        </p:txBody>
      </p:sp>
      <p:cxnSp>
        <p:nvCxnSpPr>
          <p:cNvPr id="1138" name="Google Shape;1138;p75"/>
          <p:cNvCxnSpPr>
            <a:stCxn id="1137" idx="3"/>
            <a:endCxn id="1108" idx="1"/>
          </p:cNvCxnSpPr>
          <p:nvPr/>
        </p:nvCxnSpPr>
        <p:spPr>
          <a:xfrm>
            <a:off x="1379350" y="2101575"/>
            <a:ext cx="103200" cy="1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5"/>
          <p:cNvSpPr/>
          <p:nvPr/>
        </p:nvSpPr>
        <p:spPr>
          <a:xfrm>
            <a:off x="3311948" y="4615502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5"/>
          <p:cNvSpPr/>
          <p:nvPr/>
        </p:nvSpPr>
        <p:spPr>
          <a:xfrm>
            <a:off x="3311948" y="4897281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5"/>
          <p:cNvSpPr txBox="1"/>
          <p:nvPr/>
        </p:nvSpPr>
        <p:spPr>
          <a:xfrm>
            <a:off x="3847903" y="4613175"/>
            <a:ext cx="14418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completed</a:t>
            </a:r>
            <a:endParaRPr sz="1100"/>
          </a:p>
        </p:txBody>
      </p:sp>
      <p:sp>
        <p:nvSpPr>
          <p:cNvPr id="1142" name="Google Shape;1142;p75"/>
          <p:cNvSpPr txBox="1"/>
          <p:nvPr/>
        </p:nvSpPr>
        <p:spPr>
          <a:xfrm>
            <a:off x="3847900" y="4897275"/>
            <a:ext cx="17070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not completed</a:t>
            </a:r>
            <a:endParaRPr sz="1100"/>
          </a:p>
        </p:txBody>
      </p:sp>
      <p:sp>
        <p:nvSpPr>
          <p:cNvPr id="1143" name="Google Shape;1143;p75"/>
          <p:cNvSpPr/>
          <p:nvPr/>
        </p:nvSpPr>
        <p:spPr>
          <a:xfrm>
            <a:off x="3311948" y="4333727"/>
            <a:ext cx="386700" cy="193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2CC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75"/>
          <p:cNvSpPr txBox="1"/>
          <p:nvPr/>
        </p:nvSpPr>
        <p:spPr>
          <a:xfrm>
            <a:off x="3876629" y="4318725"/>
            <a:ext cx="15852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</a:t>
            </a:r>
            <a:r>
              <a:rPr lang="en" sz="1100"/>
              <a:t> current task</a:t>
            </a:r>
            <a:endParaRPr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0" name="Google Shape;1150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7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3" name="Google Shape;115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0" name="Google Shape;116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76"/>
          <p:cNvSpPr txBox="1"/>
          <p:nvPr/>
        </p:nvSpPr>
        <p:spPr>
          <a:xfrm>
            <a:off x="278525" y="234025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tasks: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2" name="Google Shape;1162;p76"/>
          <p:cNvSpPr/>
          <p:nvPr/>
        </p:nvSpPr>
        <p:spPr>
          <a:xfrm>
            <a:off x="2797625" y="853575"/>
            <a:ext cx="2342400" cy="54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Searching for notes by tag</a:t>
            </a:r>
            <a:endParaRPr sz="1800"/>
          </a:p>
        </p:txBody>
      </p:sp>
      <p:sp>
        <p:nvSpPr>
          <p:cNvPr id="1163" name="Google Shape;1163;p76"/>
          <p:cNvSpPr/>
          <p:nvPr/>
        </p:nvSpPr>
        <p:spPr>
          <a:xfrm>
            <a:off x="40740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Attaching a tag to a note</a:t>
            </a:r>
            <a:endParaRPr/>
          </a:p>
        </p:txBody>
      </p:sp>
      <p:sp>
        <p:nvSpPr>
          <p:cNvPr id="1164" name="Google Shape;1164;p76"/>
          <p:cNvSpPr/>
          <p:nvPr/>
        </p:nvSpPr>
        <p:spPr>
          <a:xfrm>
            <a:off x="3006275" y="1726038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Unclipping a tag from a note</a:t>
            </a:r>
            <a:endParaRPr/>
          </a:p>
        </p:txBody>
      </p:sp>
      <p:sp>
        <p:nvSpPr>
          <p:cNvPr id="1165" name="Google Shape;1165;p76"/>
          <p:cNvSpPr/>
          <p:nvPr/>
        </p:nvSpPr>
        <p:spPr>
          <a:xfrm>
            <a:off x="560515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notes with the given tag </a:t>
            </a:r>
            <a:endParaRPr/>
          </a:p>
        </p:txBody>
      </p:sp>
      <p:cxnSp>
        <p:nvCxnSpPr>
          <p:cNvPr id="1166" name="Google Shape;1166;p76"/>
          <p:cNvCxnSpPr>
            <a:stCxn id="1162" idx="2"/>
            <a:endCxn id="1164" idx="0"/>
          </p:cNvCxnSpPr>
          <p:nvPr/>
        </p:nvCxnSpPr>
        <p:spPr>
          <a:xfrm>
            <a:off x="3968825" y="1403475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76"/>
          <p:cNvSpPr/>
          <p:nvPr/>
        </p:nvSpPr>
        <p:spPr>
          <a:xfrm>
            <a:off x="412500" y="34571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68" name="Google Shape;1168;p76"/>
          <p:cNvSpPr/>
          <p:nvPr/>
        </p:nvSpPr>
        <p:spPr>
          <a:xfrm>
            <a:off x="3011375" y="34568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1169" name="Google Shape;1169;p76"/>
          <p:cNvSpPr/>
          <p:nvPr/>
        </p:nvSpPr>
        <p:spPr>
          <a:xfrm>
            <a:off x="5610250" y="3457100"/>
            <a:ext cx="1914900" cy="75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1170" name="Google Shape;1170;p76"/>
          <p:cNvSpPr/>
          <p:nvPr/>
        </p:nvSpPr>
        <p:spPr>
          <a:xfrm>
            <a:off x="2797625" y="2724113"/>
            <a:ext cx="2342400" cy="4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How to program</a:t>
            </a:r>
            <a:r>
              <a:rPr lang="en">
                <a:solidFill>
                  <a:srgbClr val="999999"/>
                </a:solidFill>
              </a:rPr>
              <a:t>?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171" name="Google Shape;1171;p76"/>
          <p:cNvCxnSpPr>
            <a:stCxn id="1162" idx="2"/>
            <a:endCxn id="1163" idx="0"/>
          </p:cNvCxnSpPr>
          <p:nvPr/>
        </p:nvCxnSpPr>
        <p:spPr>
          <a:xfrm rot="5400000">
            <a:off x="2508125" y="265275"/>
            <a:ext cx="322500" cy="2598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2" name="Google Shape;1172;p76"/>
          <p:cNvCxnSpPr>
            <a:endCxn id="1165" idx="0"/>
          </p:cNvCxnSpPr>
          <p:nvPr/>
        </p:nvCxnSpPr>
        <p:spPr>
          <a:xfrm>
            <a:off x="3978100" y="1574850"/>
            <a:ext cx="2589600" cy="151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8" name="Google Shape;1178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7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1" name="Google Shape;118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7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7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8" name="Google Shape;1188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77"/>
          <p:cNvSpPr txBox="1"/>
          <p:nvPr/>
        </p:nvSpPr>
        <p:spPr>
          <a:xfrm>
            <a:off x="278525" y="234025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tasks: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0" name="Google Shape;1190;p77"/>
          <p:cNvSpPr/>
          <p:nvPr/>
        </p:nvSpPr>
        <p:spPr>
          <a:xfrm>
            <a:off x="2797625" y="853575"/>
            <a:ext cx="2342400" cy="54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Searching for notes by tag</a:t>
            </a:r>
            <a:endParaRPr sz="1800"/>
          </a:p>
        </p:txBody>
      </p:sp>
      <p:sp>
        <p:nvSpPr>
          <p:cNvPr id="1191" name="Google Shape;1191;p77"/>
          <p:cNvSpPr/>
          <p:nvPr/>
        </p:nvSpPr>
        <p:spPr>
          <a:xfrm>
            <a:off x="40740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Attaching a tag to a note</a:t>
            </a:r>
            <a:endParaRPr/>
          </a:p>
        </p:txBody>
      </p:sp>
      <p:sp>
        <p:nvSpPr>
          <p:cNvPr id="1192" name="Google Shape;1192;p77"/>
          <p:cNvSpPr/>
          <p:nvPr/>
        </p:nvSpPr>
        <p:spPr>
          <a:xfrm>
            <a:off x="3006275" y="1726038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Unclipping a tag from a note</a:t>
            </a:r>
            <a:endParaRPr/>
          </a:p>
        </p:txBody>
      </p:sp>
      <p:sp>
        <p:nvSpPr>
          <p:cNvPr id="1193" name="Google Shape;1193;p77"/>
          <p:cNvSpPr/>
          <p:nvPr/>
        </p:nvSpPr>
        <p:spPr>
          <a:xfrm>
            <a:off x="560515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Searching for notes with the given tag </a:t>
            </a:r>
            <a:endParaRPr/>
          </a:p>
        </p:txBody>
      </p:sp>
      <p:cxnSp>
        <p:nvCxnSpPr>
          <p:cNvPr id="1194" name="Google Shape;1194;p77"/>
          <p:cNvCxnSpPr>
            <a:stCxn id="1190" idx="2"/>
            <a:endCxn id="1192" idx="0"/>
          </p:cNvCxnSpPr>
          <p:nvPr/>
        </p:nvCxnSpPr>
        <p:spPr>
          <a:xfrm>
            <a:off x="3968825" y="1403475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77"/>
          <p:cNvSpPr/>
          <p:nvPr/>
        </p:nvSpPr>
        <p:spPr>
          <a:xfrm>
            <a:off x="353250" y="2897675"/>
            <a:ext cx="20334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add_tag</a:t>
            </a:r>
            <a:r>
              <a:rPr lang="en"/>
              <a:t> function </a:t>
            </a:r>
            <a:r>
              <a:rPr i="1" lang="en"/>
              <a:t>adds </a:t>
            </a:r>
            <a:r>
              <a:rPr lang="en"/>
              <a:t>the tag to the list of tags for this note and updates the data file</a:t>
            </a:r>
            <a:endParaRPr/>
          </a:p>
        </p:txBody>
      </p:sp>
      <p:sp>
        <p:nvSpPr>
          <p:cNvPr id="1196" name="Google Shape;1196;p77"/>
          <p:cNvSpPr/>
          <p:nvPr/>
        </p:nvSpPr>
        <p:spPr>
          <a:xfrm>
            <a:off x="5478400" y="2897675"/>
            <a:ext cx="21786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search_tag</a:t>
            </a:r>
            <a:r>
              <a:rPr lang="en">
                <a:solidFill>
                  <a:schemeClr val="dk1"/>
                </a:solidFill>
              </a:rPr>
              <a:t>  function leaves </a:t>
            </a:r>
            <a:r>
              <a:rPr i="1" lang="en">
                <a:solidFill>
                  <a:schemeClr val="dk1"/>
                </a:solidFill>
              </a:rPr>
              <a:t>only the notes with the given tag</a:t>
            </a:r>
            <a:r>
              <a:rPr lang="en">
                <a:solidFill>
                  <a:schemeClr val="dk1"/>
                </a:solidFill>
              </a:rPr>
              <a:t> in the list</a:t>
            </a:r>
            <a:endParaRPr i="1"/>
          </a:p>
        </p:txBody>
      </p:sp>
      <p:sp>
        <p:nvSpPr>
          <p:cNvPr id="1197" name="Google Shape;1197;p77"/>
          <p:cNvSpPr/>
          <p:nvPr/>
        </p:nvSpPr>
        <p:spPr>
          <a:xfrm>
            <a:off x="2916863" y="2897675"/>
            <a:ext cx="21039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del_tag</a:t>
            </a:r>
            <a:r>
              <a:rPr lang="en">
                <a:solidFill>
                  <a:schemeClr val="dk1"/>
                </a:solidFill>
              </a:rPr>
              <a:t> function </a:t>
            </a:r>
            <a:r>
              <a:rPr i="1" lang="en">
                <a:solidFill>
                  <a:schemeClr val="dk1"/>
                </a:solidFill>
              </a:rPr>
              <a:t>deletes </a:t>
            </a:r>
            <a:r>
              <a:rPr lang="en">
                <a:solidFill>
                  <a:schemeClr val="dk1"/>
                </a:solidFill>
              </a:rPr>
              <a:t>the tag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from the list of tags for this note and updates the data file</a:t>
            </a:r>
            <a:endParaRPr/>
          </a:p>
        </p:txBody>
      </p:sp>
      <p:cxnSp>
        <p:nvCxnSpPr>
          <p:cNvPr id="1198" name="Google Shape;1198;p77"/>
          <p:cNvCxnSpPr>
            <a:stCxn id="1190" idx="2"/>
            <a:endCxn id="1191" idx="0"/>
          </p:cNvCxnSpPr>
          <p:nvPr/>
        </p:nvCxnSpPr>
        <p:spPr>
          <a:xfrm rot="5400000">
            <a:off x="2508125" y="265275"/>
            <a:ext cx="322500" cy="2598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77"/>
          <p:cNvCxnSpPr>
            <a:endCxn id="1193" idx="0"/>
          </p:cNvCxnSpPr>
          <p:nvPr/>
        </p:nvCxnSpPr>
        <p:spPr>
          <a:xfrm>
            <a:off x="3978100" y="1574850"/>
            <a:ext cx="2589600" cy="151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77"/>
          <p:cNvCxnSpPr>
            <a:stCxn id="1191" idx="2"/>
            <a:endCxn id="1195" idx="3"/>
          </p:cNvCxnSpPr>
          <p:nvPr/>
        </p:nvCxnSpPr>
        <p:spPr>
          <a:xfrm>
            <a:off x="1369950" y="2275950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77"/>
          <p:cNvCxnSpPr>
            <a:stCxn id="1192" idx="2"/>
            <a:endCxn id="1197" idx="3"/>
          </p:cNvCxnSpPr>
          <p:nvPr/>
        </p:nvCxnSpPr>
        <p:spPr>
          <a:xfrm>
            <a:off x="3968825" y="2275938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77"/>
          <p:cNvCxnSpPr>
            <a:stCxn id="1193" idx="2"/>
            <a:endCxn id="1196" idx="3"/>
          </p:cNvCxnSpPr>
          <p:nvPr/>
        </p:nvCxnSpPr>
        <p:spPr>
          <a:xfrm>
            <a:off x="6567700" y="2275950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7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08" name="Google Shape;1208;p7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7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“Brainstorm”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1" name="Google Shape;121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7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7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7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8" name="Google Shape;121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78"/>
          <p:cNvSpPr txBox="1"/>
          <p:nvPr/>
        </p:nvSpPr>
        <p:spPr>
          <a:xfrm>
            <a:off x="278525" y="234025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Current tasks: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20" name="Google Shape;1220;p78"/>
          <p:cNvSpPr/>
          <p:nvPr/>
        </p:nvSpPr>
        <p:spPr>
          <a:xfrm>
            <a:off x="2797625" y="853575"/>
            <a:ext cx="2342400" cy="54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Searching for notes by tag</a:t>
            </a:r>
            <a:endParaRPr sz="1800"/>
          </a:p>
        </p:txBody>
      </p:sp>
      <p:sp>
        <p:nvSpPr>
          <p:cNvPr id="1221" name="Google Shape;1221;p78"/>
          <p:cNvSpPr/>
          <p:nvPr/>
        </p:nvSpPr>
        <p:spPr>
          <a:xfrm>
            <a:off x="40740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Attaching a tag to a note</a:t>
            </a:r>
            <a:endParaRPr/>
          </a:p>
        </p:txBody>
      </p:sp>
      <p:sp>
        <p:nvSpPr>
          <p:cNvPr id="1222" name="Google Shape;1222;p78"/>
          <p:cNvSpPr/>
          <p:nvPr/>
        </p:nvSpPr>
        <p:spPr>
          <a:xfrm>
            <a:off x="3006275" y="1726038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Unclipping a tag from a note</a:t>
            </a:r>
            <a:endParaRPr/>
          </a:p>
        </p:txBody>
      </p:sp>
      <p:sp>
        <p:nvSpPr>
          <p:cNvPr id="1223" name="Google Shape;1223;p78"/>
          <p:cNvSpPr/>
          <p:nvPr/>
        </p:nvSpPr>
        <p:spPr>
          <a:xfrm>
            <a:off x="5605150" y="1726050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Searching for notes with the given tag </a:t>
            </a:r>
            <a:endParaRPr/>
          </a:p>
        </p:txBody>
      </p:sp>
      <p:cxnSp>
        <p:nvCxnSpPr>
          <p:cNvPr id="1224" name="Google Shape;1224;p78"/>
          <p:cNvCxnSpPr>
            <a:stCxn id="1220" idx="2"/>
            <a:endCxn id="1222" idx="0"/>
          </p:cNvCxnSpPr>
          <p:nvPr/>
        </p:nvCxnSpPr>
        <p:spPr>
          <a:xfrm>
            <a:off x="3968825" y="1403475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78"/>
          <p:cNvSpPr/>
          <p:nvPr/>
        </p:nvSpPr>
        <p:spPr>
          <a:xfrm>
            <a:off x="353250" y="2897675"/>
            <a:ext cx="20334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add_tag</a:t>
            </a:r>
            <a:r>
              <a:rPr lang="en">
                <a:solidFill>
                  <a:schemeClr val="dk1"/>
                </a:solidFill>
              </a:rPr>
              <a:t> function </a:t>
            </a:r>
            <a:r>
              <a:rPr i="1" lang="en">
                <a:solidFill>
                  <a:schemeClr val="dk1"/>
                </a:solidFill>
              </a:rPr>
              <a:t>adds </a:t>
            </a:r>
            <a:r>
              <a:rPr lang="en">
                <a:solidFill>
                  <a:schemeClr val="dk1"/>
                </a:solidFill>
              </a:rPr>
              <a:t>the tag to the list of tags for this note and updates the data file</a:t>
            </a:r>
            <a:endParaRPr/>
          </a:p>
        </p:txBody>
      </p:sp>
      <p:sp>
        <p:nvSpPr>
          <p:cNvPr id="1226" name="Google Shape;1226;p78"/>
          <p:cNvSpPr/>
          <p:nvPr/>
        </p:nvSpPr>
        <p:spPr>
          <a:xfrm>
            <a:off x="5478400" y="2897675"/>
            <a:ext cx="21786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search_tag</a:t>
            </a:r>
            <a:r>
              <a:rPr lang="en">
                <a:solidFill>
                  <a:schemeClr val="dk1"/>
                </a:solidFill>
              </a:rPr>
              <a:t>  function leaves </a:t>
            </a:r>
            <a:r>
              <a:rPr i="1" lang="en">
                <a:solidFill>
                  <a:schemeClr val="dk1"/>
                </a:solidFill>
              </a:rPr>
              <a:t>only the notes with the given tag</a:t>
            </a:r>
            <a:r>
              <a:rPr lang="en">
                <a:solidFill>
                  <a:schemeClr val="dk1"/>
                </a:solidFill>
              </a:rPr>
              <a:t> in the 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7" name="Google Shape;1227;p78"/>
          <p:cNvSpPr/>
          <p:nvPr/>
        </p:nvSpPr>
        <p:spPr>
          <a:xfrm>
            <a:off x="2916863" y="2897675"/>
            <a:ext cx="2103900" cy="141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del_tag</a:t>
            </a:r>
            <a:r>
              <a:rPr lang="en">
                <a:solidFill>
                  <a:schemeClr val="dk1"/>
                </a:solidFill>
              </a:rPr>
              <a:t> function </a:t>
            </a:r>
            <a:r>
              <a:rPr i="1" lang="en">
                <a:solidFill>
                  <a:schemeClr val="dk1"/>
                </a:solidFill>
              </a:rPr>
              <a:t>deletes </a:t>
            </a:r>
            <a:r>
              <a:rPr lang="en">
                <a:solidFill>
                  <a:schemeClr val="dk1"/>
                </a:solidFill>
              </a:rPr>
              <a:t>the tag from the list of tags for this note and updates the data file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28" name="Google Shape;1228;p78"/>
          <p:cNvCxnSpPr>
            <a:stCxn id="1220" idx="2"/>
            <a:endCxn id="1221" idx="0"/>
          </p:cNvCxnSpPr>
          <p:nvPr/>
        </p:nvCxnSpPr>
        <p:spPr>
          <a:xfrm rot="5400000">
            <a:off x="2508125" y="265275"/>
            <a:ext cx="322500" cy="2598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78"/>
          <p:cNvCxnSpPr>
            <a:endCxn id="1223" idx="0"/>
          </p:cNvCxnSpPr>
          <p:nvPr/>
        </p:nvCxnSpPr>
        <p:spPr>
          <a:xfrm>
            <a:off x="3978100" y="1574850"/>
            <a:ext cx="2589600" cy="1512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78"/>
          <p:cNvCxnSpPr>
            <a:stCxn id="1221" idx="2"/>
            <a:endCxn id="1225" idx="3"/>
          </p:cNvCxnSpPr>
          <p:nvPr/>
        </p:nvCxnSpPr>
        <p:spPr>
          <a:xfrm>
            <a:off x="1369950" y="2275950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78"/>
          <p:cNvCxnSpPr>
            <a:stCxn id="1222" idx="2"/>
            <a:endCxn id="1227" idx="3"/>
          </p:cNvCxnSpPr>
          <p:nvPr/>
        </p:nvCxnSpPr>
        <p:spPr>
          <a:xfrm>
            <a:off x="3968825" y="2275938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78"/>
          <p:cNvCxnSpPr>
            <a:stCxn id="1223" idx="2"/>
            <a:endCxn id="1226" idx="3"/>
          </p:cNvCxnSpPr>
          <p:nvPr/>
        </p:nvCxnSpPr>
        <p:spPr>
          <a:xfrm>
            <a:off x="6567700" y="2275950"/>
            <a:ext cx="0" cy="621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3" name="Google Shape;1233;p78"/>
          <p:cNvSpPr txBox="1"/>
          <p:nvPr/>
        </p:nvSpPr>
        <p:spPr>
          <a:xfrm>
            <a:off x="336100" y="4481475"/>
            <a:ext cx="7323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Note</a:t>
            </a:r>
            <a:r>
              <a:rPr i="1" lang="en">
                <a:solidFill>
                  <a:srgbClr val="666666"/>
                </a:solidFill>
              </a:rPr>
              <a:t>: these functions are handler functions for a click of the widget button “Add to note” and others. 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7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39" name="Google Shape;1239;p7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7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2" name="Google Shape;124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7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7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7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7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7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9" name="Google Shape;124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79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AutoNum type="arabicPeriod"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consider adding a tag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51" name="Google Shape;1251;p79"/>
          <p:cNvSpPr/>
          <p:nvPr/>
        </p:nvSpPr>
        <p:spPr>
          <a:xfrm>
            <a:off x="277775" y="383017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add_tag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1252" name="Google Shape;1252;p79"/>
          <p:cNvSpPr/>
          <p:nvPr/>
        </p:nvSpPr>
        <p:spPr>
          <a:xfrm>
            <a:off x="277775" y="281437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</a:t>
            </a:r>
            <a:r>
              <a:rPr i="1" lang="en"/>
              <a:t>Add to note</a:t>
            </a:r>
            <a:r>
              <a:rPr lang="en"/>
              <a:t>” button is clicked</a:t>
            </a:r>
            <a:endParaRPr i="1"/>
          </a:p>
        </p:txBody>
      </p:sp>
      <p:cxnSp>
        <p:nvCxnSpPr>
          <p:cNvPr id="1253" name="Google Shape;1253;p79"/>
          <p:cNvCxnSpPr>
            <a:stCxn id="1252" idx="2"/>
            <a:endCxn id="1251" idx="0"/>
          </p:cNvCxnSpPr>
          <p:nvPr/>
        </p:nvCxnSpPr>
        <p:spPr>
          <a:xfrm>
            <a:off x="1240325" y="3446175"/>
            <a:ext cx="0" cy="384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79"/>
          <p:cNvSpPr/>
          <p:nvPr/>
        </p:nvSpPr>
        <p:spPr>
          <a:xfrm>
            <a:off x="2848213" y="3169163"/>
            <a:ext cx="1925100" cy="12357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notes dictionary is written to the data file</a:t>
            </a:r>
            <a:endParaRPr/>
          </a:p>
        </p:txBody>
      </p:sp>
      <p:sp>
        <p:nvSpPr>
          <p:cNvPr id="1255" name="Google Shape;1255;p79"/>
          <p:cNvSpPr/>
          <p:nvPr/>
        </p:nvSpPr>
        <p:spPr>
          <a:xfrm>
            <a:off x="277775" y="186062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There’s a tag in the field</a:t>
            </a:r>
            <a:r>
              <a:rPr b="1" lang="en"/>
              <a:t> </a:t>
            </a:r>
            <a:r>
              <a:rPr lang="en"/>
              <a:t>(not empty)</a:t>
            </a:r>
            <a:endParaRPr i="1"/>
          </a:p>
        </p:txBody>
      </p:sp>
      <p:cxnSp>
        <p:nvCxnSpPr>
          <p:cNvPr id="1256" name="Google Shape;1256;p79"/>
          <p:cNvCxnSpPr>
            <a:stCxn id="1255" idx="2"/>
            <a:endCxn id="1252" idx="0"/>
          </p:cNvCxnSpPr>
          <p:nvPr/>
        </p:nvCxnSpPr>
        <p:spPr>
          <a:xfrm>
            <a:off x="1240325" y="2492425"/>
            <a:ext cx="0" cy="321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7" name="Google Shape;1257;p79"/>
          <p:cNvSpPr/>
          <p:nvPr/>
        </p:nvSpPr>
        <p:spPr>
          <a:xfrm>
            <a:off x="277775" y="90690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is selected in list_notes</a:t>
            </a:r>
            <a:endParaRPr i="1"/>
          </a:p>
        </p:txBody>
      </p:sp>
      <p:cxnSp>
        <p:nvCxnSpPr>
          <p:cNvPr id="1258" name="Google Shape;1258;p79"/>
          <p:cNvCxnSpPr>
            <a:stCxn id="1257" idx="2"/>
            <a:endCxn id="1255" idx="0"/>
          </p:cNvCxnSpPr>
          <p:nvPr/>
        </p:nvCxnSpPr>
        <p:spPr>
          <a:xfrm>
            <a:off x="1240325" y="1538700"/>
            <a:ext cx="0" cy="321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79"/>
          <p:cNvSpPr/>
          <p:nvPr/>
        </p:nvSpPr>
        <p:spPr>
          <a:xfrm>
            <a:off x="2848213" y="2103788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tag is recorded in the list of tags for this note</a:t>
            </a:r>
            <a:r>
              <a:rPr lang="en"/>
              <a:t> </a:t>
            </a:r>
            <a:endParaRPr/>
          </a:p>
        </p:txBody>
      </p:sp>
      <p:sp>
        <p:nvSpPr>
          <p:cNvPr id="1260" name="Google Shape;1260;p79"/>
          <p:cNvSpPr/>
          <p:nvPr/>
        </p:nvSpPr>
        <p:spPr>
          <a:xfrm>
            <a:off x="5418663" y="2103788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widget with list of tags is updated</a:t>
            </a:r>
            <a:endParaRPr/>
          </a:p>
        </p:txBody>
      </p:sp>
      <p:sp>
        <p:nvSpPr>
          <p:cNvPr id="1261" name="Google Shape;1261;p79"/>
          <p:cNvSpPr/>
          <p:nvPr/>
        </p:nvSpPr>
        <p:spPr>
          <a:xfrm>
            <a:off x="5418675" y="3169176"/>
            <a:ext cx="1925100" cy="7752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field for new tags is cleared</a:t>
            </a:r>
            <a:endParaRPr/>
          </a:p>
        </p:txBody>
      </p:sp>
      <p:sp>
        <p:nvSpPr>
          <p:cNvPr id="1262" name="Google Shape;1262;p79"/>
          <p:cNvSpPr txBox="1"/>
          <p:nvPr/>
        </p:nvSpPr>
        <p:spPr>
          <a:xfrm>
            <a:off x="2848225" y="13469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Adding the tag to data</a:t>
            </a:r>
            <a:endParaRPr i="1"/>
          </a:p>
        </p:txBody>
      </p:sp>
      <p:sp>
        <p:nvSpPr>
          <p:cNvPr id="1263" name="Google Shape;1263;p79"/>
          <p:cNvSpPr txBox="1"/>
          <p:nvPr/>
        </p:nvSpPr>
        <p:spPr>
          <a:xfrm>
            <a:off x="5418675" y="13469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Adding the tag to interface</a:t>
            </a:r>
            <a:endParaRPr i="1"/>
          </a:p>
        </p:txBody>
      </p:sp>
      <p:cxnSp>
        <p:nvCxnSpPr>
          <p:cNvPr id="1264" name="Google Shape;1264;p79"/>
          <p:cNvCxnSpPr>
            <a:stCxn id="1259" idx="2"/>
            <a:endCxn id="1254" idx="0"/>
          </p:cNvCxnSpPr>
          <p:nvPr/>
        </p:nvCxnSpPr>
        <p:spPr>
          <a:xfrm>
            <a:off x="3810763" y="2806688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79"/>
          <p:cNvCxnSpPr>
            <a:stCxn id="1260" idx="2"/>
            <a:endCxn id="1261" idx="0"/>
          </p:cNvCxnSpPr>
          <p:nvPr/>
        </p:nvCxnSpPr>
        <p:spPr>
          <a:xfrm>
            <a:off x="6381213" y="2806688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79"/>
          <p:cNvCxnSpPr>
            <a:stCxn id="1251" idx="3"/>
            <a:endCxn id="1259" idx="1"/>
          </p:cNvCxnSpPr>
          <p:nvPr/>
        </p:nvCxnSpPr>
        <p:spPr>
          <a:xfrm flipH="1" rot="10800000">
            <a:off x="2202875" y="2455125"/>
            <a:ext cx="645300" cy="165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79"/>
          <p:cNvCxnSpPr>
            <a:stCxn id="1254" idx="3"/>
            <a:endCxn id="1260" idx="1"/>
          </p:cNvCxnSpPr>
          <p:nvPr/>
        </p:nvCxnSpPr>
        <p:spPr>
          <a:xfrm flipH="1" rot="10800000">
            <a:off x="4773313" y="2455313"/>
            <a:ext cx="645300" cy="1331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68" y="1148800"/>
            <a:ext cx="3602938" cy="2542299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3" name="Google Shape;127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31" y="1158575"/>
            <a:ext cx="3614439" cy="2542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74" name="Google Shape;1274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75" name="Google Shape;1275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8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8" name="Google Shape;1278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5" name="Google Shape;1285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80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AutoNum type="arabicPeriod"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consider adding a tag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7" name="Google Shape;1287;p80"/>
          <p:cNvSpPr/>
          <p:nvPr/>
        </p:nvSpPr>
        <p:spPr>
          <a:xfrm>
            <a:off x="2678900" y="3179625"/>
            <a:ext cx="1247100" cy="350100"/>
          </a:xfrm>
          <a:prstGeom prst="roundRect">
            <a:avLst>
              <a:gd fmla="val 10241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80"/>
          <p:cNvSpPr/>
          <p:nvPr/>
        </p:nvSpPr>
        <p:spPr>
          <a:xfrm>
            <a:off x="6544325" y="2657150"/>
            <a:ext cx="1247100" cy="461100"/>
          </a:xfrm>
          <a:prstGeom prst="roundRect">
            <a:avLst>
              <a:gd fmla="val 10241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9" name="Google Shape;1289;p80"/>
          <p:cNvCxnSpPr/>
          <p:nvPr/>
        </p:nvCxnSpPr>
        <p:spPr>
          <a:xfrm>
            <a:off x="3915274" y="2429717"/>
            <a:ext cx="280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80"/>
          <p:cNvSpPr txBox="1"/>
          <p:nvPr/>
        </p:nvSpPr>
        <p:spPr>
          <a:xfrm>
            <a:off x="1680550" y="813000"/>
            <a:ext cx="876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Before</a:t>
            </a:r>
            <a:endParaRPr i="1"/>
          </a:p>
        </p:txBody>
      </p:sp>
      <p:sp>
        <p:nvSpPr>
          <p:cNvPr id="1291" name="Google Shape;1291;p80"/>
          <p:cNvSpPr txBox="1"/>
          <p:nvPr/>
        </p:nvSpPr>
        <p:spPr>
          <a:xfrm>
            <a:off x="5764175" y="813000"/>
            <a:ext cx="876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After</a:t>
            </a:r>
            <a:endParaRPr i="1"/>
          </a:p>
        </p:txBody>
      </p:sp>
      <p:pic>
        <p:nvPicPr>
          <p:cNvPr id="1292" name="Google Shape;1292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7373" y="3213697"/>
            <a:ext cx="441251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80"/>
          <p:cNvSpPr txBox="1"/>
          <p:nvPr/>
        </p:nvSpPr>
        <p:spPr>
          <a:xfrm>
            <a:off x="224075" y="3900900"/>
            <a:ext cx="7490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When “Add to note” is clicked, the entered tag is displayed in the list of tags. The tag entry field is cleared so new data can be entered.</a:t>
            </a:r>
            <a:endParaRPr i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8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99" name="Google Shape;1299;p8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8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2" name="Google Shape;130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8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8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8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8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8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8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9" name="Google Shape;130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81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1" name="Google Shape;1311;p81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81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_tag():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81"/>
          <p:cNvSpPr txBox="1"/>
          <p:nvPr/>
        </p:nvSpPr>
        <p:spPr>
          <a:xfrm>
            <a:off x="1277650" y="1580025"/>
            <a:ext cx="57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'Adds the entered tag to the list of tags for the selected note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81"/>
          <p:cNvSpPr/>
          <p:nvPr/>
        </p:nvSpPr>
        <p:spPr>
          <a:xfrm>
            <a:off x="1255600" y="2562375"/>
            <a:ext cx="5792700" cy="22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If a note is selected in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list_notes, then: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read the tag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from the field_tag field.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If there is no such tag among the note’s tags, then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tag to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notes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[note][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“tags”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to the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tag list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widget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clear the tag entry field;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write the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notes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to the file again.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oogle Shape;1319;p8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20" name="Google Shape;1320;p8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8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a new topic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3" name="Google Shape;13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8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8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8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8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8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8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0" name="Google Shape;133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82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2" name="Google Shape;1332;p82"/>
          <p:cNvSpPr txBox="1"/>
          <p:nvPr/>
        </p:nvSpPr>
        <p:spPr>
          <a:xfrm>
            <a:off x="277775" y="6979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add_tag():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3" name="Google Shape;1333;p82"/>
          <p:cNvSpPr/>
          <p:nvPr/>
        </p:nvSpPr>
        <p:spPr>
          <a:xfrm>
            <a:off x="1255600" y="1285925"/>
            <a:ext cx="6212700" cy="3682500"/>
          </a:xfrm>
          <a:prstGeom prst="roundRect">
            <a:avLst>
              <a:gd fmla="val 714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list_notes.selectedItems():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key = list_notes.selectedItems()[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].text()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tag = field_tag.text()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tag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notes[key][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notes[key][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].append(tag)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list_tags.addItem(tag)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field_tag.clear()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"notes_data.json"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json.dump(notes,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sort_keys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 note selected to add tag!"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8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39" name="Google Shape;1339;p8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8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2" name="Google Shape;134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8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8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8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8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8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8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9" name="Google Shape;134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83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2. Let’s consider deleting a tag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1" name="Google Shape;1351;p83"/>
          <p:cNvSpPr/>
          <p:nvPr/>
        </p:nvSpPr>
        <p:spPr>
          <a:xfrm>
            <a:off x="277775" y="383017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del_tag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1352" name="Google Shape;1352;p83"/>
          <p:cNvSpPr/>
          <p:nvPr/>
        </p:nvSpPr>
        <p:spPr>
          <a:xfrm>
            <a:off x="277775" y="281437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</a:t>
            </a:r>
            <a:r>
              <a:rPr i="1" lang="en"/>
              <a:t>Unclip from tag</a:t>
            </a:r>
            <a:r>
              <a:rPr lang="en"/>
              <a:t>” button is clicked</a:t>
            </a:r>
            <a:endParaRPr i="1"/>
          </a:p>
        </p:txBody>
      </p:sp>
      <p:cxnSp>
        <p:nvCxnSpPr>
          <p:cNvPr id="1353" name="Google Shape;1353;p83"/>
          <p:cNvCxnSpPr>
            <a:stCxn id="1352" idx="2"/>
            <a:endCxn id="1351" idx="0"/>
          </p:cNvCxnSpPr>
          <p:nvPr/>
        </p:nvCxnSpPr>
        <p:spPr>
          <a:xfrm>
            <a:off x="1240325" y="3446175"/>
            <a:ext cx="0" cy="384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83"/>
          <p:cNvSpPr/>
          <p:nvPr/>
        </p:nvSpPr>
        <p:spPr>
          <a:xfrm>
            <a:off x="2848213" y="3169163"/>
            <a:ext cx="1925100" cy="12357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notes dictionary is written into the data file</a:t>
            </a:r>
            <a:endParaRPr/>
          </a:p>
        </p:txBody>
      </p:sp>
      <p:sp>
        <p:nvSpPr>
          <p:cNvPr id="1355" name="Google Shape;1355;p83"/>
          <p:cNvSpPr/>
          <p:nvPr/>
        </p:nvSpPr>
        <p:spPr>
          <a:xfrm>
            <a:off x="277775" y="186062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tag is selected in the list of tags</a:t>
            </a:r>
            <a:endParaRPr i="1"/>
          </a:p>
        </p:txBody>
      </p:sp>
      <p:cxnSp>
        <p:nvCxnSpPr>
          <p:cNvPr id="1356" name="Google Shape;1356;p83"/>
          <p:cNvCxnSpPr>
            <a:stCxn id="1355" idx="2"/>
            <a:endCxn id="1352" idx="0"/>
          </p:cNvCxnSpPr>
          <p:nvPr/>
        </p:nvCxnSpPr>
        <p:spPr>
          <a:xfrm>
            <a:off x="1240325" y="2492425"/>
            <a:ext cx="0" cy="321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7" name="Google Shape;1357;p83"/>
          <p:cNvSpPr/>
          <p:nvPr/>
        </p:nvSpPr>
        <p:spPr>
          <a:xfrm>
            <a:off x="277775" y="90690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is selected in</a:t>
            </a:r>
            <a:r>
              <a:rPr lang="en"/>
              <a:t> list_notes</a:t>
            </a:r>
            <a:endParaRPr i="1"/>
          </a:p>
        </p:txBody>
      </p:sp>
      <p:cxnSp>
        <p:nvCxnSpPr>
          <p:cNvPr id="1358" name="Google Shape;1358;p83"/>
          <p:cNvCxnSpPr>
            <a:stCxn id="1357" idx="2"/>
            <a:endCxn id="1355" idx="0"/>
          </p:cNvCxnSpPr>
          <p:nvPr/>
        </p:nvCxnSpPr>
        <p:spPr>
          <a:xfrm>
            <a:off x="1240325" y="1538700"/>
            <a:ext cx="0" cy="321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83"/>
          <p:cNvSpPr/>
          <p:nvPr/>
        </p:nvSpPr>
        <p:spPr>
          <a:xfrm>
            <a:off x="2848213" y="2103788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tag is deleted from the list of tags for this note</a:t>
            </a:r>
            <a:r>
              <a:rPr lang="en"/>
              <a:t> </a:t>
            </a:r>
            <a:endParaRPr/>
          </a:p>
        </p:txBody>
      </p:sp>
      <p:sp>
        <p:nvSpPr>
          <p:cNvPr id="1360" name="Google Shape;1360;p83"/>
          <p:cNvSpPr/>
          <p:nvPr/>
        </p:nvSpPr>
        <p:spPr>
          <a:xfrm>
            <a:off x="5418663" y="2103788"/>
            <a:ext cx="1925100" cy="702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for widget with list of tags is updated</a:t>
            </a:r>
            <a:endParaRPr/>
          </a:p>
        </p:txBody>
      </p:sp>
      <p:sp>
        <p:nvSpPr>
          <p:cNvPr id="1361" name="Google Shape;1361;p83"/>
          <p:cNvSpPr txBox="1"/>
          <p:nvPr/>
        </p:nvSpPr>
        <p:spPr>
          <a:xfrm>
            <a:off x="2848225" y="13469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Deleting the tag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from data</a:t>
            </a:r>
            <a:endParaRPr i="1"/>
          </a:p>
        </p:txBody>
      </p:sp>
      <p:sp>
        <p:nvSpPr>
          <p:cNvPr id="1362" name="Google Shape;1362;p83"/>
          <p:cNvSpPr txBox="1"/>
          <p:nvPr/>
        </p:nvSpPr>
        <p:spPr>
          <a:xfrm>
            <a:off x="5418675" y="1346950"/>
            <a:ext cx="19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Deleting the tag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from interface</a:t>
            </a:r>
            <a:endParaRPr i="1"/>
          </a:p>
        </p:txBody>
      </p:sp>
      <p:cxnSp>
        <p:nvCxnSpPr>
          <p:cNvPr id="1363" name="Google Shape;1363;p83"/>
          <p:cNvCxnSpPr>
            <a:stCxn id="1359" idx="2"/>
            <a:endCxn id="1354" idx="0"/>
          </p:cNvCxnSpPr>
          <p:nvPr/>
        </p:nvCxnSpPr>
        <p:spPr>
          <a:xfrm>
            <a:off x="3810763" y="2806688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3"/>
          <p:cNvCxnSpPr>
            <a:stCxn id="1351" idx="3"/>
            <a:endCxn id="1359" idx="1"/>
          </p:cNvCxnSpPr>
          <p:nvPr/>
        </p:nvCxnSpPr>
        <p:spPr>
          <a:xfrm flipH="1" rot="10800000">
            <a:off x="2202875" y="2455125"/>
            <a:ext cx="645300" cy="165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83"/>
          <p:cNvCxnSpPr>
            <a:stCxn id="1354" idx="3"/>
            <a:endCxn id="1360" idx="1"/>
          </p:cNvCxnSpPr>
          <p:nvPr/>
        </p:nvCxnSpPr>
        <p:spPr>
          <a:xfrm flipH="1" rot="10800000">
            <a:off x="4773313" y="2455313"/>
            <a:ext cx="645300" cy="1331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8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71" name="Google Shape;1371;p8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8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4" name="Google Shape;137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8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8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8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8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8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8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1" name="Google Shape;138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84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83" name="Google Shape;1383;p84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84"/>
          <p:cNvSpPr txBox="1"/>
          <p:nvPr/>
        </p:nvSpPr>
        <p:spPr>
          <a:xfrm>
            <a:off x="277775" y="9025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_tag():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5" name="Google Shape;1385;p84"/>
          <p:cNvSpPr txBox="1"/>
          <p:nvPr/>
        </p:nvSpPr>
        <p:spPr>
          <a:xfrm>
            <a:off x="1277650" y="1580025"/>
            <a:ext cx="57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'Deletes selected tag from list of tags for selected note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6" name="Google Shape;1386;p84"/>
          <p:cNvSpPr/>
          <p:nvPr/>
        </p:nvSpPr>
        <p:spPr>
          <a:xfrm>
            <a:off x="1255600" y="2562375"/>
            <a:ext cx="5792700" cy="2221200"/>
          </a:xfrm>
          <a:prstGeom prst="roundRect">
            <a:avLst>
              <a:gd fmla="val 11335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If a note is selected in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list_notes: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delete the tag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selected in the list of tags from the widget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list_tags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delete this tag from the list of tags for the current note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notes[note][“tags”]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rewrite the updated notes dictionary to the data file.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this workday is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75" name="Google Shape;175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6" name="Google Shape;176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t</a:t>
            </a: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o program the application interface and organize the storage of notes in a json file.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about the structure of a json file  — a file with a built-in data structure.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application interface.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Upload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your first smart note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8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2" name="Google Shape;1392;p8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8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5" name="Google Shape;13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8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8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8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8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8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8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2" name="Google Shape;1402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85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. Let’s consider searching by tag: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4" name="Google Shape;1404;p85"/>
          <p:cNvSpPr/>
          <p:nvPr/>
        </p:nvSpPr>
        <p:spPr>
          <a:xfrm>
            <a:off x="277775" y="383017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search_tag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1405" name="Google Shape;1405;p85"/>
          <p:cNvSpPr/>
          <p:nvPr/>
        </p:nvSpPr>
        <p:spPr>
          <a:xfrm>
            <a:off x="277775" y="281437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</a:t>
            </a:r>
            <a:r>
              <a:rPr i="1" lang="en"/>
              <a:t>Search by tag</a:t>
            </a:r>
            <a:r>
              <a:rPr lang="en"/>
              <a:t>” button is clicked </a:t>
            </a:r>
            <a:endParaRPr i="1"/>
          </a:p>
        </p:txBody>
      </p:sp>
      <p:cxnSp>
        <p:nvCxnSpPr>
          <p:cNvPr id="1406" name="Google Shape;1406;p85"/>
          <p:cNvCxnSpPr>
            <a:stCxn id="1405" idx="2"/>
            <a:endCxn id="1404" idx="0"/>
          </p:cNvCxnSpPr>
          <p:nvPr/>
        </p:nvCxnSpPr>
        <p:spPr>
          <a:xfrm>
            <a:off x="1240325" y="3446175"/>
            <a:ext cx="0" cy="384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>
            <a:stCxn id="1408" idx="2"/>
            <a:endCxn id="1405" idx="0"/>
          </p:cNvCxnSpPr>
          <p:nvPr/>
        </p:nvCxnSpPr>
        <p:spPr>
          <a:xfrm>
            <a:off x="1240325" y="2445488"/>
            <a:ext cx="0" cy="369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85"/>
          <p:cNvSpPr/>
          <p:nvPr/>
        </p:nvSpPr>
        <p:spPr>
          <a:xfrm>
            <a:off x="2826875" y="151148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notes with the entered tag</a:t>
            </a:r>
            <a:endParaRPr/>
          </a:p>
        </p:txBody>
      </p:sp>
      <p:sp>
        <p:nvSpPr>
          <p:cNvPr id="1408" name="Google Shape;1408;p85"/>
          <p:cNvSpPr/>
          <p:nvPr/>
        </p:nvSpPr>
        <p:spPr>
          <a:xfrm>
            <a:off x="277775" y="18136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 for search is entered in the field</a:t>
            </a:r>
            <a:r>
              <a:rPr lang="en"/>
              <a:t> </a:t>
            </a:r>
            <a:endParaRPr i="1"/>
          </a:p>
        </p:txBody>
      </p:sp>
      <p:sp>
        <p:nvSpPr>
          <p:cNvPr id="1410" name="Google Shape;1410;p85"/>
          <p:cNvSpPr txBox="1"/>
          <p:nvPr/>
        </p:nvSpPr>
        <p:spPr>
          <a:xfrm>
            <a:off x="2859725" y="799925"/>
            <a:ext cx="1859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Searching for notes by the tag</a:t>
            </a:r>
            <a:endParaRPr i="1"/>
          </a:p>
        </p:txBody>
      </p:sp>
      <p:sp>
        <p:nvSpPr>
          <p:cNvPr id="1411" name="Google Shape;1411;p85"/>
          <p:cNvSpPr txBox="1"/>
          <p:nvPr/>
        </p:nvSpPr>
        <p:spPr>
          <a:xfrm>
            <a:off x="5337250" y="813000"/>
            <a:ext cx="1955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Clearing results for a new search</a:t>
            </a:r>
            <a:endParaRPr i="1"/>
          </a:p>
        </p:txBody>
      </p:sp>
      <p:sp>
        <p:nvSpPr>
          <p:cNvPr id="1412" name="Google Shape;1412;p85"/>
          <p:cNvSpPr/>
          <p:nvPr/>
        </p:nvSpPr>
        <p:spPr>
          <a:xfrm>
            <a:off x="2826875" y="249592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dictionary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notes_filtered</a:t>
            </a:r>
            <a:r>
              <a:rPr lang="en"/>
              <a:t> with search results</a:t>
            </a:r>
            <a:endParaRPr/>
          </a:p>
        </p:txBody>
      </p:sp>
      <p:sp>
        <p:nvSpPr>
          <p:cNvPr id="1413" name="Google Shape;1413;p85"/>
          <p:cNvSpPr/>
          <p:nvPr/>
        </p:nvSpPr>
        <p:spPr>
          <a:xfrm>
            <a:off x="2826875" y="382597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notes_filtered </a:t>
            </a:r>
            <a:r>
              <a:rPr lang="en">
                <a:solidFill>
                  <a:schemeClr val="dk1"/>
                </a:solidFill>
              </a:rPr>
              <a:t>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list_notes </a:t>
            </a:r>
            <a:r>
              <a:rPr lang="en">
                <a:solidFill>
                  <a:schemeClr val="dk1"/>
                </a:solidFill>
              </a:rPr>
              <a:t>instead of the full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 </a:t>
            </a:r>
            <a:r>
              <a:rPr lang="en">
                <a:solidFill>
                  <a:schemeClr val="dk1"/>
                </a:solidFill>
              </a:rPr>
              <a:t>list</a:t>
            </a:r>
            <a:endParaRPr/>
          </a:p>
        </p:txBody>
      </p:sp>
      <p:sp>
        <p:nvSpPr>
          <p:cNvPr id="1414" name="Google Shape;1414;p85"/>
          <p:cNvSpPr/>
          <p:nvPr/>
        </p:nvSpPr>
        <p:spPr>
          <a:xfrm>
            <a:off x="5375975" y="1511475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the tag entry field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5375963" y="251555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full list of notes in list_notes</a:t>
            </a:r>
            <a:endParaRPr/>
          </a:p>
        </p:txBody>
      </p:sp>
      <p:cxnSp>
        <p:nvCxnSpPr>
          <p:cNvPr id="1416" name="Google Shape;1416;p85"/>
          <p:cNvCxnSpPr>
            <a:stCxn id="1404" idx="3"/>
            <a:endCxn id="1409" idx="1"/>
          </p:cNvCxnSpPr>
          <p:nvPr/>
        </p:nvCxnSpPr>
        <p:spPr>
          <a:xfrm flipH="1" rot="10800000">
            <a:off x="2202875" y="1883625"/>
            <a:ext cx="624000" cy="222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85"/>
          <p:cNvCxnSpPr>
            <a:stCxn id="1409" idx="2"/>
            <a:endCxn id="1412" idx="0"/>
          </p:cNvCxnSpPr>
          <p:nvPr/>
        </p:nvCxnSpPr>
        <p:spPr>
          <a:xfrm>
            <a:off x="3789425" y="2255780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85"/>
          <p:cNvCxnSpPr>
            <a:stCxn id="1412" idx="2"/>
            <a:endCxn id="1413" idx="0"/>
          </p:cNvCxnSpPr>
          <p:nvPr/>
        </p:nvCxnSpPr>
        <p:spPr>
          <a:xfrm>
            <a:off x="3789425" y="3585822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85"/>
          <p:cNvCxnSpPr>
            <a:stCxn id="1414" idx="2"/>
            <a:endCxn id="1415" idx="0"/>
          </p:cNvCxnSpPr>
          <p:nvPr/>
        </p:nvCxnSpPr>
        <p:spPr>
          <a:xfrm>
            <a:off x="6338525" y="22557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85"/>
          <p:cNvCxnSpPr>
            <a:stCxn id="1413" idx="3"/>
            <a:endCxn id="1414" idx="1"/>
          </p:cNvCxnSpPr>
          <p:nvPr/>
        </p:nvCxnSpPr>
        <p:spPr>
          <a:xfrm flipH="1" rot="10800000">
            <a:off x="4751975" y="1883622"/>
            <a:ext cx="624000" cy="2487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8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26" name="Google Shape;1426;p8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8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9" name="Google Shape;142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8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8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8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8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6" name="Google Shape;143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86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3. Let’s consider searching by tag: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77775" y="383017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search_tag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1439" name="Google Shape;1439;p86"/>
          <p:cNvSpPr/>
          <p:nvPr/>
        </p:nvSpPr>
        <p:spPr>
          <a:xfrm>
            <a:off x="277775" y="281437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“</a:t>
            </a:r>
            <a:r>
              <a:rPr i="1" lang="en">
                <a:solidFill>
                  <a:schemeClr val="dk1"/>
                </a:solidFill>
              </a:rPr>
              <a:t>Search by tag</a:t>
            </a:r>
            <a:r>
              <a:rPr lang="en">
                <a:solidFill>
                  <a:schemeClr val="dk1"/>
                </a:solidFill>
              </a:rPr>
              <a:t>” button is clicked </a:t>
            </a:r>
            <a:endParaRPr/>
          </a:p>
        </p:txBody>
      </p:sp>
      <p:cxnSp>
        <p:nvCxnSpPr>
          <p:cNvPr id="1440" name="Google Shape;1440;p86"/>
          <p:cNvCxnSpPr>
            <a:stCxn id="1439" idx="2"/>
            <a:endCxn id="1438" idx="0"/>
          </p:cNvCxnSpPr>
          <p:nvPr/>
        </p:nvCxnSpPr>
        <p:spPr>
          <a:xfrm>
            <a:off x="1240325" y="3446175"/>
            <a:ext cx="0" cy="384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86"/>
          <p:cNvCxnSpPr>
            <a:stCxn id="1442" idx="2"/>
            <a:endCxn id="1439" idx="0"/>
          </p:cNvCxnSpPr>
          <p:nvPr/>
        </p:nvCxnSpPr>
        <p:spPr>
          <a:xfrm>
            <a:off x="1240325" y="2445488"/>
            <a:ext cx="0" cy="369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3" name="Google Shape;1443;p86"/>
          <p:cNvSpPr/>
          <p:nvPr/>
        </p:nvSpPr>
        <p:spPr>
          <a:xfrm>
            <a:off x="2826875" y="151148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Search for notes with the entered tag</a:t>
            </a:r>
            <a:endParaRPr/>
          </a:p>
        </p:txBody>
      </p:sp>
      <p:sp>
        <p:nvSpPr>
          <p:cNvPr id="1442" name="Google Shape;1442;p86"/>
          <p:cNvSpPr/>
          <p:nvPr/>
        </p:nvSpPr>
        <p:spPr>
          <a:xfrm>
            <a:off x="277775" y="18136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Tag for search is entered in the field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/>
          </a:p>
        </p:txBody>
      </p:sp>
      <p:sp>
        <p:nvSpPr>
          <p:cNvPr id="1444" name="Google Shape;1444;p86"/>
          <p:cNvSpPr txBox="1"/>
          <p:nvPr/>
        </p:nvSpPr>
        <p:spPr>
          <a:xfrm>
            <a:off x="2859725" y="799925"/>
            <a:ext cx="1859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Searching for notes by tag</a:t>
            </a:r>
            <a:endParaRPr i="1"/>
          </a:p>
        </p:txBody>
      </p:sp>
      <p:sp>
        <p:nvSpPr>
          <p:cNvPr id="1445" name="Google Shape;1445;p86"/>
          <p:cNvSpPr txBox="1"/>
          <p:nvPr/>
        </p:nvSpPr>
        <p:spPr>
          <a:xfrm>
            <a:off x="5337250" y="813000"/>
            <a:ext cx="1955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Clearing results for new search</a:t>
            </a:r>
            <a:endParaRPr i="1"/>
          </a:p>
        </p:txBody>
      </p:sp>
      <p:sp>
        <p:nvSpPr>
          <p:cNvPr id="1446" name="Google Shape;1446;p86"/>
          <p:cNvSpPr/>
          <p:nvPr/>
        </p:nvSpPr>
        <p:spPr>
          <a:xfrm>
            <a:off x="2826875" y="249592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the dictionary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notes_filtered</a:t>
            </a:r>
            <a:r>
              <a:rPr lang="en">
                <a:solidFill>
                  <a:schemeClr val="dk1"/>
                </a:solidFill>
              </a:rPr>
              <a:t> with search results</a:t>
            </a:r>
            <a:endParaRPr/>
          </a:p>
        </p:txBody>
      </p:sp>
      <p:sp>
        <p:nvSpPr>
          <p:cNvPr id="1447" name="Google Shape;1447;p86"/>
          <p:cNvSpPr/>
          <p:nvPr/>
        </p:nvSpPr>
        <p:spPr>
          <a:xfrm>
            <a:off x="2826875" y="382597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notes_filtered </a:t>
            </a:r>
            <a:r>
              <a:rPr lang="en">
                <a:solidFill>
                  <a:schemeClr val="dk1"/>
                </a:solidFill>
              </a:rPr>
              <a:t>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list_notes </a:t>
            </a:r>
            <a:r>
              <a:rPr lang="en">
                <a:solidFill>
                  <a:schemeClr val="dk1"/>
                </a:solidFill>
              </a:rPr>
              <a:t>instead of the full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 </a:t>
            </a:r>
            <a:r>
              <a:rPr lang="en">
                <a:solidFill>
                  <a:schemeClr val="dk1"/>
                </a:solidFill>
              </a:rPr>
              <a:t>list</a:t>
            </a:r>
            <a:endParaRPr/>
          </a:p>
        </p:txBody>
      </p:sp>
      <p:sp>
        <p:nvSpPr>
          <p:cNvPr id="1448" name="Google Shape;1448;p86"/>
          <p:cNvSpPr/>
          <p:nvPr/>
        </p:nvSpPr>
        <p:spPr>
          <a:xfrm>
            <a:off x="5375975" y="1511475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Clear tag entry field</a:t>
            </a:r>
            <a:endParaRPr/>
          </a:p>
        </p:txBody>
      </p:sp>
      <p:sp>
        <p:nvSpPr>
          <p:cNvPr id="1449" name="Google Shape;1449;p86"/>
          <p:cNvSpPr/>
          <p:nvPr/>
        </p:nvSpPr>
        <p:spPr>
          <a:xfrm>
            <a:off x="5375963" y="251555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 full list of notes in list_notes</a:t>
            </a:r>
            <a:endParaRPr/>
          </a:p>
        </p:txBody>
      </p:sp>
      <p:cxnSp>
        <p:nvCxnSpPr>
          <p:cNvPr id="1450" name="Google Shape;1450;p86"/>
          <p:cNvCxnSpPr>
            <a:stCxn id="1438" idx="3"/>
            <a:endCxn id="1443" idx="1"/>
          </p:cNvCxnSpPr>
          <p:nvPr/>
        </p:nvCxnSpPr>
        <p:spPr>
          <a:xfrm flipH="1" rot="10800000">
            <a:off x="2202875" y="1883625"/>
            <a:ext cx="624000" cy="222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86"/>
          <p:cNvCxnSpPr>
            <a:stCxn id="1443" idx="2"/>
            <a:endCxn id="1446" idx="0"/>
          </p:cNvCxnSpPr>
          <p:nvPr/>
        </p:nvCxnSpPr>
        <p:spPr>
          <a:xfrm>
            <a:off x="3789425" y="2255780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86"/>
          <p:cNvCxnSpPr>
            <a:stCxn id="1446" idx="2"/>
            <a:endCxn id="1447" idx="0"/>
          </p:cNvCxnSpPr>
          <p:nvPr/>
        </p:nvCxnSpPr>
        <p:spPr>
          <a:xfrm>
            <a:off x="3789425" y="3585822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86"/>
          <p:cNvCxnSpPr>
            <a:stCxn id="1448" idx="2"/>
            <a:endCxn id="1449" idx="0"/>
          </p:cNvCxnSpPr>
          <p:nvPr/>
        </p:nvCxnSpPr>
        <p:spPr>
          <a:xfrm>
            <a:off x="6338525" y="22557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86"/>
          <p:cNvCxnSpPr>
            <a:stCxn id="1447" idx="3"/>
            <a:endCxn id="1448" idx="1"/>
          </p:cNvCxnSpPr>
          <p:nvPr/>
        </p:nvCxnSpPr>
        <p:spPr>
          <a:xfrm flipH="1" rot="10800000">
            <a:off x="4751975" y="1883622"/>
            <a:ext cx="624000" cy="2487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5" name="Google Shape;1455;p86"/>
          <p:cNvSpPr/>
          <p:nvPr/>
        </p:nvSpPr>
        <p:spPr>
          <a:xfrm>
            <a:off x="5508275" y="4105125"/>
            <a:ext cx="1784700" cy="810600"/>
          </a:xfrm>
          <a:prstGeom prst="wedgeRoundRectCallout">
            <a:avLst>
              <a:gd fmla="val -67373" name="adj1"/>
              <a:gd fmla="val -3553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How do we prompt the user to clear the search?</a:t>
            </a:r>
            <a:endParaRPr i="1"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Google Shape;146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25" y="1250746"/>
            <a:ext cx="3479526" cy="2438408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1" name="Google Shape;146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00" y="1248527"/>
            <a:ext cx="3479525" cy="2453597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62" name="Google Shape;1462;p8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63" name="Google Shape;1463;p8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8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6" name="Google Shape;1466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8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8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8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8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8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8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3" name="Google Shape;1473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87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3.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consider searching by tag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5" name="Google Shape;1475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8006" y="3435691"/>
            <a:ext cx="473335" cy="462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2364600" y="3128075"/>
            <a:ext cx="1246800" cy="539400"/>
          </a:xfrm>
          <a:prstGeom prst="roundRect">
            <a:avLst>
              <a:gd fmla="val 12304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87"/>
          <p:cNvSpPr/>
          <p:nvPr/>
        </p:nvSpPr>
        <p:spPr>
          <a:xfrm>
            <a:off x="6493422" y="3520925"/>
            <a:ext cx="1129200" cy="210900"/>
          </a:xfrm>
          <a:prstGeom prst="roundRect">
            <a:avLst>
              <a:gd fmla="val 12304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87"/>
          <p:cNvSpPr/>
          <p:nvPr/>
        </p:nvSpPr>
        <p:spPr>
          <a:xfrm>
            <a:off x="6417227" y="1360525"/>
            <a:ext cx="1162200" cy="570900"/>
          </a:xfrm>
          <a:prstGeom prst="roundRect">
            <a:avLst>
              <a:gd fmla="val 12304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87"/>
          <p:cNvSpPr txBox="1"/>
          <p:nvPr/>
        </p:nvSpPr>
        <p:spPr>
          <a:xfrm>
            <a:off x="1812800" y="813000"/>
            <a:ext cx="759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Before</a:t>
            </a:r>
            <a:endParaRPr i="1"/>
          </a:p>
        </p:txBody>
      </p:sp>
      <p:sp>
        <p:nvSpPr>
          <p:cNvPr id="1480" name="Google Shape;1480;p87"/>
          <p:cNvSpPr txBox="1"/>
          <p:nvPr/>
        </p:nvSpPr>
        <p:spPr>
          <a:xfrm>
            <a:off x="5764175" y="813000"/>
            <a:ext cx="876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After</a:t>
            </a:r>
            <a:endParaRPr i="1"/>
          </a:p>
        </p:txBody>
      </p:sp>
      <p:sp>
        <p:nvSpPr>
          <p:cNvPr id="1481" name="Google Shape;1481;p87"/>
          <p:cNvSpPr txBox="1"/>
          <p:nvPr/>
        </p:nvSpPr>
        <p:spPr>
          <a:xfrm>
            <a:off x="273600" y="3848500"/>
            <a:ext cx="738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After searching for notes by tag, the user is prompted to clear the search results (clear the entry field and display the full list of notes). </a:t>
            </a:r>
            <a:endParaRPr i="1"/>
          </a:p>
        </p:txBody>
      </p:sp>
      <p:cxnSp>
        <p:nvCxnSpPr>
          <p:cNvPr id="1482" name="Google Shape;1482;p87"/>
          <p:cNvCxnSpPr>
            <a:stCxn id="1483" idx="3"/>
            <a:endCxn id="1484" idx="1"/>
          </p:cNvCxnSpPr>
          <p:nvPr/>
        </p:nvCxnSpPr>
        <p:spPr>
          <a:xfrm flipH="1" rot="10800000">
            <a:off x="3757425" y="2390674"/>
            <a:ext cx="375600" cy="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8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90" name="Google Shape;1490;p8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8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3" name="Google Shape;149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8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8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8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8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8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8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0" name="Google Shape;150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88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3. Let’s consider searching by tag: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2" name="Google Shape;1502;p88"/>
          <p:cNvSpPr/>
          <p:nvPr/>
        </p:nvSpPr>
        <p:spPr>
          <a:xfrm>
            <a:off x="277775" y="3775475"/>
            <a:ext cx="1925100" cy="54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search_tag </a:t>
            </a:r>
            <a:r>
              <a:rPr lang="en">
                <a:solidFill>
                  <a:schemeClr val="dk1"/>
                </a:solidFill>
              </a:rPr>
              <a:t>begins working</a:t>
            </a:r>
            <a:endParaRPr/>
          </a:p>
        </p:txBody>
      </p:sp>
      <p:sp>
        <p:nvSpPr>
          <p:cNvPr id="1503" name="Google Shape;1503;p88"/>
          <p:cNvSpPr/>
          <p:nvPr/>
        </p:nvSpPr>
        <p:spPr>
          <a:xfrm>
            <a:off x="277775" y="2759675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button </a:t>
            </a:r>
            <a:r>
              <a:rPr i="1" lang="en">
                <a:highlight>
                  <a:srgbClr val="FFF2CC"/>
                </a:highlight>
              </a:rPr>
              <a:t>“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</a:rPr>
              <a:t>Search by tag</a:t>
            </a:r>
            <a:r>
              <a:rPr i="1" lang="en">
                <a:highlight>
                  <a:srgbClr val="FFF2CC"/>
                </a:highlight>
              </a:rPr>
              <a:t>” </a:t>
            </a:r>
            <a:r>
              <a:rPr lang="en"/>
              <a:t>is clicked</a:t>
            </a:r>
            <a:endParaRPr/>
          </a:p>
        </p:txBody>
      </p:sp>
      <p:cxnSp>
        <p:nvCxnSpPr>
          <p:cNvPr id="1504" name="Google Shape;1504;p88"/>
          <p:cNvCxnSpPr>
            <a:stCxn id="1503" idx="2"/>
            <a:endCxn id="1502" idx="0"/>
          </p:cNvCxnSpPr>
          <p:nvPr/>
        </p:nvCxnSpPr>
        <p:spPr>
          <a:xfrm>
            <a:off x="1240325" y="3391475"/>
            <a:ext cx="0" cy="384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5" name="Google Shape;1505;p88"/>
          <p:cNvCxnSpPr>
            <a:stCxn id="1506" idx="2"/>
            <a:endCxn id="1503" idx="0"/>
          </p:cNvCxnSpPr>
          <p:nvPr/>
        </p:nvCxnSpPr>
        <p:spPr>
          <a:xfrm>
            <a:off x="1240325" y="2390788"/>
            <a:ext cx="0" cy="369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7" name="Google Shape;1507;p88"/>
          <p:cNvSpPr/>
          <p:nvPr/>
        </p:nvSpPr>
        <p:spPr>
          <a:xfrm>
            <a:off x="2826875" y="145678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notes with selected tag</a:t>
            </a:r>
            <a:endParaRPr/>
          </a:p>
        </p:txBody>
      </p:sp>
      <p:sp>
        <p:nvSpPr>
          <p:cNvPr id="1506" name="Google Shape;1506;p88"/>
          <p:cNvSpPr/>
          <p:nvPr/>
        </p:nvSpPr>
        <p:spPr>
          <a:xfrm>
            <a:off x="277775" y="1758988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 for search is entered into field</a:t>
            </a:r>
            <a:r>
              <a:rPr lang="en"/>
              <a:t> </a:t>
            </a:r>
            <a:endParaRPr i="1"/>
          </a:p>
        </p:txBody>
      </p:sp>
      <p:sp>
        <p:nvSpPr>
          <p:cNvPr id="1508" name="Google Shape;1508;p88"/>
          <p:cNvSpPr txBox="1"/>
          <p:nvPr/>
        </p:nvSpPr>
        <p:spPr>
          <a:xfrm>
            <a:off x="2859725" y="745225"/>
            <a:ext cx="1859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Searching for notes by tag</a:t>
            </a:r>
            <a:endParaRPr i="1"/>
          </a:p>
        </p:txBody>
      </p:sp>
      <p:sp>
        <p:nvSpPr>
          <p:cNvPr id="1509" name="Google Shape;1509;p88"/>
          <p:cNvSpPr txBox="1"/>
          <p:nvPr/>
        </p:nvSpPr>
        <p:spPr>
          <a:xfrm>
            <a:off x="5337250" y="758300"/>
            <a:ext cx="1955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Clearing results for new search</a:t>
            </a:r>
            <a:endParaRPr i="1"/>
          </a:p>
        </p:txBody>
      </p:sp>
      <p:sp>
        <p:nvSpPr>
          <p:cNvPr id="1510" name="Google Shape;1510;p88"/>
          <p:cNvSpPr/>
          <p:nvPr/>
        </p:nvSpPr>
        <p:spPr>
          <a:xfrm>
            <a:off x="2826875" y="244122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dictionary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notes_filtered</a:t>
            </a:r>
            <a:r>
              <a:rPr lang="en"/>
              <a:t> is created with the search results</a:t>
            </a:r>
            <a:endParaRPr/>
          </a:p>
        </p:txBody>
      </p:sp>
      <p:sp>
        <p:nvSpPr>
          <p:cNvPr id="1511" name="Google Shape;1511;p88"/>
          <p:cNvSpPr/>
          <p:nvPr/>
        </p:nvSpPr>
        <p:spPr>
          <a:xfrm>
            <a:off x="2826875" y="3771272"/>
            <a:ext cx="1925100" cy="10899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displayed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list_notes (</a:t>
            </a:r>
            <a:r>
              <a:rPr lang="en">
                <a:solidFill>
                  <a:schemeClr val="dk1"/>
                </a:solidFill>
              </a:rPr>
              <a:t>instead of the full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notes </a:t>
            </a:r>
            <a:r>
              <a:rPr lang="en">
                <a:solidFill>
                  <a:schemeClr val="dk1"/>
                </a:solidFill>
              </a:rPr>
              <a:t>list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2" name="Google Shape;1512;p88"/>
          <p:cNvSpPr/>
          <p:nvPr/>
        </p:nvSpPr>
        <p:spPr>
          <a:xfrm>
            <a:off x="5333225" y="318760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entry field is cleared</a:t>
            </a:r>
            <a:endParaRPr/>
          </a:p>
        </p:txBody>
      </p:sp>
      <p:sp>
        <p:nvSpPr>
          <p:cNvPr id="1513" name="Google Shape;1513;p88"/>
          <p:cNvSpPr/>
          <p:nvPr/>
        </p:nvSpPr>
        <p:spPr>
          <a:xfrm>
            <a:off x="5333225" y="4152050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list of notes is displayed in </a:t>
            </a:r>
            <a:r>
              <a:rPr lang="en"/>
              <a:t>list_notes</a:t>
            </a:r>
            <a:endParaRPr/>
          </a:p>
        </p:txBody>
      </p:sp>
      <p:cxnSp>
        <p:nvCxnSpPr>
          <p:cNvPr id="1514" name="Google Shape;1514;p88"/>
          <p:cNvCxnSpPr>
            <a:stCxn id="1502" idx="3"/>
            <a:endCxn id="1507" idx="1"/>
          </p:cNvCxnSpPr>
          <p:nvPr/>
        </p:nvCxnSpPr>
        <p:spPr>
          <a:xfrm flipH="1" rot="10800000">
            <a:off x="2202875" y="1828925"/>
            <a:ext cx="624000" cy="222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5" name="Google Shape;1515;p88"/>
          <p:cNvCxnSpPr>
            <a:stCxn id="1507" idx="2"/>
            <a:endCxn id="1510" idx="0"/>
          </p:cNvCxnSpPr>
          <p:nvPr/>
        </p:nvCxnSpPr>
        <p:spPr>
          <a:xfrm>
            <a:off x="3789425" y="2201080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88"/>
          <p:cNvCxnSpPr>
            <a:stCxn id="1510" idx="2"/>
            <a:endCxn id="1511" idx="0"/>
          </p:cNvCxnSpPr>
          <p:nvPr/>
        </p:nvCxnSpPr>
        <p:spPr>
          <a:xfrm>
            <a:off x="3789425" y="3531122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7" name="Google Shape;1517;p88"/>
          <p:cNvCxnSpPr>
            <a:stCxn id="1512" idx="2"/>
            <a:endCxn id="1513" idx="0"/>
          </p:cNvCxnSpPr>
          <p:nvPr/>
        </p:nvCxnSpPr>
        <p:spPr>
          <a:xfrm>
            <a:off x="6295775" y="3931900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8" name="Google Shape;1518;p88"/>
          <p:cNvCxnSpPr>
            <a:stCxn id="1511" idx="3"/>
            <a:endCxn id="1519" idx="1"/>
          </p:cNvCxnSpPr>
          <p:nvPr/>
        </p:nvCxnSpPr>
        <p:spPr>
          <a:xfrm flipH="1" rot="10800000">
            <a:off x="4751975" y="1791722"/>
            <a:ext cx="581400" cy="25245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9" name="Google Shape;1519;p88"/>
          <p:cNvSpPr/>
          <p:nvPr/>
        </p:nvSpPr>
        <p:spPr>
          <a:xfrm>
            <a:off x="5333238" y="1419613"/>
            <a:ext cx="1925100" cy="744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on the button changes to </a:t>
            </a:r>
            <a:r>
              <a:rPr i="1" lang="en">
                <a:highlight>
                  <a:srgbClr val="FFF2CC"/>
                </a:highlight>
              </a:rPr>
              <a:t>“Clear search”</a:t>
            </a:r>
            <a:endParaRPr i="1">
              <a:highlight>
                <a:srgbClr val="FFF2CC"/>
              </a:highlight>
            </a:endParaRPr>
          </a:p>
        </p:txBody>
      </p:sp>
      <p:sp>
        <p:nvSpPr>
          <p:cNvPr id="1520" name="Google Shape;1520;p88"/>
          <p:cNvSpPr/>
          <p:nvPr/>
        </p:nvSpPr>
        <p:spPr>
          <a:xfrm>
            <a:off x="5333225" y="2359850"/>
            <a:ext cx="1925100" cy="63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button</a:t>
            </a:r>
            <a:r>
              <a:rPr lang="en"/>
              <a:t> </a:t>
            </a:r>
            <a:r>
              <a:rPr i="1" lang="en">
                <a:highlight>
                  <a:srgbClr val="FFF2CC"/>
                </a:highlight>
              </a:rPr>
              <a:t>“Clear search” </a:t>
            </a:r>
            <a:r>
              <a:rPr lang="en">
                <a:solidFill>
                  <a:schemeClr val="dk1"/>
                </a:solidFill>
              </a:rPr>
              <a:t>is clicked</a:t>
            </a:r>
            <a:endParaRPr i="1">
              <a:highlight>
                <a:srgbClr val="FFF2CC"/>
              </a:highlight>
            </a:endParaRPr>
          </a:p>
        </p:txBody>
      </p:sp>
      <p:cxnSp>
        <p:nvCxnSpPr>
          <p:cNvPr id="1521" name="Google Shape;1521;p88"/>
          <p:cNvCxnSpPr>
            <a:stCxn id="1519" idx="2"/>
            <a:endCxn id="1520" idx="0"/>
          </p:cNvCxnSpPr>
          <p:nvPr/>
        </p:nvCxnSpPr>
        <p:spPr>
          <a:xfrm>
            <a:off x="6295788" y="2163913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88"/>
          <p:cNvCxnSpPr>
            <a:stCxn id="1520" idx="2"/>
            <a:endCxn id="1512" idx="0"/>
          </p:cNvCxnSpPr>
          <p:nvPr/>
        </p:nvCxnSpPr>
        <p:spPr>
          <a:xfrm>
            <a:off x="6295775" y="2991650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88"/>
          <p:cNvSpPr/>
          <p:nvPr/>
        </p:nvSpPr>
        <p:spPr>
          <a:xfrm>
            <a:off x="310625" y="813000"/>
            <a:ext cx="1859400" cy="6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on the button changes to </a:t>
            </a:r>
            <a:r>
              <a:rPr i="1" lang="en">
                <a:highlight>
                  <a:srgbClr val="FFF2CC"/>
                </a:highlight>
              </a:rPr>
              <a:t>“Search by tag”</a:t>
            </a:r>
            <a:endParaRPr i="1">
              <a:highlight>
                <a:srgbClr val="FFF2CC"/>
              </a:highlight>
            </a:endParaRPr>
          </a:p>
        </p:txBody>
      </p:sp>
      <p:cxnSp>
        <p:nvCxnSpPr>
          <p:cNvPr id="1524" name="Google Shape;1524;p88"/>
          <p:cNvCxnSpPr>
            <a:stCxn id="1513" idx="2"/>
          </p:cNvCxnSpPr>
          <p:nvPr/>
        </p:nvCxnSpPr>
        <p:spPr>
          <a:xfrm rot="5400000">
            <a:off x="3142775" y="1872050"/>
            <a:ext cx="128700" cy="6177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88"/>
          <p:cNvCxnSpPr>
            <a:stCxn id="1523" idx="1"/>
          </p:cNvCxnSpPr>
          <p:nvPr/>
        </p:nvCxnSpPr>
        <p:spPr>
          <a:xfrm flipH="1">
            <a:off x="127625" y="1134900"/>
            <a:ext cx="183000" cy="3900300"/>
          </a:xfrm>
          <a:prstGeom prst="bentConnector2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6" name="Google Shape;1526;p88"/>
          <p:cNvCxnSpPr>
            <a:stCxn id="1523" idx="2"/>
            <a:endCxn id="1506" idx="0"/>
          </p:cNvCxnSpPr>
          <p:nvPr/>
        </p:nvCxnSpPr>
        <p:spPr>
          <a:xfrm>
            <a:off x="1240325" y="1456800"/>
            <a:ext cx="0" cy="302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8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32" name="Google Shape;1532;p8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8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5" name="Google Shape;153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8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8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8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8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8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8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2" name="Google Shape;1542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89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44" name="Google Shape;1544;p89"/>
          <p:cNvSpPr/>
          <p:nvPr/>
        </p:nvSpPr>
        <p:spPr>
          <a:xfrm>
            <a:off x="1255600" y="1511800"/>
            <a:ext cx="621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89"/>
          <p:cNvSpPr txBox="1"/>
          <p:nvPr/>
        </p:nvSpPr>
        <p:spPr>
          <a:xfrm>
            <a:off x="277775" y="7546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_tag():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6" name="Google Shape;1546;p89"/>
          <p:cNvSpPr txBox="1"/>
          <p:nvPr/>
        </p:nvSpPr>
        <p:spPr>
          <a:xfrm>
            <a:off x="1299650" y="1426800"/>
            <a:ext cx="6123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'Creates a list of notes that have the selected tag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7" name="Google Shape;1547;p89"/>
          <p:cNvSpPr/>
          <p:nvPr/>
        </p:nvSpPr>
        <p:spPr>
          <a:xfrm>
            <a:off x="1255600" y="2516675"/>
            <a:ext cx="6212700" cy="2451600"/>
          </a:xfrm>
          <a:prstGeom prst="roundRect">
            <a:avLst>
              <a:gd fmla="val 11335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If the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lang="en" sz="1800"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Search by tag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” button is clicked: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read the tag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from the entry field;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select from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notes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dictionary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notes with the entered tag 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notes_filtered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display the resulting dictionary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list_notes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hange the name of the button to “Clear search”.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9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53" name="Google Shape;1553;p9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9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6" name="Google Shape;155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9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9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9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9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3" name="Google Shape;156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90"/>
          <p:cNvSpPr txBox="1"/>
          <p:nvPr/>
        </p:nvSpPr>
        <p:spPr>
          <a:xfrm>
            <a:off x="277775" y="181200"/>
            <a:ext cx="738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We need to program: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5" name="Google Shape;1565;p90"/>
          <p:cNvSpPr/>
          <p:nvPr/>
        </p:nvSpPr>
        <p:spPr>
          <a:xfrm>
            <a:off x="1255600" y="1511800"/>
            <a:ext cx="621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90"/>
          <p:cNvSpPr txBox="1"/>
          <p:nvPr/>
        </p:nvSpPr>
        <p:spPr>
          <a:xfrm>
            <a:off x="277775" y="754613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search_tag():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7" name="Google Shape;1567;p90"/>
          <p:cNvSpPr txBox="1"/>
          <p:nvPr/>
        </p:nvSpPr>
        <p:spPr>
          <a:xfrm>
            <a:off x="1299650" y="1426800"/>
            <a:ext cx="6123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Creates a list of notes that have the selected tag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90"/>
          <p:cNvSpPr/>
          <p:nvPr/>
        </p:nvSpPr>
        <p:spPr>
          <a:xfrm>
            <a:off x="1255600" y="2516675"/>
            <a:ext cx="6212700" cy="2451600"/>
          </a:xfrm>
          <a:prstGeom prst="roundRect">
            <a:avLst>
              <a:gd fmla="val 11335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If the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Clear search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” button is clicked: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clear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entry field;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show the full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notes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dictionary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 list_notes;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change the name of the button to “Search by tag”.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9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74" name="Google Shape;1574;p9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9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9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a new topic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7" name="Google Shape;157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9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9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9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9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4" name="Google Shape;1584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91"/>
          <p:cNvSpPr txBox="1"/>
          <p:nvPr/>
        </p:nvSpPr>
        <p:spPr>
          <a:xfrm>
            <a:off x="269125" y="-12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search_tag():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6" name="Google Shape;1586;p91"/>
          <p:cNvSpPr/>
          <p:nvPr/>
        </p:nvSpPr>
        <p:spPr>
          <a:xfrm>
            <a:off x="1255600" y="474225"/>
            <a:ext cx="6212700" cy="4494300"/>
          </a:xfrm>
          <a:prstGeom prst="roundRect">
            <a:avLst>
              <a:gd fmla="val 4355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tag = field_tag.text()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button_tag_search.text() ==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"Search for notes by tag"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tag: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notes_filtered = {}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#notes with selected tag will be here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tag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notes[note][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]: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notes_filtered[note]=notes[note]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button_tag_search.setText(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"Clear search"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list_notes.clear()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list_tags.clear()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list_notes.addItems(notes_filtered)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button_tag_search.text() ==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"Clear search"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field_tag.clear()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list_notes.clear()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list_tags.clear()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list_notes.addItems(notes)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button_tag_search.setText(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"Search for notes by tag"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9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2" name="Google Shape;1592;p9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9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9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9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9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9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9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9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2" name="Google Shape;1602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92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04" name="Google Shape;1604;p92"/>
          <p:cNvSpPr txBox="1"/>
          <p:nvPr/>
        </p:nvSpPr>
        <p:spPr>
          <a:xfrm>
            <a:off x="393050" y="920900"/>
            <a:ext cx="71703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 functions for adding and deleting tags, and for searching for notes by tag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Handle clicks of the buttons “Add to note”, “Unclip from note” and “Search for note by tag” using these functions.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9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9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9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93"/>
          <p:cNvSpPr txBox="1"/>
          <p:nvPr/>
        </p:nvSpPr>
        <p:spPr>
          <a:xfrm>
            <a:off x="360000" y="1104462"/>
            <a:ext cx="40260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Working in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VS Code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13" name="Google Shape;161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93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9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20" name="Google Shape;1620;p9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9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2" name="Google Shape;162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94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94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94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6" name="Google Shape;1626;p9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the task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7" name="Google Shape;1627;p9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in 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8" name="Google Shape;1628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9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9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9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9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9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9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9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9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7" name="Google Shape;1637;p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94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The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 Notes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Application”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294750" y="910900"/>
            <a:ext cx="53865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Google Shape;1645;p9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46" name="Google Shape;1646;p9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95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 the task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9" name="Google Shape;1649;p9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in 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0" name="Google Shape;165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9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9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9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9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9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9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9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9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9" name="Google Shape;1659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95"/>
          <p:cNvSpPr txBox="1"/>
          <p:nvPr/>
        </p:nvSpPr>
        <p:spPr>
          <a:xfrm>
            <a:off x="4817825" y="1482400"/>
            <a:ext cx="28293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Complete “Task 4. Searching for notes by tag.”</a:t>
            </a:r>
            <a:endParaRPr i="1"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5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“VSC. The Smart Notes Application”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1528413"/>
            <a:ext cx="4267200" cy="282851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9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9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9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96"/>
          <p:cNvSpPr txBox="1"/>
          <p:nvPr/>
        </p:nvSpPr>
        <p:spPr>
          <a:xfrm>
            <a:off x="360000" y="1047550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 the work day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72" name="Google Shape;167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6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3. The Smart Notes Application. P. 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8" name="Google Shape;1678;p9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79" name="Google Shape;1679;p9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9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1" name="Google Shape;1681;p97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Wrapping up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2" name="Google Shape;168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3" name="Google Shape;1683;p97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97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9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9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9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9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9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9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9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3" name="Google Shape;1693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97"/>
          <p:cNvSpPr txBox="1"/>
          <p:nvPr/>
        </p:nvSpPr>
        <p:spPr>
          <a:xfrm>
            <a:off x="387700" y="175175"/>
            <a:ext cx="68514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task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two notes about outer space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Smart Notes and 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attach tags to them. 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your application independently or with a partner: 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one more note, 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it,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i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by tag</a:t>
            </a: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95" name="Google Shape;1695;p97"/>
          <p:cNvPicPr preferRelativeResize="0"/>
          <p:nvPr/>
        </p:nvPicPr>
        <p:blipFill rotWithShape="1">
          <a:blip r:embed="rId5">
            <a:alphaModFix/>
          </a:blip>
          <a:srcRect b="26771" l="0" r="58378" t="45534"/>
          <a:stretch/>
        </p:blipFill>
        <p:spPr>
          <a:xfrm>
            <a:off x="5585325" y="2561850"/>
            <a:ext cx="1901884" cy="211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3" name="Google Shape;203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33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5">
            <a:alphaModFix/>
          </a:blip>
          <a:srcRect b="0" l="48617" r="0" t="0"/>
          <a:stretch/>
        </p:blipFill>
        <p:spPr>
          <a:xfrm>
            <a:off x="6125876" y="99193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60000" y="175175"/>
            <a:ext cx="7248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784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Demonstrate your knowledge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of the PyQt library and how to work with text files 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7" name="Google Shape;217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</a:t>
            </a: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json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file?</a:t>
            </a:r>
            <a:endParaRPr sz="3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