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5143500" cx="9144000"/>
  <p:notesSz cx="6858000" cy="9144000"/>
  <p:embeddedFontLst>
    <p:embeddedFont>
      <p:font typeface="Montserrat SemiBold"/>
      <p:regular r:id="rId24"/>
      <p:bold r:id="rId25"/>
      <p:italic r:id="rId26"/>
      <p:boldItalic r:id="rId27"/>
    </p:embeddedFont>
    <p:embeddedFont>
      <p:font typeface="Montserrat Black"/>
      <p:bold r:id="rId28"/>
      <p:boldItalic r:id="rId29"/>
    </p:embeddedFont>
    <p:embeddedFont>
      <p:font typeface="Montserrat"/>
      <p:regular r:id="rId30"/>
      <p:bold r:id="rId31"/>
      <p:italic r:id="rId32"/>
      <p:boldItalic r:id="rId33"/>
    </p:embeddedFont>
    <p:embeddedFont>
      <p:font typeface="Montserrat Medium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276">
          <p15:clr>
            <a:srgbClr val="A4A3A4"/>
          </p15:clr>
        </p15:guide>
        <p15:guide id="2" pos="245">
          <p15:clr>
            <a:srgbClr val="9AA0A6"/>
          </p15:clr>
        </p15:guide>
        <p15:guide id="3" pos="5515">
          <p15:clr>
            <a:srgbClr val="9AA0A6"/>
          </p15:clr>
        </p15:guide>
        <p15:guide id="4" orient="horz" pos="2285">
          <p15:clr>
            <a:srgbClr val="9AA0A6"/>
          </p15:clr>
        </p15:guide>
        <p15:guide id="5" pos="3475">
          <p15:clr>
            <a:srgbClr val="9AA0A6"/>
          </p15:clr>
        </p15:guide>
        <p15:guide id="6" orient="horz" pos="248">
          <p15:clr>
            <a:srgbClr val="9AA0A6"/>
          </p15:clr>
        </p15:guide>
        <p15:guide id="7" orient="horz" pos="416">
          <p15:clr>
            <a:srgbClr val="9AA0A6"/>
          </p15:clr>
        </p15:guide>
        <p15:guide id="8" orient="horz" pos="685">
          <p15:clr>
            <a:srgbClr val="9AA0A6"/>
          </p15:clr>
        </p15:guide>
        <p15:guide id="9" orient="horz" pos="344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38" roundtripDataSignature="AMtx7mgRWzdPlb6PFC/si3WCV51EZTSy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1FD3311-3120-47FF-97AD-5F18D45F9EF0}">
  <a:tblStyle styleId="{31FD3311-3120-47FF-97AD-5F18D45F9EF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76"/>
        <p:guide pos="245"/>
        <p:guide pos="5515"/>
        <p:guide pos="2285" orient="horz"/>
        <p:guide pos="3475"/>
        <p:guide pos="248" orient="horz"/>
        <p:guide pos="416" orient="horz"/>
        <p:guide pos="685" orient="horz"/>
        <p:guide pos="34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MontserratSemiBold-regular.fntdata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MontserratSemiBold-italic.fntdata"/><Relationship Id="rId25" Type="http://schemas.openxmlformats.org/officeDocument/2006/relationships/font" Target="fonts/MontserratSemiBold-bold.fntdata"/><Relationship Id="rId28" Type="http://schemas.openxmlformats.org/officeDocument/2006/relationships/font" Target="fonts/MontserratBlack-bold.fntdata"/><Relationship Id="rId27" Type="http://schemas.openxmlformats.org/officeDocument/2006/relationships/font" Target="fonts/MontserratSemiBold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MontserratBlack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4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3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6.xml"/><Relationship Id="rId35" Type="http://schemas.openxmlformats.org/officeDocument/2006/relationships/font" Target="fonts/MontserratMedium-bold.fntdata"/><Relationship Id="rId12" Type="http://schemas.openxmlformats.org/officeDocument/2006/relationships/slide" Target="slides/slide5.xml"/><Relationship Id="rId34" Type="http://schemas.openxmlformats.org/officeDocument/2006/relationships/font" Target="fonts/MontserratMedium-regular.fntdata"/><Relationship Id="rId15" Type="http://schemas.openxmlformats.org/officeDocument/2006/relationships/slide" Target="slides/slide8.xml"/><Relationship Id="rId37" Type="http://schemas.openxmlformats.org/officeDocument/2006/relationships/font" Target="fonts/MontserratMedium-boldItalic.fntdata"/><Relationship Id="rId14" Type="http://schemas.openxmlformats.org/officeDocument/2006/relationships/slide" Target="slides/slide7.xml"/><Relationship Id="rId36" Type="http://schemas.openxmlformats.org/officeDocument/2006/relationships/font" Target="fonts/MontserratMedium-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38" Type="http://customschemas.google.com/relationships/presentationmetadata" Target="meta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5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5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 1">
  <p:cSld name="TITLE_AND_BODY_1_2">
    <p:bg>
      <p:bgPr>
        <a:solidFill>
          <a:srgbClr val="000000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2"/>
          <p:cNvSpPr txBox="1"/>
          <p:nvPr>
            <p:ph type="title"/>
          </p:nvPr>
        </p:nvSpPr>
        <p:spPr>
          <a:xfrm>
            <a:off x="705000" y="19167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9pPr>
          </a:lstStyle>
          <a:p/>
        </p:txBody>
      </p:sp>
      <p:grpSp>
        <p:nvGrpSpPr>
          <p:cNvPr id="10" name="Google Shape;10;p22"/>
          <p:cNvGrpSpPr/>
          <p:nvPr/>
        </p:nvGrpSpPr>
        <p:grpSpPr>
          <a:xfrm>
            <a:off x="4870457" y="830752"/>
            <a:ext cx="4589517" cy="4887574"/>
            <a:chOff x="3458353" y="512656"/>
            <a:chExt cx="5769349" cy="5951747"/>
          </a:xfrm>
        </p:grpSpPr>
        <p:pic>
          <p:nvPicPr>
            <p:cNvPr id="11" name="Google Shape;11;p22"/>
            <p:cNvPicPr preferRelativeResize="0"/>
            <p:nvPr/>
          </p:nvPicPr>
          <p:blipFill rotWithShape="1">
            <a:blip r:embed="rId2">
              <a:alphaModFix amt="64000"/>
            </a:blip>
            <a:srcRect b="0" l="0" r="0" t="0"/>
            <a:stretch/>
          </p:blipFill>
          <p:spPr>
            <a:xfrm rot="-5400000">
              <a:off x="4778715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2;p22"/>
            <p:cNvPicPr preferRelativeResize="0"/>
            <p:nvPr/>
          </p:nvPicPr>
          <p:blipFill rotWithShape="1">
            <a:blip r:embed="rId3">
              <a:alphaModFix amt="64000"/>
            </a:blip>
            <a:srcRect b="0" l="0" r="0" t="0"/>
            <a:stretch/>
          </p:blipFill>
          <p:spPr>
            <a:xfrm rot="-5400000">
              <a:off x="1955593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Google Shape;13;p22"/>
          <p:cNvSpPr/>
          <p:nvPr/>
        </p:nvSpPr>
        <p:spPr>
          <a:xfrm flipH="1">
            <a:off x="504050" y="1576800"/>
            <a:ext cx="7212600" cy="114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2"/>
          <p:cNvSpPr/>
          <p:nvPr/>
        </p:nvSpPr>
        <p:spPr>
          <a:xfrm rot="5400000">
            <a:off x="122857" y="1957800"/>
            <a:ext cx="875100" cy="113100"/>
          </a:xfrm>
          <a:prstGeom prst="rect">
            <a:avLst/>
          </a:prstGeom>
          <a:solidFill>
            <a:srgbClr val="EA00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2"/>
          <p:cNvSpPr/>
          <p:nvPr/>
        </p:nvSpPr>
        <p:spPr>
          <a:xfrm rot="5400000">
            <a:off x="6811700" y="785700"/>
            <a:ext cx="1696800" cy="11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00354" y="4458500"/>
            <a:ext cx="1338247" cy="2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 1">
  <p:cSld name="TITLE_2_1_1_2_1">
    <p:bg>
      <p:bgPr>
        <a:solidFill>
          <a:srgbClr val="000000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3"/>
          <p:cNvSpPr txBox="1"/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" name="Google Shape;54;p33"/>
          <p:cNvSpPr/>
          <p:nvPr/>
        </p:nvSpPr>
        <p:spPr>
          <a:xfrm flipH="1">
            <a:off x="306600" y="381350"/>
            <a:ext cx="8837400" cy="114000"/>
          </a:xfrm>
          <a:prstGeom prst="rect">
            <a:avLst/>
          </a:prstGeom>
          <a:gradFill>
            <a:gsLst>
              <a:gs pos="0">
                <a:srgbClr val="27AAE1"/>
              </a:gs>
              <a:gs pos="100000">
                <a:srgbClr val="2B3990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33"/>
          <p:cNvSpPr/>
          <p:nvPr/>
        </p:nvSpPr>
        <p:spPr>
          <a:xfrm rot="5400000">
            <a:off x="39350" y="648650"/>
            <a:ext cx="648600" cy="114000"/>
          </a:xfrm>
          <a:prstGeom prst="rect">
            <a:avLst/>
          </a:prstGeom>
          <a:solidFill>
            <a:srgbClr val="2937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33"/>
          <p:cNvSpPr/>
          <p:nvPr/>
        </p:nvSpPr>
        <p:spPr>
          <a:xfrm>
            <a:off x="-152400" y="915950"/>
            <a:ext cx="573000" cy="114000"/>
          </a:xfrm>
          <a:prstGeom prst="rect">
            <a:avLst/>
          </a:prstGeom>
          <a:solidFill>
            <a:srgbClr val="2937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3"/>
          <p:cNvSpPr txBox="1"/>
          <p:nvPr>
            <p:ph idx="1" type="body"/>
          </p:nvPr>
        </p:nvSpPr>
        <p:spPr>
          <a:xfrm>
            <a:off x="652700" y="1152487"/>
            <a:ext cx="2662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indent="-3238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indent="-3238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indent="-3238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indent="-3238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/>
        </p:txBody>
      </p:sp>
      <p:sp>
        <p:nvSpPr>
          <p:cNvPr id="58" name="Google Shape;58;p33"/>
          <p:cNvSpPr txBox="1"/>
          <p:nvPr>
            <p:ph idx="2" type="body"/>
          </p:nvPr>
        </p:nvSpPr>
        <p:spPr>
          <a:xfrm>
            <a:off x="3411859" y="1152487"/>
            <a:ext cx="2662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indent="-3238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indent="-3238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indent="-3238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indent="-3238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/>
        </p:txBody>
      </p:sp>
      <p:sp>
        <p:nvSpPr>
          <p:cNvPr id="59" name="Google Shape;59;p33"/>
          <p:cNvSpPr txBox="1"/>
          <p:nvPr>
            <p:ph idx="3" type="body"/>
          </p:nvPr>
        </p:nvSpPr>
        <p:spPr>
          <a:xfrm>
            <a:off x="6204335" y="1139150"/>
            <a:ext cx="2662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indent="-3238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indent="-3238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indent="-3238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indent="-3238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 2">
  <p:cSld name="TITLE_2_1_1_2_2">
    <p:bg>
      <p:bgPr>
        <a:solidFill>
          <a:srgbClr val="000000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4"/>
          <p:cNvSpPr txBox="1"/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2" name="Google Shape;62;p34"/>
          <p:cNvSpPr/>
          <p:nvPr/>
        </p:nvSpPr>
        <p:spPr>
          <a:xfrm flipH="1">
            <a:off x="387577" y="447740"/>
            <a:ext cx="2219100" cy="876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34"/>
          <p:cNvSpPr/>
          <p:nvPr/>
        </p:nvSpPr>
        <p:spPr>
          <a:xfrm rot="5400000">
            <a:off x="125050" y="709926"/>
            <a:ext cx="611400" cy="87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34"/>
          <p:cNvSpPr/>
          <p:nvPr/>
        </p:nvSpPr>
        <p:spPr>
          <a:xfrm rot="5400000">
            <a:off x="2295575" y="224100"/>
            <a:ext cx="535200" cy="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4"/>
          <p:cNvSpPr txBox="1"/>
          <p:nvPr>
            <p:ph idx="1" type="body"/>
          </p:nvPr>
        </p:nvSpPr>
        <p:spPr>
          <a:xfrm>
            <a:off x="613700" y="1152475"/>
            <a:ext cx="3771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indent="-3238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indent="-3238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indent="-3238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indent="-3238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/>
        </p:txBody>
      </p:sp>
      <p:sp>
        <p:nvSpPr>
          <p:cNvPr id="66" name="Google Shape;66;p34"/>
          <p:cNvSpPr txBox="1"/>
          <p:nvPr>
            <p:ph idx="2" type="body"/>
          </p:nvPr>
        </p:nvSpPr>
        <p:spPr>
          <a:xfrm>
            <a:off x="4935755" y="1139150"/>
            <a:ext cx="3771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indent="-3238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indent="-3238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indent="-3238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indent="-3238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 1 1">
  <p:cSld name="TITLE_2_1_1_2_1_1">
    <p:bg>
      <p:bgPr>
        <a:solidFill>
          <a:srgbClr val="000000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5"/>
          <p:cNvSpPr txBox="1"/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9" name="Google Shape;69;p35"/>
          <p:cNvSpPr/>
          <p:nvPr/>
        </p:nvSpPr>
        <p:spPr>
          <a:xfrm flipH="1">
            <a:off x="387577" y="447740"/>
            <a:ext cx="2219100" cy="87600"/>
          </a:xfrm>
          <a:prstGeom prst="rect">
            <a:avLst/>
          </a:prstGeom>
          <a:gradFill>
            <a:gsLst>
              <a:gs pos="0">
                <a:srgbClr val="25A8E1"/>
              </a:gs>
              <a:gs pos="100000">
                <a:srgbClr val="29378F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35"/>
          <p:cNvSpPr/>
          <p:nvPr/>
        </p:nvSpPr>
        <p:spPr>
          <a:xfrm rot="5400000">
            <a:off x="94753" y="740237"/>
            <a:ext cx="672000" cy="87000"/>
          </a:xfrm>
          <a:prstGeom prst="rect">
            <a:avLst/>
          </a:prstGeom>
          <a:solidFill>
            <a:srgbClr val="2937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5"/>
          <p:cNvSpPr/>
          <p:nvPr/>
        </p:nvSpPr>
        <p:spPr>
          <a:xfrm rot="5400000">
            <a:off x="2295575" y="224100"/>
            <a:ext cx="535200" cy="87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5"/>
          <p:cNvSpPr txBox="1"/>
          <p:nvPr>
            <p:ph idx="1" type="body"/>
          </p:nvPr>
        </p:nvSpPr>
        <p:spPr>
          <a:xfrm>
            <a:off x="613700" y="1152475"/>
            <a:ext cx="3771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indent="-3238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indent="-3238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indent="-3238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indent="-3238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/>
        </p:txBody>
      </p:sp>
      <p:sp>
        <p:nvSpPr>
          <p:cNvPr id="73" name="Google Shape;73;p35"/>
          <p:cNvSpPr txBox="1"/>
          <p:nvPr>
            <p:ph idx="2" type="body"/>
          </p:nvPr>
        </p:nvSpPr>
        <p:spPr>
          <a:xfrm>
            <a:off x="4935755" y="1139150"/>
            <a:ext cx="3771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indent="-3238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indent="-3238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indent="-3238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indent="-3238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low content slide 2">
  <p:cSld name="TITLE_2_1_1_1">
    <p:bg>
      <p:bgPr>
        <a:solidFill>
          <a:srgbClr val="000000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6"/>
          <p:cNvSpPr txBox="1"/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36"/>
          <p:cNvSpPr/>
          <p:nvPr/>
        </p:nvSpPr>
        <p:spPr>
          <a:xfrm flipH="1">
            <a:off x="387577" y="447740"/>
            <a:ext cx="2219100" cy="87600"/>
          </a:xfrm>
          <a:prstGeom prst="rect">
            <a:avLst/>
          </a:prstGeom>
          <a:gradFill>
            <a:gsLst>
              <a:gs pos="0">
                <a:srgbClr val="27AAE1"/>
              </a:gs>
              <a:gs pos="100000">
                <a:srgbClr val="2B3990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6"/>
          <p:cNvSpPr/>
          <p:nvPr/>
        </p:nvSpPr>
        <p:spPr>
          <a:xfrm rot="5400000">
            <a:off x="125050" y="709926"/>
            <a:ext cx="611400" cy="8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36"/>
          <p:cNvSpPr txBox="1"/>
          <p:nvPr>
            <p:ph idx="1" type="subTitle"/>
          </p:nvPr>
        </p:nvSpPr>
        <p:spPr>
          <a:xfrm>
            <a:off x="613700" y="1028375"/>
            <a:ext cx="7625100" cy="3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13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uter right">
  <p:cSld name="TITLE_1">
    <p:bg>
      <p:bgPr>
        <a:solidFill>
          <a:srgbClr val="000000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7"/>
          <p:cNvSpPr txBox="1"/>
          <p:nvPr>
            <p:ph idx="12" type="sldNum"/>
          </p:nvPr>
        </p:nvSpPr>
        <p:spPr>
          <a:xfrm>
            <a:off x="6351882" y="4666299"/>
            <a:ext cx="2013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 b="0" i="0" sz="1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 b="0" i="0" sz="1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 b="0" i="0" sz="1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 b="0" i="0" sz="1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 b="0" i="0" sz="1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 b="0" i="0" sz="1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 b="0" i="0" sz="1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 b="0" i="0" sz="1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 b="0" i="0" sz="1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81" name="Google Shape;81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75050" y="456025"/>
            <a:ext cx="8270745" cy="524090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37"/>
          <p:cNvSpPr txBox="1"/>
          <p:nvPr>
            <p:ph type="title"/>
          </p:nvPr>
        </p:nvSpPr>
        <p:spPr>
          <a:xfrm>
            <a:off x="231925" y="431025"/>
            <a:ext cx="3505800" cy="107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 Black"/>
              <a:buNone/>
              <a:defRPr sz="17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3" name="Google Shape;83;p37"/>
          <p:cNvSpPr txBox="1"/>
          <p:nvPr>
            <p:ph idx="1" type="subTitle"/>
          </p:nvPr>
        </p:nvSpPr>
        <p:spPr>
          <a:xfrm>
            <a:off x="231925" y="1493100"/>
            <a:ext cx="3505800" cy="3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13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uter right 1">
  <p:cSld name="TITLE_1_2">
    <p:bg>
      <p:bgPr>
        <a:solidFill>
          <a:srgbClr val="000000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8"/>
          <p:cNvSpPr txBox="1"/>
          <p:nvPr>
            <p:ph idx="12" type="sldNum"/>
          </p:nvPr>
        </p:nvSpPr>
        <p:spPr>
          <a:xfrm>
            <a:off x="6351882" y="4666299"/>
            <a:ext cx="2013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 b="0" i="0" sz="1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 b="0" i="0" sz="1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 b="0" i="0" sz="1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 b="0" i="0" sz="1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 b="0" i="0" sz="1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 b="0" i="0" sz="1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 b="0" i="0" sz="1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 b="0" i="0" sz="1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 b="0" i="0" sz="1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86" name="Google Shape;86;p38"/>
          <p:cNvSpPr txBox="1"/>
          <p:nvPr>
            <p:ph type="title"/>
          </p:nvPr>
        </p:nvSpPr>
        <p:spPr>
          <a:xfrm>
            <a:off x="231925" y="314025"/>
            <a:ext cx="87027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pic>
        <p:nvPicPr>
          <p:cNvPr id="87" name="Google Shape;87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48098" y="937700"/>
            <a:ext cx="7247804" cy="4592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rt phone right 1">
  <p:cSld name="TITLE_1_1">
    <p:bg>
      <p:bgPr>
        <a:solidFill>
          <a:srgbClr val="000000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9"/>
          <p:cNvSpPr txBox="1"/>
          <p:nvPr>
            <p:ph idx="12" type="sldNum"/>
          </p:nvPr>
        </p:nvSpPr>
        <p:spPr>
          <a:xfrm>
            <a:off x="6351882" y="4666299"/>
            <a:ext cx="2013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 b="0" i="0" sz="1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 b="0" i="0" sz="1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 b="0" i="0" sz="1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 b="0" i="0" sz="1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 b="0" i="0" sz="1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 b="0" i="0" sz="1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 b="0" i="0" sz="1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 b="0" i="0" sz="1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 b="0" i="0" sz="1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90" name="Google Shape;90;p39"/>
          <p:cNvSpPr txBox="1"/>
          <p:nvPr/>
        </p:nvSpPr>
        <p:spPr>
          <a:xfrm>
            <a:off x="398700" y="403700"/>
            <a:ext cx="31566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Headline content</a:t>
            </a:r>
            <a:endParaRPr b="1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39"/>
          <p:cNvSpPr txBox="1"/>
          <p:nvPr>
            <p:ph type="title"/>
          </p:nvPr>
        </p:nvSpPr>
        <p:spPr>
          <a:xfrm>
            <a:off x="231925" y="431025"/>
            <a:ext cx="4244700" cy="107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 Black"/>
              <a:buNone/>
              <a:defRPr sz="17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2" name="Google Shape;92;p39"/>
          <p:cNvSpPr txBox="1"/>
          <p:nvPr>
            <p:ph idx="1" type="subTitle"/>
          </p:nvPr>
        </p:nvSpPr>
        <p:spPr>
          <a:xfrm>
            <a:off x="231925" y="1493100"/>
            <a:ext cx="4244700" cy="3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13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93" name="Google Shape;93;p39"/>
          <p:cNvSpPr/>
          <p:nvPr/>
        </p:nvSpPr>
        <p:spPr>
          <a:xfrm>
            <a:off x="4934325" y="763200"/>
            <a:ext cx="3409800" cy="710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00975" y="549550"/>
            <a:ext cx="3676650" cy="745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AND_BODY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0"/>
        </a:gra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0"/>
          <p:cNvSpPr txBox="1"/>
          <p:nvPr>
            <p:ph type="title"/>
          </p:nvPr>
        </p:nvSpPr>
        <p:spPr>
          <a:xfrm>
            <a:off x="705000" y="19167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9pPr>
          </a:lstStyle>
          <a:p/>
        </p:txBody>
      </p:sp>
      <p:grpSp>
        <p:nvGrpSpPr>
          <p:cNvPr id="97" name="Google Shape;97;p40"/>
          <p:cNvGrpSpPr/>
          <p:nvPr/>
        </p:nvGrpSpPr>
        <p:grpSpPr>
          <a:xfrm>
            <a:off x="3500203" y="-104619"/>
            <a:ext cx="5769349" cy="5951747"/>
            <a:chOff x="3458353" y="512656"/>
            <a:chExt cx="5769349" cy="5951747"/>
          </a:xfrm>
        </p:grpSpPr>
        <p:pic>
          <p:nvPicPr>
            <p:cNvPr id="98" name="Google Shape;98;p40"/>
            <p:cNvPicPr preferRelativeResize="0"/>
            <p:nvPr/>
          </p:nvPicPr>
          <p:blipFill rotWithShape="1">
            <a:blip r:embed="rId2">
              <a:alphaModFix amt="64000"/>
            </a:blip>
            <a:srcRect b="0" l="0" r="0" t="0"/>
            <a:stretch/>
          </p:blipFill>
          <p:spPr>
            <a:xfrm rot="-5400000">
              <a:off x="4778715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40"/>
            <p:cNvPicPr preferRelativeResize="0"/>
            <p:nvPr/>
          </p:nvPicPr>
          <p:blipFill rotWithShape="1">
            <a:blip r:embed="rId2">
              <a:alphaModFix amt="64000"/>
            </a:blip>
            <a:srcRect b="0" l="0" r="0" t="0"/>
            <a:stretch/>
          </p:blipFill>
          <p:spPr>
            <a:xfrm rot="-5400000">
              <a:off x="1955593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0" name="Google Shape;100;p40"/>
          <p:cNvSpPr/>
          <p:nvPr/>
        </p:nvSpPr>
        <p:spPr>
          <a:xfrm flipH="1">
            <a:off x="504050" y="1576800"/>
            <a:ext cx="7212600" cy="11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40"/>
          <p:cNvSpPr/>
          <p:nvPr/>
        </p:nvSpPr>
        <p:spPr>
          <a:xfrm rot="5400000">
            <a:off x="122857" y="1957800"/>
            <a:ext cx="8751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40"/>
          <p:cNvSpPr/>
          <p:nvPr/>
        </p:nvSpPr>
        <p:spPr>
          <a:xfrm rot="5400000">
            <a:off x="6811700" y="785700"/>
            <a:ext cx="16968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00354" y="4458500"/>
            <a:ext cx="1338247" cy="2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AND_BODY_1_1">
    <p:bg>
      <p:bgPr>
        <a:gradFill>
          <a:gsLst>
            <a:gs pos="0">
              <a:srgbClr val="25A8E1"/>
            </a:gs>
            <a:gs pos="100000">
              <a:srgbClr val="29378F"/>
            </a:gs>
          </a:gsLst>
          <a:lin ang="2698631" scaled="0"/>
        </a:gra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41"/>
          <p:cNvGrpSpPr/>
          <p:nvPr/>
        </p:nvGrpSpPr>
        <p:grpSpPr>
          <a:xfrm>
            <a:off x="3500203" y="-104619"/>
            <a:ext cx="5769349" cy="5951747"/>
            <a:chOff x="3458353" y="512656"/>
            <a:chExt cx="5769349" cy="5951747"/>
          </a:xfrm>
        </p:grpSpPr>
        <p:pic>
          <p:nvPicPr>
            <p:cNvPr id="106" name="Google Shape;106;p41"/>
            <p:cNvPicPr preferRelativeResize="0"/>
            <p:nvPr/>
          </p:nvPicPr>
          <p:blipFill rotWithShape="1">
            <a:blip r:embed="rId2">
              <a:alphaModFix amt="64000"/>
            </a:blip>
            <a:srcRect b="0" l="0" r="0" t="0"/>
            <a:stretch/>
          </p:blipFill>
          <p:spPr>
            <a:xfrm rot="-5400000">
              <a:off x="4778715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41"/>
            <p:cNvPicPr preferRelativeResize="0"/>
            <p:nvPr/>
          </p:nvPicPr>
          <p:blipFill rotWithShape="1">
            <a:blip r:embed="rId2">
              <a:alphaModFix amt="64000"/>
            </a:blip>
            <a:srcRect b="0" l="0" r="0" t="0"/>
            <a:stretch/>
          </p:blipFill>
          <p:spPr>
            <a:xfrm rot="-5400000">
              <a:off x="1955593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8" name="Google Shape;108;p41"/>
          <p:cNvSpPr txBox="1"/>
          <p:nvPr>
            <p:ph type="title"/>
          </p:nvPr>
        </p:nvSpPr>
        <p:spPr>
          <a:xfrm>
            <a:off x="705000" y="19167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9pPr>
          </a:lstStyle>
          <a:p/>
        </p:txBody>
      </p:sp>
      <p:sp>
        <p:nvSpPr>
          <p:cNvPr id="109" name="Google Shape;109;p41"/>
          <p:cNvSpPr/>
          <p:nvPr/>
        </p:nvSpPr>
        <p:spPr>
          <a:xfrm flipH="1">
            <a:off x="504050" y="1576800"/>
            <a:ext cx="7212600" cy="114000"/>
          </a:xfrm>
          <a:prstGeom prst="rect">
            <a:avLst/>
          </a:prstGeom>
          <a:solidFill>
            <a:srgbClr val="4EEF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1"/>
          <p:cNvSpPr/>
          <p:nvPr/>
        </p:nvSpPr>
        <p:spPr>
          <a:xfrm rot="5400000">
            <a:off x="122857" y="1957800"/>
            <a:ext cx="875100" cy="113100"/>
          </a:xfrm>
          <a:prstGeom prst="rect">
            <a:avLst/>
          </a:prstGeom>
          <a:solidFill>
            <a:srgbClr val="4EEF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41"/>
          <p:cNvSpPr/>
          <p:nvPr/>
        </p:nvSpPr>
        <p:spPr>
          <a:xfrm rot="5400000">
            <a:off x="6811700" y="785700"/>
            <a:ext cx="1696800" cy="113100"/>
          </a:xfrm>
          <a:prstGeom prst="rect">
            <a:avLst/>
          </a:prstGeom>
          <a:solidFill>
            <a:srgbClr val="4EEF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00354" y="4458500"/>
            <a:ext cx="1338247" cy="2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 1 1">
  <p:cSld name="TITLE_AND_BODY_1_2_1">
    <p:bg>
      <p:bgPr>
        <a:solidFill>
          <a:srgbClr val="000000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2"/>
          <p:cNvSpPr txBox="1"/>
          <p:nvPr>
            <p:ph type="title"/>
          </p:nvPr>
        </p:nvSpPr>
        <p:spPr>
          <a:xfrm>
            <a:off x="705000" y="19167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9pPr>
          </a:lstStyle>
          <a:p/>
        </p:txBody>
      </p:sp>
      <p:grpSp>
        <p:nvGrpSpPr>
          <p:cNvPr id="115" name="Google Shape;115;p42"/>
          <p:cNvGrpSpPr/>
          <p:nvPr/>
        </p:nvGrpSpPr>
        <p:grpSpPr>
          <a:xfrm>
            <a:off x="4870457" y="830752"/>
            <a:ext cx="4589517" cy="4887574"/>
            <a:chOff x="3458353" y="512656"/>
            <a:chExt cx="5769349" cy="5951747"/>
          </a:xfrm>
        </p:grpSpPr>
        <p:pic>
          <p:nvPicPr>
            <p:cNvPr id="116" name="Google Shape;116;p42"/>
            <p:cNvPicPr preferRelativeResize="0"/>
            <p:nvPr/>
          </p:nvPicPr>
          <p:blipFill rotWithShape="1">
            <a:blip r:embed="rId2">
              <a:alphaModFix amt="64000"/>
            </a:blip>
            <a:srcRect b="0" l="0" r="0" t="0"/>
            <a:stretch/>
          </p:blipFill>
          <p:spPr>
            <a:xfrm rot="-5400000">
              <a:off x="4778715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42"/>
            <p:cNvPicPr preferRelativeResize="0"/>
            <p:nvPr/>
          </p:nvPicPr>
          <p:blipFill rotWithShape="1">
            <a:blip r:embed="rId2">
              <a:alphaModFix amt="64000"/>
            </a:blip>
            <a:srcRect b="0" l="0" r="0" t="0"/>
            <a:stretch/>
          </p:blipFill>
          <p:spPr>
            <a:xfrm rot="-5400000">
              <a:off x="1955593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8" name="Google Shape;118;p42"/>
          <p:cNvSpPr/>
          <p:nvPr/>
        </p:nvSpPr>
        <p:spPr>
          <a:xfrm flipH="1">
            <a:off x="504050" y="1576800"/>
            <a:ext cx="7212600" cy="114000"/>
          </a:xfrm>
          <a:prstGeom prst="rect">
            <a:avLst/>
          </a:prstGeom>
          <a:gradFill>
            <a:gsLst>
              <a:gs pos="0">
                <a:srgbClr val="25A8E1"/>
              </a:gs>
              <a:gs pos="100000">
                <a:srgbClr val="29378F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2"/>
          <p:cNvSpPr/>
          <p:nvPr/>
        </p:nvSpPr>
        <p:spPr>
          <a:xfrm rot="5400000">
            <a:off x="122857" y="1957800"/>
            <a:ext cx="875100" cy="11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2"/>
          <p:cNvSpPr/>
          <p:nvPr/>
        </p:nvSpPr>
        <p:spPr>
          <a:xfrm rot="5400000">
            <a:off x="6811700" y="785700"/>
            <a:ext cx="1696800" cy="113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00354" y="4458500"/>
            <a:ext cx="1338247" cy="2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kills content slide 1">
  <p:cSld name="TITLE_2_1_1">
    <p:bg>
      <p:bgPr>
        <a:solidFill>
          <a:srgbClr val="000000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/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" name="Google Shape;19;p23"/>
          <p:cNvSpPr/>
          <p:nvPr/>
        </p:nvSpPr>
        <p:spPr>
          <a:xfrm flipH="1">
            <a:off x="387577" y="447740"/>
            <a:ext cx="2219100" cy="876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3"/>
          <p:cNvSpPr/>
          <p:nvPr/>
        </p:nvSpPr>
        <p:spPr>
          <a:xfrm rot="5400000">
            <a:off x="94753" y="740237"/>
            <a:ext cx="672000" cy="87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3"/>
          <p:cNvSpPr/>
          <p:nvPr/>
        </p:nvSpPr>
        <p:spPr>
          <a:xfrm rot="5400000">
            <a:off x="2295575" y="224100"/>
            <a:ext cx="535200" cy="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3"/>
          <p:cNvSpPr txBox="1"/>
          <p:nvPr>
            <p:ph idx="1" type="subTitle"/>
          </p:nvPr>
        </p:nvSpPr>
        <p:spPr>
          <a:xfrm>
            <a:off x="613700" y="1028375"/>
            <a:ext cx="7625100" cy="3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13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de_Callout_Pink">
  <p:cSld name="Side_Callout_Pi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3"/>
          <p:cNvSpPr/>
          <p:nvPr/>
        </p:nvSpPr>
        <p:spPr>
          <a:xfrm>
            <a:off x="0" y="0"/>
            <a:ext cx="3312900" cy="5143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3"/>
          <p:cNvSpPr txBox="1"/>
          <p:nvPr>
            <p:ph type="title"/>
          </p:nvPr>
        </p:nvSpPr>
        <p:spPr>
          <a:xfrm>
            <a:off x="256575" y="2094950"/>
            <a:ext cx="2382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Black"/>
              <a:buNone/>
              <a:defRPr sz="19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sp>
        <p:nvSpPr>
          <p:cNvPr id="125" name="Google Shape;125;p43"/>
          <p:cNvSpPr txBox="1"/>
          <p:nvPr>
            <p:ph idx="1" type="body"/>
          </p:nvPr>
        </p:nvSpPr>
        <p:spPr>
          <a:xfrm>
            <a:off x="3339830" y="1154461"/>
            <a:ext cx="5161500" cy="29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6pPr>
            <a:lvl7pPr indent="-3048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7pPr>
            <a:lvl8pPr indent="-3048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8pPr>
            <a:lvl9pPr indent="-3048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6" name="Google Shape;126;p43"/>
          <p:cNvSpPr txBox="1"/>
          <p:nvPr>
            <p:ph idx="2" type="subTitle"/>
          </p:nvPr>
        </p:nvSpPr>
        <p:spPr>
          <a:xfrm>
            <a:off x="348925" y="2607625"/>
            <a:ext cx="228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13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127" name="Google Shape;127;p43"/>
          <p:cNvSpPr/>
          <p:nvPr/>
        </p:nvSpPr>
        <p:spPr>
          <a:xfrm rot="5400000">
            <a:off x="32925" y="223650"/>
            <a:ext cx="5604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3"/>
          <p:cNvSpPr/>
          <p:nvPr/>
        </p:nvSpPr>
        <p:spPr>
          <a:xfrm rot="5400000">
            <a:off x="8385700" y="630050"/>
            <a:ext cx="4557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3"/>
          <p:cNvSpPr/>
          <p:nvPr/>
        </p:nvSpPr>
        <p:spPr>
          <a:xfrm>
            <a:off x="256515" y="458742"/>
            <a:ext cx="84135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3"/>
          <p:cNvSpPr/>
          <p:nvPr/>
        </p:nvSpPr>
        <p:spPr>
          <a:xfrm>
            <a:off x="8620499" y="801350"/>
            <a:ext cx="5235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de_Callout_Pink 1">
  <p:cSld name="Side_Callout_Pink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4"/>
          <p:cNvSpPr/>
          <p:nvPr/>
        </p:nvSpPr>
        <p:spPr>
          <a:xfrm>
            <a:off x="0" y="0"/>
            <a:ext cx="3312900" cy="5143500"/>
          </a:xfrm>
          <a:prstGeom prst="rect">
            <a:avLst/>
          </a:prstGeom>
          <a:gradFill>
            <a:gsLst>
              <a:gs pos="0">
                <a:srgbClr val="25A8E1"/>
              </a:gs>
              <a:gs pos="100000">
                <a:srgbClr val="29378F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44"/>
          <p:cNvSpPr txBox="1"/>
          <p:nvPr>
            <p:ph type="title"/>
          </p:nvPr>
        </p:nvSpPr>
        <p:spPr>
          <a:xfrm>
            <a:off x="256575" y="2094950"/>
            <a:ext cx="2382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Black"/>
              <a:buNone/>
              <a:defRPr sz="19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sp>
        <p:nvSpPr>
          <p:cNvPr id="134" name="Google Shape;134;p44"/>
          <p:cNvSpPr txBox="1"/>
          <p:nvPr>
            <p:ph idx="1" type="body"/>
          </p:nvPr>
        </p:nvSpPr>
        <p:spPr>
          <a:xfrm>
            <a:off x="3339830" y="1154461"/>
            <a:ext cx="5161500" cy="29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6pPr>
            <a:lvl7pPr indent="-3048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7pPr>
            <a:lvl8pPr indent="-3048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8pPr>
            <a:lvl9pPr indent="-3048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5" name="Google Shape;135;p44"/>
          <p:cNvSpPr txBox="1"/>
          <p:nvPr>
            <p:ph idx="2" type="subTitle"/>
          </p:nvPr>
        </p:nvSpPr>
        <p:spPr>
          <a:xfrm>
            <a:off x="348925" y="2607625"/>
            <a:ext cx="228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13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136" name="Google Shape;136;p44"/>
          <p:cNvSpPr/>
          <p:nvPr/>
        </p:nvSpPr>
        <p:spPr>
          <a:xfrm rot="5400000">
            <a:off x="32925" y="223650"/>
            <a:ext cx="560400" cy="113100"/>
          </a:xfrm>
          <a:prstGeom prst="rect">
            <a:avLst/>
          </a:prstGeom>
          <a:solidFill>
            <a:srgbClr val="4EEF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44"/>
          <p:cNvSpPr/>
          <p:nvPr/>
        </p:nvSpPr>
        <p:spPr>
          <a:xfrm rot="5400000">
            <a:off x="8385700" y="630050"/>
            <a:ext cx="455700" cy="113100"/>
          </a:xfrm>
          <a:prstGeom prst="rect">
            <a:avLst/>
          </a:prstGeom>
          <a:solidFill>
            <a:srgbClr val="4EEF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44"/>
          <p:cNvSpPr/>
          <p:nvPr/>
        </p:nvSpPr>
        <p:spPr>
          <a:xfrm>
            <a:off x="256515" y="458742"/>
            <a:ext cx="8413500" cy="113100"/>
          </a:xfrm>
          <a:prstGeom prst="rect">
            <a:avLst/>
          </a:prstGeom>
          <a:solidFill>
            <a:srgbClr val="4EEF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44"/>
          <p:cNvSpPr/>
          <p:nvPr/>
        </p:nvSpPr>
        <p:spPr>
          <a:xfrm>
            <a:off x="8620499" y="801350"/>
            <a:ext cx="523500" cy="113100"/>
          </a:xfrm>
          <a:prstGeom prst="rect">
            <a:avLst/>
          </a:prstGeom>
          <a:solidFill>
            <a:srgbClr val="4EEF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3">
  <p:cSld name="TITLE_AND_BODY_3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500"/>
            <a:ext cx="9143995" cy="5144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45"/>
          <p:cNvPicPr preferRelativeResize="0"/>
          <p:nvPr/>
        </p:nvPicPr>
        <p:blipFill rotWithShape="1">
          <a:blip r:embed="rId3">
            <a:alphaModFix amt="64000"/>
          </a:blip>
          <a:srcRect b="0" l="0" r="0" t="0"/>
          <a:stretch/>
        </p:blipFill>
        <p:spPr>
          <a:xfrm>
            <a:off x="2887524" y="1440500"/>
            <a:ext cx="7480522" cy="370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45"/>
          <p:cNvPicPr preferRelativeResize="0"/>
          <p:nvPr/>
        </p:nvPicPr>
        <p:blipFill rotWithShape="1">
          <a:blip r:embed="rId4">
            <a:alphaModFix amt="29000"/>
          </a:blip>
          <a:srcRect b="0" l="0" r="0" t="0"/>
          <a:stretch/>
        </p:blipFill>
        <p:spPr>
          <a:xfrm>
            <a:off x="590499" y="915528"/>
            <a:ext cx="690676" cy="52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45"/>
          <p:cNvSpPr/>
          <p:nvPr/>
        </p:nvSpPr>
        <p:spPr>
          <a:xfrm flipH="1">
            <a:off x="368300" y="658850"/>
            <a:ext cx="4053000" cy="11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45"/>
          <p:cNvSpPr/>
          <p:nvPr/>
        </p:nvSpPr>
        <p:spPr>
          <a:xfrm rot="5400000">
            <a:off x="-51675" y="1064275"/>
            <a:ext cx="9234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45"/>
          <p:cNvSpPr/>
          <p:nvPr/>
        </p:nvSpPr>
        <p:spPr>
          <a:xfrm rot="5400000">
            <a:off x="3973100" y="324650"/>
            <a:ext cx="7833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45"/>
          <p:cNvSpPr txBox="1"/>
          <p:nvPr>
            <p:ph type="title"/>
          </p:nvPr>
        </p:nvSpPr>
        <p:spPr>
          <a:xfrm>
            <a:off x="724525" y="1134375"/>
            <a:ext cx="7378800" cy="3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Black"/>
              <a:buNone/>
              <a:defRPr sz="3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4">
  <p:cSld name="TITLE_AND_BODY_4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9pPr>
          </a:lstStyle>
          <a:p/>
        </p:txBody>
      </p:sp>
      <p:sp>
        <p:nvSpPr>
          <p:cNvPr id="150" name="Google Shape;150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indent="-32385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indent="-32385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indent="-32385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indent="-32385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White">
  <p:cSld name="Blank_White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7"/>
          <p:cNvSpPr txBox="1"/>
          <p:nvPr>
            <p:ph idx="12" type="sldNum"/>
          </p:nvPr>
        </p:nvSpPr>
        <p:spPr>
          <a:xfrm>
            <a:off x="8199454" y="4767263"/>
            <a:ext cx="72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Black">
  <p:cSld name="Blank_Black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8"/>
          <p:cNvSpPr/>
          <p:nvPr/>
        </p:nvSpPr>
        <p:spPr>
          <a:xfrm>
            <a:off x="-10913" y="-35844"/>
            <a:ext cx="9165900" cy="521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48"/>
          <p:cNvSpPr txBox="1"/>
          <p:nvPr>
            <p:ph idx="12" type="sldNum"/>
          </p:nvPr>
        </p:nvSpPr>
        <p:spPr>
          <a:xfrm>
            <a:off x="8199454" y="4767263"/>
            <a:ext cx="72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9"/>
          <p:cNvSpPr txBox="1"/>
          <p:nvPr>
            <p:ph type="title"/>
          </p:nvPr>
        </p:nvSpPr>
        <p:spPr>
          <a:xfrm>
            <a:off x="1" y="1"/>
            <a:ext cx="9126000" cy="7086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1440000" spcFirstLastPara="1" rIns="91425" wrap="square" tIns="1080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9pPr>
          </a:lstStyle>
          <a:p/>
        </p:txBody>
      </p:sp>
      <p:sp>
        <p:nvSpPr>
          <p:cNvPr id="158" name="Google Shape;158;p49"/>
          <p:cNvSpPr/>
          <p:nvPr/>
        </p:nvSpPr>
        <p:spPr>
          <a:xfrm>
            <a:off x="0" y="4945428"/>
            <a:ext cx="9144000" cy="198000"/>
          </a:xfrm>
          <a:prstGeom prst="rect">
            <a:avLst/>
          </a:prstGeom>
          <a:solidFill>
            <a:srgbClr val="233344"/>
          </a:solidFill>
          <a:ln cap="flat" cmpd="sng" w="25400">
            <a:solidFill>
              <a:srgbClr val="AF41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49"/>
          <p:cNvSpPr txBox="1"/>
          <p:nvPr>
            <p:ph idx="11" type="ftr"/>
          </p:nvPr>
        </p:nvSpPr>
        <p:spPr>
          <a:xfrm>
            <a:off x="1" y="4952862"/>
            <a:ext cx="1926300" cy="1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0" name="Google Shape;160;p49"/>
          <p:cNvSpPr txBox="1"/>
          <p:nvPr>
            <p:ph idx="12" type="sldNum"/>
          </p:nvPr>
        </p:nvSpPr>
        <p:spPr>
          <a:xfrm>
            <a:off x="8647511" y="4842271"/>
            <a:ext cx="280800" cy="1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kills content slide 1">
  <p:cSld name="TITLE_2_1_1">
    <p:bg>
      <p:bgPr>
        <a:solidFill>
          <a:srgbClr val="000000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6" name="Google Shape;166;p26"/>
          <p:cNvSpPr/>
          <p:nvPr/>
        </p:nvSpPr>
        <p:spPr>
          <a:xfrm flipH="1">
            <a:off x="387577" y="447740"/>
            <a:ext cx="2219100" cy="876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6"/>
          <p:cNvSpPr/>
          <p:nvPr/>
        </p:nvSpPr>
        <p:spPr>
          <a:xfrm rot="5400000">
            <a:off x="94753" y="740237"/>
            <a:ext cx="672000" cy="87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6"/>
          <p:cNvSpPr/>
          <p:nvPr/>
        </p:nvSpPr>
        <p:spPr>
          <a:xfrm rot="5400000">
            <a:off x="2295575" y="224100"/>
            <a:ext cx="535200" cy="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6"/>
          <p:cNvSpPr txBox="1"/>
          <p:nvPr>
            <p:ph idx="1" type="subTitle"/>
          </p:nvPr>
        </p:nvSpPr>
        <p:spPr>
          <a:xfrm>
            <a:off x="613700" y="1028375"/>
            <a:ext cx="7625100" cy="3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13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" type="title">
  <p:cSld name="TITLE">
    <p:bg>
      <p:bgPr>
        <a:solidFill>
          <a:srgbClr val="000000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low content slide">
  <p:cSld name="TITLE_2">
    <p:bg>
      <p:bgPr>
        <a:gradFill>
          <a:gsLst>
            <a:gs pos="0">
              <a:srgbClr val="25A8E1"/>
            </a:gs>
            <a:gs pos="100000">
              <a:srgbClr val="29378F"/>
            </a:gs>
          </a:gsLst>
          <a:lin ang="2698631" scaled="0"/>
        </a:gra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1"/>
          <p:cNvSpPr/>
          <p:nvPr/>
        </p:nvSpPr>
        <p:spPr>
          <a:xfrm flipH="1">
            <a:off x="382825" y="457550"/>
            <a:ext cx="7800600" cy="11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51"/>
          <p:cNvSpPr/>
          <p:nvPr/>
        </p:nvSpPr>
        <p:spPr>
          <a:xfrm rot="5400000">
            <a:off x="166850" y="673550"/>
            <a:ext cx="546000" cy="11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51"/>
          <p:cNvSpPr txBox="1"/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5" name="Google Shape;175;p51"/>
          <p:cNvSpPr txBox="1"/>
          <p:nvPr>
            <p:ph idx="1" type="subTitle"/>
          </p:nvPr>
        </p:nvSpPr>
        <p:spPr>
          <a:xfrm>
            <a:off x="613700" y="1028375"/>
            <a:ext cx="7625100" cy="3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13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176" name="Google Shape;176;p51"/>
          <p:cNvSpPr/>
          <p:nvPr/>
        </p:nvSpPr>
        <p:spPr>
          <a:xfrm rot="5400000">
            <a:off x="7840675" y="228750"/>
            <a:ext cx="571500" cy="11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TITLE_2_1_1_2">
    <p:bg>
      <p:bgPr>
        <a:solidFill>
          <a:srgbClr val="000000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 txBox="1"/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" name="Google Shape;25;p24"/>
          <p:cNvSpPr txBox="1"/>
          <p:nvPr>
            <p:ph idx="1" type="body"/>
          </p:nvPr>
        </p:nvSpPr>
        <p:spPr>
          <a:xfrm>
            <a:off x="652700" y="1152487"/>
            <a:ext cx="2662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indent="-3238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indent="-3238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indent="-3238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indent="-3238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/>
        </p:txBody>
      </p:sp>
      <p:sp>
        <p:nvSpPr>
          <p:cNvPr id="26" name="Google Shape;26;p24"/>
          <p:cNvSpPr txBox="1"/>
          <p:nvPr>
            <p:ph idx="2" type="body"/>
          </p:nvPr>
        </p:nvSpPr>
        <p:spPr>
          <a:xfrm>
            <a:off x="3411859" y="1152487"/>
            <a:ext cx="2662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indent="-3238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indent="-3238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indent="-3238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indent="-3238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/>
        </p:txBody>
      </p:sp>
      <p:sp>
        <p:nvSpPr>
          <p:cNvPr id="27" name="Google Shape;27;p24"/>
          <p:cNvSpPr txBox="1"/>
          <p:nvPr>
            <p:ph idx="3" type="body"/>
          </p:nvPr>
        </p:nvSpPr>
        <p:spPr>
          <a:xfrm>
            <a:off x="6204335" y="1139150"/>
            <a:ext cx="2662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indent="-3238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indent="-3238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indent="-3238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indent="-3238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/>
        </p:txBody>
      </p:sp>
      <p:sp>
        <p:nvSpPr>
          <p:cNvPr id="28" name="Google Shape;28;p24"/>
          <p:cNvSpPr/>
          <p:nvPr/>
        </p:nvSpPr>
        <p:spPr>
          <a:xfrm flipH="1">
            <a:off x="382800" y="381350"/>
            <a:ext cx="8837400" cy="114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4"/>
          <p:cNvSpPr/>
          <p:nvPr/>
        </p:nvSpPr>
        <p:spPr>
          <a:xfrm rot="5400000">
            <a:off x="115550" y="648650"/>
            <a:ext cx="648600" cy="114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4"/>
          <p:cNvSpPr/>
          <p:nvPr/>
        </p:nvSpPr>
        <p:spPr>
          <a:xfrm>
            <a:off x="-76200" y="915950"/>
            <a:ext cx="573000" cy="114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kills content slide">
  <p:cSld name="TITLE_2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0"/>
        </a:gra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2"/>
          <p:cNvSpPr/>
          <p:nvPr/>
        </p:nvSpPr>
        <p:spPr>
          <a:xfrm flipH="1">
            <a:off x="382875" y="457550"/>
            <a:ext cx="8875800" cy="11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52"/>
          <p:cNvSpPr/>
          <p:nvPr/>
        </p:nvSpPr>
        <p:spPr>
          <a:xfrm rot="5400000">
            <a:off x="166850" y="673550"/>
            <a:ext cx="546000" cy="11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52"/>
          <p:cNvSpPr txBox="1"/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1" name="Google Shape;181;p52"/>
          <p:cNvSpPr txBox="1"/>
          <p:nvPr>
            <p:ph idx="1" type="subTitle"/>
          </p:nvPr>
        </p:nvSpPr>
        <p:spPr>
          <a:xfrm>
            <a:off x="613700" y="1028375"/>
            <a:ext cx="7625100" cy="3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13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kills content slide 1 1">
  <p:cSld name="TITLE_2_1_1_3">
    <p:bg>
      <p:bgPr>
        <a:solidFill>
          <a:srgbClr val="000000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53"/>
          <p:cNvGrpSpPr/>
          <p:nvPr/>
        </p:nvGrpSpPr>
        <p:grpSpPr>
          <a:xfrm>
            <a:off x="384048" y="0"/>
            <a:ext cx="2222100" cy="1115399"/>
            <a:chOff x="2500250" y="2823612"/>
            <a:chExt cx="2222100" cy="1115399"/>
          </a:xfrm>
        </p:grpSpPr>
        <p:sp>
          <p:nvSpPr>
            <p:cNvPr id="184" name="Google Shape;184;p53"/>
            <p:cNvSpPr/>
            <p:nvPr/>
          </p:nvSpPr>
          <p:spPr>
            <a:xfrm flipH="1">
              <a:off x="2500250" y="3271500"/>
              <a:ext cx="2222100" cy="91500"/>
            </a:xfrm>
            <a:prstGeom prst="rect">
              <a:avLst/>
            </a:prstGeom>
            <a:gradFill>
              <a:gsLst>
                <a:gs pos="0">
                  <a:srgbClr val="25A8E1"/>
                </a:gs>
                <a:gs pos="100000">
                  <a:srgbClr val="29378F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53"/>
            <p:cNvSpPr/>
            <p:nvPr/>
          </p:nvSpPr>
          <p:spPr>
            <a:xfrm rot="5400000">
              <a:off x="2212250" y="3559511"/>
              <a:ext cx="667500" cy="91500"/>
            </a:xfrm>
            <a:prstGeom prst="rect">
              <a:avLst/>
            </a:prstGeom>
            <a:solidFill>
              <a:srgbClr val="29378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53"/>
            <p:cNvSpPr/>
            <p:nvPr/>
          </p:nvSpPr>
          <p:spPr>
            <a:xfrm rot="5400000">
              <a:off x="4406890" y="3047562"/>
              <a:ext cx="539400" cy="91500"/>
            </a:xfrm>
            <a:prstGeom prst="rect">
              <a:avLst/>
            </a:prstGeom>
            <a:gradFill>
              <a:gsLst>
                <a:gs pos="0">
                  <a:srgbClr val="29378F"/>
                </a:gs>
                <a:gs pos="100000">
                  <a:srgbClr val="25A8E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7" name="Google Shape;187;p53"/>
          <p:cNvSpPr txBox="1"/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8" name="Google Shape;188;p53"/>
          <p:cNvSpPr txBox="1"/>
          <p:nvPr>
            <p:ph idx="1" type="subTitle"/>
          </p:nvPr>
        </p:nvSpPr>
        <p:spPr>
          <a:xfrm>
            <a:off x="613700" y="1028375"/>
            <a:ext cx="7625100" cy="3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13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 1">
  <p:cSld name="TITLE_2_1_1_2_1">
    <p:bg>
      <p:bgPr>
        <a:solidFill>
          <a:srgbClr val="000000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4"/>
          <p:cNvSpPr txBox="1"/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1" name="Google Shape;191;p54"/>
          <p:cNvSpPr/>
          <p:nvPr/>
        </p:nvSpPr>
        <p:spPr>
          <a:xfrm flipH="1">
            <a:off x="306600" y="381350"/>
            <a:ext cx="8837400" cy="114000"/>
          </a:xfrm>
          <a:prstGeom prst="rect">
            <a:avLst/>
          </a:prstGeom>
          <a:gradFill>
            <a:gsLst>
              <a:gs pos="0">
                <a:srgbClr val="27AAE1"/>
              </a:gs>
              <a:gs pos="100000">
                <a:srgbClr val="2B3990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54"/>
          <p:cNvSpPr/>
          <p:nvPr/>
        </p:nvSpPr>
        <p:spPr>
          <a:xfrm rot="5400000">
            <a:off x="39350" y="648650"/>
            <a:ext cx="648600" cy="114000"/>
          </a:xfrm>
          <a:prstGeom prst="rect">
            <a:avLst/>
          </a:prstGeom>
          <a:solidFill>
            <a:srgbClr val="2937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54"/>
          <p:cNvSpPr/>
          <p:nvPr/>
        </p:nvSpPr>
        <p:spPr>
          <a:xfrm>
            <a:off x="-152400" y="915950"/>
            <a:ext cx="573000" cy="114000"/>
          </a:xfrm>
          <a:prstGeom prst="rect">
            <a:avLst/>
          </a:prstGeom>
          <a:solidFill>
            <a:srgbClr val="2937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54"/>
          <p:cNvSpPr txBox="1"/>
          <p:nvPr>
            <p:ph idx="1" type="body"/>
          </p:nvPr>
        </p:nvSpPr>
        <p:spPr>
          <a:xfrm>
            <a:off x="652700" y="1152487"/>
            <a:ext cx="2662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indent="-3238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indent="-3238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indent="-3238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indent="-3238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/>
        </p:txBody>
      </p:sp>
      <p:sp>
        <p:nvSpPr>
          <p:cNvPr id="195" name="Google Shape;195;p54"/>
          <p:cNvSpPr txBox="1"/>
          <p:nvPr>
            <p:ph idx="2" type="body"/>
          </p:nvPr>
        </p:nvSpPr>
        <p:spPr>
          <a:xfrm>
            <a:off x="3411859" y="1152487"/>
            <a:ext cx="2662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indent="-3238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indent="-3238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indent="-3238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indent="-3238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/>
        </p:txBody>
      </p:sp>
      <p:sp>
        <p:nvSpPr>
          <p:cNvPr id="196" name="Google Shape;196;p54"/>
          <p:cNvSpPr txBox="1"/>
          <p:nvPr>
            <p:ph idx="3" type="body"/>
          </p:nvPr>
        </p:nvSpPr>
        <p:spPr>
          <a:xfrm>
            <a:off x="6204335" y="1139150"/>
            <a:ext cx="2662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indent="-3238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indent="-3238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indent="-3238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indent="-3238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 1 1">
  <p:cSld name="TITLE_2_1_1_2_1_1">
    <p:bg>
      <p:bgPr>
        <a:solidFill>
          <a:srgbClr val="000000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5"/>
          <p:cNvSpPr txBox="1"/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9" name="Google Shape;199;p55"/>
          <p:cNvSpPr/>
          <p:nvPr/>
        </p:nvSpPr>
        <p:spPr>
          <a:xfrm flipH="1">
            <a:off x="387577" y="447740"/>
            <a:ext cx="2219100" cy="87600"/>
          </a:xfrm>
          <a:prstGeom prst="rect">
            <a:avLst/>
          </a:prstGeom>
          <a:gradFill>
            <a:gsLst>
              <a:gs pos="0">
                <a:srgbClr val="25A8E1"/>
              </a:gs>
              <a:gs pos="100000">
                <a:srgbClr val="29378F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55"/>
          <p:cNvSpPr/>
          <p:nvPr/>
        </p:nvSpPr>
        <p:spPr>
          <a:xfrm rot="5400000">
            <a:off x="94753" y="740237"/>
            <a:ext cx="672000" cy="87000"/>
          </a:xfrm>
          <a:prstGeom prst="rect">
            <a:avLst/>
          </a:prstGeom>
          <a:solidFill>
            <a:srgbClr val="2937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55"/>
          <p:cNvSpPr/>
          <p:nvPr/>
        </p:nvSpPr>
        <p:spPr>
          <a:xfrm rot="5400000">
            <a:off x="2295575" y="224100"/>
            <a:ext cx="535200" cy="87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55"/>
          <p:cNvSpPr txBox="1"/>
          <p:nvPr>
            <p:ph idx="1" type="body"/>
          </p:nvPr>
        </p:nvSpPr>
        <p:spPr>
          <a:xfrm>
            <a:off x="613700" y="1152475"/>
            <a:ext cx="3771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indent="-3238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indent="-3238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indent="-3238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indent="-3238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/>
        </p:txBody>
      </p:sp>
      <p:sp>
        <p:nvSpPr>
          <p:cNvPr id="203" name="Google Shape;203;p55"/>
          <p:cNvSpPr txBox="1"/>
          <p:nvPr>
            <p:ph idx="2" type="body"/>
          </p:nvPr>
        </p:nvSpPr>
        <p:spPr>
          <a:xfrm>
            <a:off x="4935755" y="1139150"/>
            <a:ext cx="3771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indent="-3238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indent="-3238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indent="-3238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indent="-3238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low content slide 2">
  <p:cSld name="TITLE_2_1_1_1">
    <p:bg>
      <p:bgPr>
        <a:solidFill>
          <a:srgbClr val="000000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6"/>
          <p:cNvSpPr txBox="1"/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6" name="Google Shape;206;p56"/>
          <p:cNvSpPr/>
          <p:nvPr/>
        </p:nvSpPr>
        <p:spPr>
          <a:xfrm flipH="1">
            <a:off x="387577" y="447740"/>
            <a:ext cx="2219100" cy="87600"/>
          </a:xfrm>
          <a:prstGeom prst="rect">
            <a:avLst/>
          </a:prstGeom>
          <a:gradFill>
            <a:gsLst>
              <a:gs pos="0">
                <a:srgbClr val="27AAE1"/>
              </a:gs>
              <a:gs pos="100000">
                <a:srgbClr val="2B3990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56"/>
          <p:cNvSpPr/>
          <p:nvPr/>
        </p:nvSpPr>
        <p:spPr>
          <a:xfrm rot="5400000">
            <a:off x="125050" y="709926"/>
            <a:ext cx="611400" cy="8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56"/>
          <p:cNvSpPr txBox="1"/>
          <p:nvPr>
            <p:ph idx="1" type="subTitle"/>
          </p:nvPr>
        </p:nvSpPr>
        <p:spPr>
          <a:xfrm>
            <a:off x="613700" y="1028375"/>
            <a:ext cx="7625100" cy="3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13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uter right">
  <p:cSld name="TITLE_1">
    <p:bg>
      <p:bgPr>
        <a:solidFill>
          <a:srgbClr val="000000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7"/>
          <p:cNvSpPr txBox="1"/>
          <p:nvPr>
            <p:ph idx="12" type="sldNum"/>
          </p:nvPr>
        </p:nvSpPr>
        <p:spPr>
          <a:xfrm>
            <a:off x="6351882" y="4666299"/>
            <a:ext cx="2013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 b="0" i="0" sz="1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 b="0" i="0" sz="1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 b="0" i="0" sz="1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 b="0" i="0" sz="1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 b="0" i="0" sz="1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 b="0" i="0" sz="1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 b="0" i="0" sz="1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 b="0" i="0" sz="1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 b="0" i="0" sz="1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211" name="Google Shape;211;p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75050" y="456025"/>
            <a:ext cx="8270745" cy="524090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57"/>
          <p:cNvSpPr txBox="1"/>
          <p:nvPr>
            <p:ph type="title"/>
          </p:nvPr>
        </p:nvSpPr>
        <p:spPr>
          <a:xfrm>
            <a:off x="231925" y="431025"/>
            <a:ext cx="3505800" cy="107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 Black"/>
              <a:buNone/>
              <a:defRPr sz="17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3" name="Google Shape;213;p57"/>
          <p:cNvSpPr txBox="1"/>
          <p:nvPr>
            <p:ph idx="1" type="subTitle"/>
          </p:nvPr>
        </p:nvSpPr>
        <p:spPr>
          <a:xfrm>
            <a:off x="231925" y="1493100"/>
            <a:ext cx="3505800" cy="3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13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uter right 1">
  <p:cSld name="TITLE_1_2">
    <p:bg>
      <p:bgPr>
        <a:solidFill>
          <a:srgbClr val="000000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8"/>
          <p:cNvSpPr txBox="1"/>
          <p:nvPr>
            <p:ph idx="12" type="sldNum"/>
          </p:nvPr>
        </p:nvSpPr>
        <p:spPr>
          <a:xfrm>
            <a:off x="6351882" y="4666299"/>
            <a:ext cx="2013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 b="0" i="0" sz="1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 b="0" i="0" sz="1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 b="0" i="0" sz="1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 b="0" i="0" sz="1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 b="0" i="0" sz="1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 b="0" i="0" sz="1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 b="0" i="0" sz="1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 b="0" i="0" sz="1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 b="0" i="0" sz="1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16" name="Google Shape;216;p58"/>
          <p:cNvSpPr txBox="1"/>
          <p:nvPr>
            <p:ph type="title"/>
          </p:nvPr>
        </p:nvSpPr>
        <p:spPr>
          <a:xfrm>
            <a:off x="231925" y="314025"/>
            <a:ext cx="87027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pic>
        <p:nvPicPr>
          <p:cNvPr id="217" name="Google Shape;217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48098" y="937700"/>
            <a:ext cx="7247804" cy="4592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rt phone right 1">
  <p:cSld name="TITLE_1_1">
    <p:bg>
      <p:bgPr>
        <a:solidFill>
          <a:srgbClr val="000000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9"/>
          <p:cNvSpPr txBox="1"/>
          <p:nvPr>
            <p:ph idx="12" type="sldNum"/>
          </p:nvPr>
        </p:nvSpPr>
        <p:spPr>
          <a:xfrm>
            <a:off x="6351882" y="4666299"/>
            <a:ext cx="2013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 b="0" i="0" sz="1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 b="0" i="0" sz="1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 b="0" i="0" sz="1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 b="0" i="0" sz="1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 b="0" i="0" sz="1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 b="0" i="0" sz="1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 b="0" i="0" sz="1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 b="0" i="0" sz="1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 b="0" i="0" sz="1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20" name="Google Shape;220;p59"/>
          <p:cNvSpPr txBox="1"/>
          <p:nvPr/>
        </p:nvSpPr>
        <p:spPr>
          <a:xfrm>
            <a:off x="398700" y="403700"/>
            <a:ext cx="31566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Headline content</a:t>
            </a:r>
            <a:endParaRPr b="1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59"/>
          <p:cNvSpPr txBox="1"/>
          <p:nvPr>
            <p:ph type="title"/>
          </p:nvPr>
        </p:nvSpPr>
        <p:spPr>
          <a:xfrm>
            <a:off x="231925" y="431025"/>
            <a:ext cx="4244700" cy="107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 Black"/>
              <a:buNone/>
              <a:defRPr sz="17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2" name="Google Shape;222;p59"/>
          <p:cNvSpPr txBox="1"/>
          <p:nvPr>
            <p:ph idx="1" type="subTitle"/>
          </p:nvPr>
        </p:nvSpPr>
        <p:spPr>
          <a:xfrm>
            <a:off x="231925" y="1493100"/>
            <a:ext cx="4244700" cy="3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13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223" name="Google Shape;223;p59"/>
          <p:cNvSpPr/>
          <p:nvPr/>
        </p:nvSpPr>
        <p:spPr>
          <a:xfrm>
            <a:off x="4934325" y="763200"/>
            <a:ext cx="3409800" cy="710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00975" y="549550"/>
            <a:ext cx="3676650" cy="745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AND_BODY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0"/>
        </a:gra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0"/>
          <p:cNvSpPr txBox="1"/>
          <p:nvPr>
            <p:ph type="title"/>
          </p:nvPr>
        </p:nvSpPr>
        <p:spPr>
          <a:xfrm>
            <a:off x="705000" y="19167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9pPr>
          </a:lstStyle>
          <a:p/>
        </p:txBody>
      </p:sp>
      <p:grpSp>
        <p:nvGrpSpPr>
          <p:cNvPr id="227" name="Google Shape;227;p60"/>
          <p:cNvGrpSpPr/>
          <p:nvPr/>
        </p:nvGrpSpPr>
        <p:grpSpPr>
          <a:xfrm>
            <a:off x="3500203" y="-104619"/>
            <a:ext cx="5769349" cy="5951747"/>
            <a:chOff x="3458353" y="512656"/>
            <a:chExt cx="5769349" cy="5951747"/>
          </a:xfrm>
        </p:grpSpPr>
        <p:pic>
          <p:nvPicPr>
            <p:cNvPr id="228" name="Google Shape;228;p60"/>
            <p:cNvPicPr preferRelativeResize="0"/>
            <p:nvPr/>
          </p:nvPicPr>
          <p:blipFill rotWithShape="1">
            <a:blip r:embed="rId2">
              <a:alphaModFix amt="64000"/>
            </a:blip>
            <a:srcRect b="0" l="0" r="0" t="0"/>
            <a:stretch/>
          </p:blipFill>
          <p:spPr>
            <a:xfrm rot="-5400000">
              <a:off x="4778715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9" name="Google Shape;229;p60"/>
            <p:cNvPicPr preferRelativeResize="0"/>
            <p:nvPr/>
          </p:nvPicPr>
          <p:blipFill rotWithShape="1">
            <a:blip r:embed="rId2">
              <a:alphaModFix amt="64000"/>
            </a:blip>
            <a:srcRect b="0" l="0" r="0" t="0"/>
            <a:stretch/>
          </p:blipFill>
          <p:spPr>
            <a:xfrm rot="-5400000">
              <a:off x="1955593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0" name="Google Shape;230;p60"/>
          <p:cNvSpPr/>
          <p:nvPr/>
        </p:nvSpPr>
        <p:spPr>
          <a:xfrm flipH="1">
            <a:off x="504050" y="1576800"/>
            <a:ext cx="7212600" cy="11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60"/>
          <p:cNvSpPr/>
          <p:nvPr/>
        </p:nvSpPr>
        <p:spPr>
          <a:xfrm rot="5400000">
            <a:off x="122857" y="1957800"/>
            <a:ext cx="8751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60"/>
          <p:cNvSpPr/>
          <p:nvPr/>
        </p:nvSpPr>
        <p:spPr>
          <a:xfrm rot="5400000">
            <a:off x="6811700" y="785700"/>
            <a:ext cx="16968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00354" y="4458500"/>
            <a:ext cx="1338247" cy="2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AND_BODY_1_1">
    <p:bg>
      <p:bgPr>
        <a:gradFill>
          <a:gsLst>
            <a:gs pos="0">
              <a:srgbClr val="25A8E1"/>
            </a:gs>
            <a:gs pos="100000">
              <a:srgbClr val="29378F"/>
            </a:gs>
          </a:gsLst>
          <a:lin ang="2698631" scaled="0"/>
        </a:gra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61"/>
          <p:cNvGrpSpPr/>
          <p:nvPr/>
        </p:nvGrpSpPr>
        <p:grpSpPr>
          <a:xfrm>
            <a:off x="3500203" y="-104619"/>
            <a:ext cx="5769349" cy="5951747"/>
            <a:chOff x="3458353" y="512656"/>
            <a:chExt cx="5769349" cy="5951747"/>
          </a:xfrm>
        </p:grpSpPr>
        <p:pic>
          <p:nvPicPr>
            <p:cNvPr id="236" name="Google Shape;236;p61"/>
            <p:cNvPicPr preferRelativeResize="0"/>
            <p:nvPr/>
          </p:nvPicPr>
          <p:blipFill rotWithShape="1">
            <a:blip r:embed="rId2">
              <a:alphaModFix amt="64000"/>
            </a:blip>
            <a:srcRect b="0" l="0" r="0" t="0"/>
            <a:stretch/>
          </p:blipFill>
          <p:spPr>
            <a:xfrm rot="-5400000">
              <a:off x="4778715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7" name="Google Shape;237;p61"/>
            <p:cNvPicPr preferRelativeResize="0"/>
            <p:nvPr/>
          </p:nvPicPr>
          <p:blipFill rotWithShape="1">
            <a:blip r:embed="rId2">
              <a:alphaModFix amt="64000"/>
            </a:blip>
            <a:srcRect b="0" l="0" r="0" t="0"/>
            <a:stretch/>
          </p:blipFill>
          <p:spPr>
            <a:xfrm rot="-5400000">
              <a:off x="1955593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8" name="Google Shape;238;p61"/>
          <p:cNvSpPr txBox="1"/>
          <p:nvPr>
            <p:ph type="title"/>
          </p:nvPr>
        </p:nvSpPr>
        <p:spPr>
          <a:xfrm>
            <a:off x="705000" y="19167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9pPr>
          </a:lstStyle>
          <a:p/>
        </p:txBody>
      </p:sp>
      <p:sp>
        <p:nvSpPr>
          <p:cNvPr id="239" name="Google Shape;239;p61"/>
          <p:cNvSpPr/>
          <p:nvPr/>
        </p:nvSpPr>
        <p:spPr>
          <a:xfrm flipH="1">
            <a:off x="504050" y="1576800"/>
            <a:ext cx="7212600" cy="114000"/>
          </a:xfrm>
          <a:prstGeom prst="rect">
            <a:avLst/>
          </a:prstGeom>
          <a:solidFill>
            <a:srgbClr val="4EEF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61"/>
          <p:cNvSpPr/>
          <p:nvPr/>
        </p:nvSpPr>
        <p:spPr>
          <a:xfrm rot="5400000">
            <a:off x="122857" y="1957800"/>
            <a:ext cx="875100" cy="113100"/>
          </a:xfrm>
          <a:prstGeom prst="rect">
            <a:avLst/>
          </a:prstGeom>
          <a:solidFill>
            <a:srgbClr val="4EEF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61"/>
          <p:cNvSpPr/>
          <p:nvPr/>
        </p:nvSpPr>
        <p:spPr>
          <a:xfrm rot="5400000">
            <a:off x="6811700" y="785700"/>
            <a:ext cx="1696800" cy="113100"/>
          </a:xfrm>
          <a:prstGeom prst="rect">
            <a:avLst/>
          </a:prstGeom>
          <a:solidFill>
            <a:srgbClr val="4EEF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00354" y="4458500"/>
            <a:ext cx="1338247" cy="2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kills Gradient" type="tx">
  <p:cSld name="TITLE_AND_BODY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0"/>
        </a:gra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 1 1">
  <p:cSld name="TITLE_AND_BODY_1_2_1">
    <p:bg>
      <p:bgPr>
        <a:solidFill>
          <a:srgbClr val="000000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62"/>
          <p:cNvSpPr txBox="1"/>
          <p:nvPr>
            <p:ph type="title"/>
          </p:nvPr>
        </p:nvSpPr>
        <p:spPr>
          <a:xfrm>
            <a:off x="705000" y="19167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9pPr>
          </a:lstStyle>
          <a:p/>
        </p:txBody>
      </p:sp>
      <p:grpSp>
        <p:nvGrpSpPr>
          <p:cNvPr id="245" name="Google Shape;245;p62"/>
          <p:cNvGrpSpPr/>
          <p:nvPr/>
        </p:nvGrpSpPr>
        <p:grpSpPr>
          <a:xfrm>
            <a:off x="4870457" y="830752"/>
            <a:ext cx="4589517" cy="4887574"/>
            <a:chOff x="3458353" y="512656"/>
            <a:chExt cx="5769349" cy="5951747"/>
          </a:xfrm>
        </p:grpSpPr>
        <p:pic>
          <p:nvPicPr>
            <p:cNvPr id="246" name="Google Shape;246;p62"/>
            <p:cNvPicPr preferRelativeResize="0"/>
            <p:nvPr/>
          </p:nvPicPr>
          <p:blipFill rotWithShape="1">
            <a:blip r:embed="rId2">
              <a:alphaModFix amt="64000"/>
            </a:blip>
            <a:srcRect b="0" l="0" r="0" t="0"/>
            <a:stretch/>
          </p:blipFill>
          <p:spPr>
            <a:xfrm rot="-5400000">
              <a:off x="4778715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" name="Google Shape;247;p62"/>
            <p:cNvPicPr preferRelativeResize="0"/>
            <p:nvPr/>
          </p:nvPicPr>
          <p:blipFill rotWithShape="1">
            <a:blip r:embed="rId2">
              <a:alphaModFix amt="64000"/>
            </a:blip>
            <a:srcRect b="0" l="0" r="0" t="0"/>
            <a:stretch/>
          </p:blipFill>
          <p:spPr>
            <a:xfrm rot="-5400000">
              <a:off x="1955593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8" name="Google Shape;248;p62"/>
          <p:cNvSpPr/>
          <p:nvPr/>
        </p:nvSpPr>
        <p:spPr>
          <a:xfrm flipH="1">
            <a:off x="504050" y="1576800"/>
            <a:ext cx="7212600" cy="114000"/>
          </a:xfrm>
          <a:prstGeom prst="rect">
            <a:avLst/>
          </a:prstGeom>
          <a:gradFill>
            <a:gsLst>
              <a:gs pos="0">
                <a:srgbClr val="25A8E1"/>
              </a:gs>
              <a:gs pos="100000">
                <a:srgbClr val="29378F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62"/>
          <p:cNvSpPr/>
          <p:nvPr/>
        </p:nvSpPr>
        <p:spPr>
          <a:xfrm rot="5400000">
            <a:off x="122857" y="1957800"/>
            <a:ext cx="875100" cy="11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62"/>
          <p:cNvSpPr/>
          <p:nvPr/>
        </p:nvSpPr>
        <p:spPr>
          <a:xfrm rot="5400000">
            <a:off x="6811700" y="785700"/>
            <a:ext cx="1696800" cy="113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00354" y="4458500"/>
            <a:ext cx="1338247" cy="2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de_Callout_Pink 1">
  <p:cSld name="Side_Callout_Pink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63"/>
          <p:cNvSpPr/>
          <p:nvPr/>
        </p:nvSpPr>
        <p:spPr>
          <a:xfrm>
            <a:off x="0" y="0"/>
            <a:ext cx="3312900" cy="5143500"/>
          </a:xfrm>
          <a:prstGeom prst="rect">
            <a:avLst/>
          </a:prstGeom>
          <a:gradFill>
            <a:gsLst>
              <a:gs pos="0">
                <a:srgbClr val="25A8E1"/>
              </a:gs>
              <a:gs pos="100000">
                <a:srgbClr val="29378F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63"/>
          <p:cNvSpPr txBox="1"/>
          <p:nvPr>
            <p:ph type="title"/>
          </p:nvPr>
        </p:nvSpPr>
        <p:spPr>
          <a:xfrm>
            <a:off x="256575" y="2094950"/>
            <a:ext cx="2382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Black"/>
              <a:buNone/>
              <a:defRPr sz="19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sp>
        <p:nvSpPr>
          <p:cNvPr id="255" name="Google Shape;255;p63"/>
          <p:cNvSpPr txBox="1"/>
          <p:nvPr>
            <p:ph idx="1" type="body"/>
          </p:nvPr>
        </p:nvSpPr>
        <p:spPr>
          <a:xfrm>
            <a:off x="3339830" y="1154461"/>
            <a:ext cx="5161500" cy="29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6pPr>
            <a:lvl7pPr indent="-3048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7pPr>
            <a:lvl8pPr indent="-3048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8pPr>
            <a:lvl9pPr indent="-3048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56" name="Google Shape;256;p63"/>
          <p:cNvSpPr txBox="1"/>
          <p:nvPr>
            <p:ph idx="2" type="subTitle"/>
          </p:nvPr>
        </p:nvSpPr>
        <p:spPr>
          <a:xfrm>
            <a:off x="348925" y="2607625"/>
            <a:ext cx="228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13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257" name="Google Shape;257;p63"/>
          <p:cNvSpPr/>
          <p:nvPr/>
        </p:nvSpPr>
        <p:spPr>
          <a:xfrm rot="5400000">
            <a:off x="32925" y="223650"/>
            <a:ext cx="560400" cy="113100"/>
          </a:xfrm>
          <a:prstGeom prst="rect">
            <a:avLst/>
          </a:prstGeom>
          <a:solidFill>
            <a:srgbClr val="4EEF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63"/>
          <p:cNvSpPr/>
          <p:nvPr/>
        </p:nvSpPr>
        <p:spPr>
          <a:xfrm rot="5400000">
            <a:off x="8385700" y="630050"/>
            <a:ext cx="455700" cy="113100"/>
          </a:xfrm>
          <a:prstGeom prst="rect">
            <a:avLst/>
          </a:prstGeom>
          <a:solidFill>
            <a:srgbClr val="4EEF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63"/>
          <p:cNvSpPr/>
          <p:nvPr/>
        </p:nvSpPr>
        <p:spPr>
          <a:xfrm>
            <a:off x="256515" y="458742"/>
            <a:ext cx="8413500" cy="113100"/>
          </a:xfrm>
          <a:prstGeom prst="rect">
            <a:avLst/>
          </a:prstGeom>
          <a:solidFill>
            <a:srgbClr val="4EEF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63"/>
          <p:cNvSpPr/>
          <p:nvPr/>
        </p:nvSpPr>
        <p:spPr>
          <a:xfrm>
            <a:off x="8620499" y="801350"/>
            <a:ext cx="523500" cy="113100"/>
          </a:xfrm>
          <a:prstGeom prst="rect">
            <a:avLst/>
          </a:prstGeom>
          <a:solidFill>
            <a:srgbClr val="4EEF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3">
  <p:cSld name="TITLE_AND_BODY_3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500"/>
            <a:ext cx="9143995" cy="5144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64"/>
          <p:cNvPicPr preferRelativeResize="0"/>
          <p:nvPr/>
        </p:nvPicPr>
        <p:blipFill rotWithShape="1">
          <a:blip r:embed="rId3">
            <a:alphaModFix amt="64000"/>
          </a:blip>
          <a:srcRect b="0" l="0" r="0" t="0"/>
          <a:stretch/>
        </p:blipFill>
        <p:spPr>
          <a:xfrm>
            <a:off x="2887524" y="1440500"/>
            <a:ext cx="7480522" cy="370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64"/>
          <p:cNvPicPr preferRelativeResize="0"/>
          <p:nvPr/>
        </p:nvPicPr>
        <p:blipFill rotWithShape="1">
          <a:blip r:embed="rId4">
            <a:alphaModFix amt="29000"/>
          </a:blip>
          <a:srcRect b="0" l="0" r="0" t="0"/>
          <a:stretch/>
        </p:blipFill>
        <p:spPr>
          <a:xfrm>
            <a:off x="590499" y="915528"/>
            <a:ext cx="690676" cy="52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64"/>
          <p:cNvSpPr/>
          <p:nvPr/>
        </p:nvSpPr>
        <p:spPr>
          <a:xfrm flipH="1">
            <a:off x="368300" y="658850"/>
            <a:ext cx="4053000" cy="11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64"/>
          <p:cNvSpPr/>
          <p:nvPr/>
        </p:nvSpPr>
        <p:spPr>
          <a:xfrm rot="5400000">
            <a:off x="-51675" y="1064275"/>
            <a:ext cx="9234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64"/>
          <p:cNvSpPr/>
          <p:nvPr/>
        </p:nvSpPr>
        <p:spPr>
          <a:xfrm rot="5400000">
            <a:off x="3973100" y="324650"/>
            <a:ext cx="7833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64"/>
          <p:cNvSpPr txBox="1"/>
          <p:nvPr>
            <p:ph type="title"/>
          </p:nvPr>
        </p:nvSpPr>
        <p:spPr>
          <a:xfrm>
            <a:off x="724525" y="1134375"/>
            <a:ext cx="7378800" cy="3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Black"/>
              <a:buNone/>
              <a:defRPr sz="3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4">
  <p:cSld name="TITLE_AND_BODY_4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9pPr>
          </a:lstStyle>
          <a:p/>
        </p:txBody>
      </p:sp>
      <p:sp>
        <p:nvSpPr>
          <p:cNvPr id="271" name="Google Shape;271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indent="-32385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indent="-32385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indent="-32385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indent="-32385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White">
  <p:cSld name="Blank_White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66"/>
          <p:cNvSpPr txBox="1"/>
          <p:nvPr>
            <p:ph idx="12" type="sldNum"/>
          </p:nvPr>
        </p:nvSpPr>
        <p:spPr>
          <a:xfrm>
            <a:off x="8199454" y="4767263"/>
            <a:ext cx="72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Black">
  <p:cSld name="Blank_Black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67"/>
          <p:cNvSpPr/>
          <p:nvPr/>
        </p:nvSpPr>
        <p:spPr>
          <a:xfrm>
            <a:off x="-10913" y="-35844"/>
            <a:ext cx="9165900" cy="521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67"/>
          <p:cNvSpPr txBox="1"/>
          <p:nvPr>
            <p:ph idx="12" type="sldNum"/>
          </p:nvPr>
        </p:nvSpPr>
        <p:spPr>
          <a:xfrm>
            <a:off x="8199454" y="4767263"/>
            <a:ext cx="72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68"/>
          <p:cNvSpPr txBox="1"/>
          <p:nvPr>
            <p:ph type="title"/>
          </p:nvPr>
        </p:nvSpPr>
        <p:spPr>
          <a:xfrm>
            <a:off x="1" y="1"/>
            <a:ext cx="9126000" cy="7086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1440000" spcFirstLastPara="1" rIns="91425" wrap="square" tIns="1080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9pPr>
          </a:lstStyle>
          <a:p/>
        </p:txBody>
      </p:sp>
      <p:sp>
        <p:nvSpPr>
          <p:cNvPr id="279" name="Google Shape;279;p68"/>
          <p:cNvSpPr/>
          <p:nvPr/>
        </p:nvSpPr>
        <p:spPr>
          <a:xfrm>
            <a:off x="0" y="4945428"/>
            <a:ext cx="9144000" cy="198000"/>
          </a:xfrm>
          <a:prstGeom prst="rect">
            <a:avLst/>
          </a:prstGeom>
          <a:solidFill>
            <a:srgbClr val="233344"/>
          </a:solidFill>
          <a:ln cap="flat" cmpd="sng" w="25400">
            <a:solidFill>
              <a:srgbClr val="AF41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68"/>
          <p:cNvSpPr txBox="1"/>
          <p:nvPr>
            <p:ph idx="11" type="ftr"/>
          </p:nvPr>
        </p:nvSpPr>
        <p:spPr>
          <a:xfrm>
            <a:off x="1" y="4952862"/>
            <a:ext cx="1926300" cy="1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1" name="Google Shape;281;p68"/>
          <p:cNvSpPr txBox="1"/>
          <p:nvPr>
            <p:ph idx="12" type="sldNum"/>
          </p:nvPr>
        </p:nvSpPr>
        <p:spPr>
          <a:xfrm>
            <a:off x="8647511" y="4842271"/>
            <a:ext cx="280800" cy="1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low Gradient">
  <p:cSld name="TITLE_AND_BODY_5">
    <p:bg>
      <p:bgPr>
        <a:gradFill>
          <a:gsLst>
            <a:gs pos="0">
              <a:srgbClr val="25A8E1"/>
            </a:gs>
            <a:gs pos="100000">
              <a:srgbClr val="29378F"/>
            </a:gs>
          </a:gsLst>
          <a:lin ang="2698631" scaled="0"/>
        </a:gra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" type="title">
  <p:cSld name="TITLE">
    <p:bg>
      <p:bgPr>
        <a:solidFill>
          <a:srgbClr val="000000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low content slide">
  <p:cSld name="TITLE_2">
    <p:bg>
      <p:bgPr>
        <a:gradFill>
          <a:gsLst>
            <a:gs pos="0">
              <a:srgbClr val="25A8E1"/>
            </a:gs>
            <a:gs pos="100000">
              <a:srgbClr val="29378F"/>
            </a:gs>
          </a:gsLst>
          <a:lin ang="2698631" scaled="0"/>
        </a:gra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0"/>
          <p:cNvSpPr/>
          <p:nvPr/>
        </p:nvSpPr>
        <p:spPr>
          <a:xfrm flipH="1">
            <a:off x="382825" y="457550"/>
            <a:ext cx="7800600" cy="11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0"/>
          <p:cNvSpPr/>
          <p:nvPr/>
        </p:nvSpPr>
        <p:spPr>
          <a:xfrm rot="5400000">
            <a:off x="166850" y="673550"/>
            <a:ext cx="546000" cy="11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0"/>
          <p:cNvSpPr txBox="1"/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30"/>
          <p:cNvSpPr txBox="1"/>
          <p:nvPr>
            <p:ph idx="1" type="subTitle"/>
          </p:nvPr>
        </p:nvSpPr>
        <p:spPr>
          <a:xfrm>
            <a:off x="613700" y="1028375"/>
            <a:ext cx="7625100" cy="3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13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39" name="Google Shape;39;p30"/>
          <p:cNvSpPr/>
          <p:nvPr/>
        </p:nvSpPr>
        <p:spPr>
          <a:xfrm rot="5400000">
            <a:off x="7840675" y="228750"/>
            <a:ext cx="571500" cy="11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kills content slide">
  <p:cSld name="TITLE_2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0"/>
        </a:gra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/>
          <p:nvPr/>
        </p:nvSpPr>
        <p:spPr>
          <a:xfrm flipH="1">
            <a:off x="382875" y="457550"/>
            <a:ext cx="8875800" cy="11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1"/>
          <p:cNvSpPr/>
          <p:nvPr/>
        </p:nvSpPr>
        <p:spPr>
          <a:xfrm rot="5400000">
            <a:off x="166850" y="673550"/>
            <a:ext cx="546000" cy="11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1"/>
          <p:cNvSpPr txBox="1"/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" name="Google Shape;44;p31"/>
          <p:cNvSpPr txBox="1"/>
          <p:nvPr>
            <p:ph idx="1" type="subTitle"/>
          </p:nvPr>
        </p:nvSpPr>
        <p:spPr>
          <a:xfrm>
            <a:off x="613700" y="1028375"/>
            <a:ext cx="7625100" cy="3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13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kills content slide 1 1">
  <p:cSld name="TITLE_2_1_1_3">
    <p:bg>
      <p:bgPr>
        <a:solidFill>
          <a:srgbClr val="000000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32"/>
          <p:cNvGrpSpPr/>
          <p:nvPr/>
        </p:nvGrpSpPr>
        <p:grpSpPr>
          <a:xfrm>
            <a:off x="384048" y="0"/>
            <a:ext cx="2222100" cy="1115399"/>
            <a:chOff x="2500250" y="2823612"/>
            <a:chExt cx="2222100" cy="1115399"/>
          </a:xfrm>
        </p:grpSpPr>
        <p:sp>
          <p:nvSpPr>
            <p:cNvPr id="47" name="Google Shape;47;p32"/>
            <p:cNvSpPr/>
            <p:nvPr/>
          </p:nvSpPr>
          <p:spPr>
            <a:xfrm flipH="1">
              <a:off x="2500250" y="3271500"/>
              <a:ext cx="2222100" cy="91500"/>
            </a:xfrm>
            <a:prstGeom prst="rect">
              <a:avLst/>
            </a:prstGeom>
            <a:gradFill>
              <a:gsLst>
                <a:gs pos="0">
                  <a:srgbClr val="25A8E1"/>
                </a:gs>
                <a:gs pos="100000">
                  <a:srgbClr val="29378F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32"/>
            <p:cNvSpPr/>
            <p:nvPr/>
          </p:nvSpPr>
          <p:spPr>
            <a:xfrm rot="5400000">
              <a:off x="2212250" y="3559511"/>
              <a:ext cx="667500" cy="91500"/>
            </a:xfrm>
            <a:prstGeom prst="rect">
              <a:avLst/>
            </a:prstGeom>
            <a:solidFill>
              <a:srgbClr val="29378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32"/>
            <p:cNvSpPr/>
            <p:nvPr/>
          </p:nvSpPr>
          <p:spPr>
            <a:xfrm rot="5400000">
              <a:off x="4406890" y="3047562"/>
              <a:ext cx="539400" cy="91500"/>
            </a:xfrm>
            <a:prstGeom prst="rect">
              <a:avLst/>
            </a:prstGeom>
            <a:gradFill>
              <a:gsLst>
                <a:gs pos="0">
                  <a:srgbClr val="29378F"/>
                </a:gs>
                <a:gs pos="100000">
                  <a:srgbClr val="25A8E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" name="Google Shape;50;p32"/>
          <p:cNvSpPr txBox="1"/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" name="Google Shape;51;p32"/>
          <p:cNvSpPr txBox="1"/>
          <p:nvPr>
            <p:ph idx="1" type="subTitle"/>
          </p:nvPr>
        </p:nvSpPr>
        <p:spPr>
          <a:xfrm>
            <a:off x="613700" y="1028375"/>
            <a:ext cx="7625100" cy="3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13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6.xml"/><Relationship Id="rId21" Type="http://schemas.openxmlformats.org/officeDocument/2006/relationships/theme" Target="../theme/theme2.xml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311707" y="744574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Font typeface="Montserrat Black"/>
              <a:buNone/>
              <a:defRPr b="0" i="0" sz="5100" u="none" cap="none" strike="noStrike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Font typeface="Montserrat"/>
              <a:buNone/>
              <a:defRPr b="0" i="0" sz="51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Font typeface="Montserrat"/>
              <a:buNone/>
              <a:defRPr b="0" i="0" sz="51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Font typeface="Montserrat"/>
              <a:buNone/>
              <a:defRPr b="0" i="0" sz="51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Font typeface="Montserrat"/>
              <a:buNone/>
              <a:defRPr b="0" i="0" sz="51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Font typeface="Montserrat"/>
              <a:buNone/>
              <a:defRPr b="0" i="0" sz="51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Font typeface="Montserrat"/>
              <a:buNone/>
              <a:defRPr b="0" i="0" sz="51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Font typeface="Montserrat"/>
              <a:buNone/>
              <a:defRPr b="0" i="0" sz="51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Font typeface="Montserrat"/>
              <a:buNone/>
              <a:defRPr b="0" i="0" sz="51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311699" y="2834124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Montserrat"/>
              <a:buNone/>
              <a:defRPr b="0" i="0" sz="27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Montserrat"/>
              <a:buNone/>
              <a:defRPr b="0" i="0" sz="27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Montserrat"/>
              <a:buNone/>
              <a:defRPr b="0" i="0" sz="27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Montserrat"/>
              <a:buNone/>
              <a:defRPr b="0" i="0" sz="27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Montserrat"/>
              <a:buNone/>
              <a:defRPr b="0" i="0" sz="27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925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ontserrat"/>
              <a:buChar char="•"/>
              <a:defRPr b="0" i="0" sz="27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40005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Montserrat"/>
              <a:buChar char="•"/>
              <a:defRPr b="0" i="0" sz="27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40005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Montserrat"/>
              <a:buChar char="•"/>
              <a:defRPr b="0" i="0" sz="27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40005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Montserrat"/>
              <a:buChar char="•"/>
              <a:defRPr b="0" i="0" sz="27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311707" y="744574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Font typeface="Montserrat Black"/>
              <a:buNone/>
              <a:defRPr b="0" i="0" sz="5100" u="none" cap="none" strike="noStrike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Font typeface="Montserrat"/>
              <a:buNone/>
              <a:defRPr b="0" i="0" sz="51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Font typeface="Montserrat"/>
              <a:buNone/>
              <a:defRPr b="0" i="0" sz="51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Font typeface="Montserrat"/>
              <a:buNone/>
              <a:defRPr b="0" i="0" sz="51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Font typeface="Montserrat"/>
              <a:buNone/>
              <a:defRPr b="0" i="0" sz="51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Font typeface="Montserrat"/>
              <a:buNone/>
              <a:defRPr b="0" i="0" sz="51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Font typeface="Montserrat"/>
              <a:buNone/>
              <a:defRPr b="0" i="0" sz="51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Font typeface="Montserrat"/>
              <a:buNone/>
              <a:defRPr b="0" i="0" sz="51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Font typeface="Montserrat"/>
              <a:buNone/>
              <a:defRPr b="0" i="0" sz="51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311699" y="2834124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Montserrat"/>
              <a:buNone/>
              <a:defRPr b="0" i="0" sz="27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Montserrat"/>
              <a:buNone/>
              <a:defRPr b="0" i="0" sz="27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Montserrat"/>
              <a:buNone/>
              <a:defRPr b="0" i="0" sz="27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Montserrat"/>
              <a:buNone/>
              <a:defRPr b="0" i="0" sz="27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Montserrat"/>
              <a:buNone/>
              <a:defRPr b="0" i="0" sz="27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925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ontserrat"/>
              <a:buChar char="•"/>
              <a:defRPr b="0" i="0" sz="27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40005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Montserrat"/>
              <a:buChar char="•"/>
              <a:defRPr b="0" i="0" sz="27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40005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Montserrat"/>
              <a:buChar char="•"/>
              <a:defRPr b="0" i="0" sz="27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40005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Montserrat"/>
              <a:buChar char="•"/>
              <a:defRPr b="0" i="0" sz="27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"/>
          <p:cNvSpPr txBox="1"/>
          <p:nvPr>
            <p:ph type="title"/>
          </p:nvPr>
        </p:nvSpPr>
        <p:spPr>
          <a:xfrm>
            <a:off x="705000" y="23487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Ford C Programming Academy</a:t>
            </a:r>
            <a:endParaRPr/>
          </a:p>
        </p:txBody>
      </p:sp>
      <p:sp>
        <p:nvSpPr>
          <p:cNvPr id="287" name="Google Shape;287;p1"/>
          <p:cNvSpPr txBox="1"/>
          <p:nvPr/>
        </p:nvSpPr>
        <p:spPr>
          <a:xfrm>
            <a:off x="705000" y="2921400"/>
            <a:ext cx="378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Kick-off</a:t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8" name="Google Shape;2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025" y="4390800"/>
            <a:ext cx="2176586" cy="4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2"/>
          <p:cNvSpPr txBox="1"/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Program Evaluation Methodology</a:t>
            </a:r>
            <a:endParaRPr/>
          </a:p>
        </p:txBody>
      </p:sp>
      <p:sp>
        <p:nvSpPr>
          <p:cNvPr id="363" name="Google Shape;363;p12"/>
          <p:cNvSpPr txBox="1"/>
          <p:nvPr>
            <p:ph idx="1" type="body"/>
          </p:nvPr>
        </p:nvSpPr>
        <p:spPr>
          <a:xfrm>
            <a:off x="652700" y="1152475"/>
            <a:ext cx="7746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>
                <a:solidFill>
                  <a:schemeClr val="lt1"/>
                </a:solidFill>
              </a:rPr>
              <a:t>The academy experience will combine lecture with hands-on activities. </a:t>
            </a:r>
            <a:endParaRPr>
              <a:solidFill>
                <a:schemeClr val="lt1"/>
              </a:solidFill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>
                <a:solidFill>
                  <a:schemeClr val="lt1"/>
                </a:solidFill>
              </a:rPr>
              <a:t>Participants will be given feedback on their collaboration, knowledge acquisition and application of concepts each day. </a:t>
            </a:r>
            <a:endParaRPr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>
                <a:solidFill>
                  <a:schemeClr val="lt1"/>
                </a:solidFill>
              </a:rPr>
              <a:t>There may be quizzes interspersed throughout the academy to check for understanding.</a:t>
            </a:r>
            <a:endParaRPr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All academy participants will take an initial, baseline knowledge assessment and a final knowledge assessment to show overall progress and effectiveness of the academy.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3"/>
          <p:cNvSpPr txBox="1"/>
          <p:nvPr>
            <p:ph type="title"/>
          </p:nvPr>
        </p:nvSpPr>
        <p:spPr>
          <a:xfrm>
            <a:off x="1673575" y="550500"/>
            <a:ext cx="82533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C++ Academy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400"/>
              <a:t>Immersive - 6 weeks </a:t>
            </a:r>
            <a:endParaRPr sz="1400"/>
          </a:p>
        </p:txBody>
      </p:sp>
      <p:pic>
        <p:nvPicPr>
          <p:cNvPr id="369" name="Google Shape;36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434" y="660975"/>
            <a:ext cx="1111813" cy="426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70" name="Google Shape;370;p13"/>
          <p:cNvGraphicFramePr/>
          <p:nvPr/>
        </p:nvGraphicFramePr>
        <p:xfrm>
          <a:off x="332286" y="2233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{31FD3311-3120-47FF-97AD-5F18D45F9EF0}</a:tableStyleId>
              </a:tblPr>
              <a:tblGrid>
                <a:gridCol w="1315950"/>
                <a:gridCol w="2165750"/>
                <a:gridCol w="2385800"/>
                <a:gridCol w="2385800"/>
              </a:tblGrid>
              <a:tr h="384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en" sz="1000" u="sng" cap="none" strike="noStrik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Pre- Academy</a:t>
                      </a:r>
                      <a:endParaRPr b="1" sz="1000" u="sng" cap="none" strike="noStrik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1000" u="sng" cap="none" strike="noStrik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Week 1</a:t>
                      </a:r>
                      <a:endParaRPr b="1" sz="1000" u="sng" cap="none" strike="noStrik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1000" u="sng" cap="none" strike="noStrik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Week 2</a:t>
                      </a:r>
                      <a:endParaRPr b="1" sz="1000" u="sng" cap="none" strike="noStrik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1000" u="sng" cap="none" strike="noStrik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Week 3</a:t>
                      </a:r>
                      <a:endParaRPr b="1" sz="1000" u="sng" cap="none" strike="noStrik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191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Curated Self Paced Content</a:t>
                      </a:r>
                      <a:endParaRPr b="1" sz="1100" u="none" cap="none" strike="noStrik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1" sz="1100" u="none" cap="none" strike="noStrik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SkillIQ</a:t>
                      </a:r>
                      <a:endParaRPr sz="1100" u="sng" cap="none" strike="noStrike">
                        <a:solidFill>
                          <a:schemeClr val="lt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1100" u="sng" cap="none" strike="noStrike">
                        <a:solidFill>
                          <a:schemeClr val="lt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 Language Programming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0" marB="0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1100" u="none" cap="none" strike="noStrik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The C Toolchain, datatypes, algorithms and memory management </a:t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1100" u="sng" cap="none" strike="noStrike">
                        <a:solidFill>
                          <a:schemeClr val="lt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0" marB="0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1100" u="none" cap="none" strike="noStrik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1100" u="none" cap="none" strike="noStrik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1100" u="none" cap="none" strike="noStrik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Testing, Code metrics and Safety Compliance with MISRA</a:t>
                      </a:r>
                      <a:endParaRPr b="1" sz="1100" u="none" cap="none" strike="noStrik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cxnSp>
        <p:nvCxnSpPr>
          <p:cNvPr id="371" name="Google Shape;371;p13"/>
          <p:cNvCxnSpPr/>
          <p:nvPr/>
        </p:nvCxnSpPr>
        <p:spPr>
          <a:xfrm rot="10800000">
            <a:off x="8585571" y="1930218"/>
            <a:ext cx="0" cy="7686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372" name="Google Shape;372;p13"/>
          <p:cNvCxnSpPr/>
          <p:nvPr/>
        </p:nvCxnSpPr>
        <p:spPr>
          <a:xfrm rot="10800000">
            <a:off x="332271" y="1859468"/>
            <a:ext cx="0" cy="7686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73" name="Google Shape;373;p13"/>
          <p:cNvSpPr txBox="1"/>
          <p:nvPr/>
        </p:nvSpPr>
        <p:spPr>
          <a:xfrm>
            <a:off x="48150" y="1590025"/>
            <a:ext cx="1198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 SkillIQ</a:t>
            </a:r>
            <a:endParaRPr b="0" i="0" sz="1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74" name="Google Shape;374;p13"/>
          <p:cNvCxnSpPr/>
          <p:nvPr/>
        </p:nvCxnSpPr>
        <p:spPr>
          <a:xfrm rot="10800000">
            <a:off x="3813971" y="1752959"/>
            <a:ext cx="0" cy="7686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75" name="Google Shape;375;p13"/>
          <p:cNvSpPr txBox="1"/>
          <p:nvPr/>
        </p:nvSpPr>
        <p:spPr>
          <a:xfrm>
            <a:off x="3141375" y="1437717"/>
            <a:ext cx="134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Checkpoint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6" name="Google Shape;376;p13"/>
          <p:cNvCxnSpPr/>
          <p:nvPr/>
        </p:nvCxnSpPr>
        <p:spPr>
          <a:xfrm rot="10800000">
            <a:off x="6199775" y="1752940"/>
            <a:ext cx="0" cy="7686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77" name="Google Shape;377;p13"/>
          <p:cNvSpPr txBox="1"/>
          <p:nvPr/>
        </p:nvSpPr>
        <p:spPr>
          <a:xfrm>
            <a:off x="5477679" y="1414359"/>
            <a:ext cx="134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Checkpoint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highlight>
                <a:srgbClr val="00FF00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8" name="Google Shape;378;p13"/>
          <p:cNvSpPr txBox="1"/>
          <p:nvPr/>
        </p:nvSpPr>
        <p:spPr>
          <a:xfrm>
            <a:off x="7572500" y="1283824"/>
            <a:ext cx="1345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FInal Status Report</a:t>
            </a:r>
            <a:endParaRPr b="0" i="0" sz="1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 SkillIQ</a:t>
            </a:r>
            <a:endParaRPr b="0" i="0" sz="1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4"/>
          <p:cNvSpPr txBox="1"/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WebEx Teams</a:t>
            </a:r>
            <a:endParaRPr/>
          </a:p>
        </p:txBody>
      </p:sp>
      <p:sp>
        <p:nvSpPr>
          <p:cNvPr id="384" name="Google Shape;384;p14"/>
          <p:cNvSpPr txBox="1"/>
          <p:nvPr>
            <p:ph idx="1" type="subTitle"/>
          </p:nvPr>
        </p:nvSpPr>
        <p:spPr>
          <a:xfrm>
            <a:off x="613700" y="1028375"/>
            <a:ext cx="7625100" cy="3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7"/>
          <p:cNvSpPr txBox="1"/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Workstation Set-up</a:t>
            </a:r>
            <a:endParaRPr/>
          </a:p>
        </p:txBody>
      </p:sp>
      <p:sp>
        <p:nvSpPr>
          <p:cNvPr id="390" name="Google Shape;390;p17"/>
          <p:cNvSpPr txBox="1"/>
          <p:nvPr>
            <p:ph idx="1" type="subTitle"/>
          </p:nvPr>
        </p:nvSpPr>
        <p:spPr>
          <a:xfrm>
            <a:off x="613700" y="1028375"/>
            <a:ext cx="7625100" cy="3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b="1" lang="en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For this academy, you will need the following:</a:t>
            </a:r>
            <a:endParaRPr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t/>
            </a:r>
            <a:endParaRPr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Windows 10+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Interactive Development Environment and toolchain:</a:t>
            </a:r>
            <a:endParaRPr sz="12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 sz="1200"/>
              <a:t>Editor/IDE			Microsoft Visual Studio</a:t>
            </a:r>
            <a:endParaRPr sz="12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 sz="1200"/>
              <a:t>Code management	Git </a:t>
            </a:r>
            <a:r>
              <a:rPr lang="en" sz="1200">
                <a:solidFill>
                  <a:schemeClr val="lt1"/>
                </a:solidFill>
              </a:rPr>
              <a:t>for Windows</a:t>
            </a:r>
            <a:endParaRPr sz="1200">
              <a:solidFill>
                <a:schemeClr val="lt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 sz="1200"/>
              <a:t>Compiler toolchain 	Microsoft Visual C/C++ Compiler</a:t>
            </a:r>
            <a:endParaRPr sz="12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 sz="1200"/>
              <a:t>Debugger			Microsoft Debugger</a:t>
            </a:r>
            <a:endParaRPr sz="12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 sz="1200"/>
              <a:t>Unit tests			Unity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Zoom client with working camera, microphone and speakers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Network with access to github, VSCode extensions (C/C++)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8"/>
          <p:cNvSpPr txBox="1"/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Workstation Installation Instructions</a:t>
            </a:r>
            <a:endParaRPr/>
          </a:p>
        </p:txBody>
      </p:sp>
      <p:sp>
        <p:nvSpPr>
          <p:cNvPr id="396" name="Google Shape;396;p18"/>
          <p:cNvSpPr txBox="1"/>
          <p:nvPr>
            <p:ph idx="1" type="subTitle"/>
          </p:nvPr>
        </p:nvSpPr>
        <p:spPr>
          <a:xfrm>
            <a:off x="613700" y="1028375"/>
            <a:ext cx="7625100" cy="3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9"/>
          <p:cNvSpPr txBox="1"/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Other Instructions</a:t>
            </a:r>
            <a:endParaRPr/>
          </a:p>
        </p:txBody>
      </p:sp>
      <p:sp>
        <p:nvSpPr>
          <p:cNvPr id="402" name="Google Shape;402;p19"/>
          <p:cNvSpPr txBox="1"/>
          <p:nvPr>
            <p:ph idx="1" type="subTitle"/>
          </p:nvPr>
        </p:nvSpPr>
        <p:spPr>
          <a:xfrm>
            <a:off x="613700" y="1028375"/>
            <a:ext cx="7625100" cy="3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[EX. INSTRUCTIONS ON HOW TO ACCESS BOOKS IN LIBRARY]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0"/>
          <p:cNvSpPr txBox="1"/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408" name="Google Shape;408;p20"/>
          <p:cNvSpPr txBox="1"/>
          <p:nvPr>
            <p:ph idx="1" type="subTitle"/>
          </p:nvPr>
        </p:nvSpPr>
        <p:spPr>
          <a:xfrm>
            <a:off x="3791312" y="2084659"/>
            <a:ext cx="1561375" cy="9741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b="1" lang="en" sz="2800">
                <a:solidFill>
                  <a:schemeClr val="accent2"/>
                </a:solidFill>
              </a:rPr>
              <a:t>Q&amp;A</a:t>
            </a:r>
            <a:endParaRPr b="1" sz="2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"/>
          <p:cNvSpPr txBox="1"/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94" name="Google Shape;294;p2"/>
          <p:cNvSpPr txBox="1"/>
          <p:nvPr>
            <p:ph idx="1" type="subTitle"/>
          </p:nvPr>
        </p:nvSpPr>
        <p:spPr>
          <a:xfrm>
            <a:off x="613700" y="1028375"/>
            <a:ext cx="7625100" cy="3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ontserrat"/>
              <a:buAutoNum type="arabicPeriod"/>
            </a:pPr>
            <a:r>
              <a:rPr lang="en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About DevelopIntelligence</a:t>
            </a:r>
            <a:endParaRPr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AutoNum type="arabicPeriod"/>
            </a:pPr>
            <a:r>
              <a:rPr lang="en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Meet Your Instructor</a:t>
            </a:r>
            <a:endParaRPr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ontserrat"/>
              <a:buAutoNum type="arabicPeriod"/>
            </a:pPr>
            <a:r>
              <a:rPr lang="en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Program Overview</a:t>
            </a:r>
            <a:endParaRPr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ontserrat"/>
              <a:buAutoNum type="arabicPeriod"/>
            </a:pPr>
            <a:r>
              <a:rPr lang="en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Program Expectations</a:t>
            </a:r>
            <a:endParaRPr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ontserrat"/>
              <a:buAutoNum type="arabicPeriod"/>
            </a:pPr>
            <a:r>
              <a:rPr lang="en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WebEx</a:t>
            </a:r>
            <a:endParaRPr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ontserrat"/>
              <a:buAutoNum type="arabicPeriod"/>
            </a:pPr>
            <a:r>
              <a:rPr lang="en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Pluralsight Pre-work Channel</a:t>
            </a:r>
            <a:endParaRPr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ontserrat"/>
              <a:buAutoNum type="arabicPeriod"/>
            </a:pPr>
            <a:r>
              <a:rPr lang="en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Workstation Set-up</a:t>
            </a:r>
            <a:endParaRPr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ontserrat"/>
              <a:buAutoNum type="arabicPeriod"/>
            </a:pPr>
            <a:r>
              <a:rPr lang="en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Q&amp;A Session</a:t>
            </a:r>
            <a:endParaRPr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"/>
          <p:cNvSpPr txBox="1"/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Join Us in Making Learning Technology Easier</a:t>
            </a:r>
            <a:endParaRPr/>
          </a:p>
        </p:txBody>
      </p:sp>
      <p:sp>
        <p:nvSpPr>
          <p:cNvPr id="300" name="Google Shape;300;p3"/>
          <p:cNvSpPr txBox="1"/>
          <p:nvPr/>
        </p:nvSpPr>
        <p:spPr>
          <a:xfrm>
            <a:off x="518550" y="1317400"/>
            <a:ext cx="38682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Our mission…</a:t>
            </a:r>
            <a:endParaRPr b="1" i="0" sz="1500" u="none" cap="none" strike="noStrike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Over 17 years ago, we embarked on a journey to improve the world by making learning technology easy and accessible to everyone. </a:t>
            </a:r>
            <a:endParaRPr b="0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Google Shape;301;p3"/>
          <p:cNvSpPr txBox="1"/>
          <p:nvPr/>
        </p:nvSpPr>
        <p:spPr>
          <a:xfrm>
            <a:off x="518550" y="2806400"/>
            <a:ext cx="5258700" cy="25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…impacts everyone daily.</a:t>
            </a:r>
            <a:endParaRPr b="1" i="0" sz="1500" u="none" cap="none" strike="noStrike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And it’s working. Today, we’re known for delivering customized tech learning programs that drive innovation and transform organizations. </a:t>
            </a:r>
            <a:br>
              <a:rPr b="0" i="0" lang="en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b="0" i="0" lang="en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 fact, when you talk on the phone, watch a movie, connect with friends on social media, drive a car, fly on a plane, shop online, and order a latte with your mobile app, you are experiencing the impact of our solutions. </a:t>
            </a:r>
            <a:endParaRPr b="0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2" name="Google Shape;30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6750" y="1392175"/>
            <a:ext cx="4757250" cy="719663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"/>
          <p:cNvSpPr txBox="1"/>
          <p:nvPr/>
        </p:nvSpPr>
        <p:spPr>
          <a:xfrm>
            <a:off x="5693175" y="2518600"/>
            <a:ext cx="14964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Over the past few decades…</a:t>
            </a:r>
            <a:endParaRPr b="0" i="0" sz="1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62.3+ million</a:t>
            </a:r>
            <a:endParaRPr b="1" i="0" sz="1500" u="none" cap="none" strike="noStrike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Expert-led learning hours</a:t>
            </a:r>
            <a:endParaRPr b="0" i="0" sz="13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3"/>
          <p:cNvSpPr txBox="1"/>
          <p:nvPr/>
        </p:nvSpPr>
        <p:spPr>
          <a:xfrm>
            <a:off x="7370600" y="2518600"/>
            <a:ext cx="1697100" cy="25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 2020 alone...</a:t>
            </a:r>
            <a:endParaRPr b="0" i="0" sz="1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13,500+</a:t>
            </a:r>
            <a:endParaRPr b="1" i="0" sz="1500" u="none" cap="none" strike="noStrike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Engineers trained</a:t>
            </a:r>
            <a:endParaRPr b="0" i="0" sz="13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Programs in</a:t>
            </a:r>
            <a:endParaRPr b="0" i="0" sz="13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30 countries</a:t>
            </a:r>
            <a:endParaRPr b="1" i="0" sz="1400" u="none" cap="none" strike="noStrike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120+</a:t>
            </a:r>
            <a:r>
              <a:rPr b="0" i="0" lang="en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n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Active trainers, with an average of 20+ years of experience</a:t>
            </a:r>
            <a:endParaRPr b="0" i="0" sz="1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5" name="Google Shape;305;p3"/>
          <p:cNvCxnSpPr/>
          <p:nvPr/>
        </p:nvCxnSpPr>
        <p:spPr>
          <a:xfrm flipH="1" rot="10800000">
            <a:off x="5840425" y="3079125"/>
            <a:ext cx="12105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6" name="Google Shape;306;p3"/>
          <p:cNvCxnSpPr/>
          <p:nvPr/>
        </p:nvCxnSpPr>
        <p:spPr>
          <a:xfrm>
            <a:off x="7470950" y="2881150"/>
            <a:ext cx="149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7" name="Google Shape;307;p3"/>
          <p:cNvCxnSpPr/>
          <p:nvPr/>
        </p:nvCxnSpPr>
        <p:spPr>
          <a:xfrm flipH="1" rot="10800000">
            <a:off x="613700" y="2691000"/>
            <a:ext cx="3520800" cy="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"/>
          <p:cNvSpPr txBox="1"/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World Class Practitioners</a:t>
            </a:r>
            <a:endParaRPr/>
          </a:p>
        </p:txBody>
      </p:sp>
      <p:sp>
        <p:nvSpPr>
          <p:cNvPr id="313" name="Google Shape;313;p4"/>
          <p:cNvSpPr txBox="1"/>
          <p:nvPr>
            <p:ph idx="1" type="body"/>
          </p:nvPr>
        </p:nvSpPr>
        <p:spPr>
          <a:xfrm>
            <a:off x="4184700" y="1208562"/>
            <a:ext cx="2662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  <p:pic>
        <p:nvPicPr>
          <p:cNvPr id="314" name="Google Shape;31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337500"/>
            <a:ext cx="8839200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"/>
          <p:cNvSpPr txBox="1"/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Practitioner Technologies</a:t>
            </a:r>
            <a:endParaRPr/>
          </a:p>
        </p:txBody>
      </p:sp>
      <p:sp>
        <p:nvSpPr>
          <p:cNvPr id="320" name="Google Shape;320;p5"/>
          <p:cNvSpPr txBox="1"/>
          <p:nvPr>
            <p:ph idx="3" type="body"/>
          </p:nvPr>
        </p:nvSpPr>
        <p:spPr>
          <a:xfrm>
            <a:off x="191900" y="1720575"/>
            <a:ext cx="3101700" cy="26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DevelopIntelligence </a:t>
            </a:r>
            <a:br>
              <a:rPr lang="en"/>
            </a:br>
            <a:r>
              <a:rPr lang="en"/>
              <a:t>offers over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1" lang="en" sz="1700">
                <a:solidFill>
                  <a:schemeClr val="accent2"/>
                </a:solidFill>
              </a:rPr>
              <a:t>400 technical courses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that fall into </a:t>
            </a:r>
            <a:br>
              <a:rPr lang="en"/>
            </a:br>
            <a:r>
              <a:rPr b="1" lang="en" sz="1700">
                <a:solidFill>
                  <a:schemeClr val="accent2"/>
                </a:solidFill>
              </a:rPr>
              <a:t>11 categories</a:t>
            </a:r>
            <a:r>
              <a:rPr lang="en"/>
              <a:t>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All practitioners are subject matter experts in more </a:t>
            </a:r>
            <a:br>
              <a:rPr lang="en"/>
            </a:br>
            <a:r>
              <a:rPr lang="en"/>
              <a:t>than one category.</a:t>
            </a:r>
            <a:endParaRPr/>
          </a:p>
        </p:txBody>
      </p:sp>
      <p:pic>
        <p:nvPicPr>
          <p:cNvPr id="321" name="Google Shape;32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5135" y="1180775"/>
            <a:ext cx="5956464" cy="3738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"/>
          <p:cNvSpPr txBox="1"/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Meet Your Instructor</a:t>
            </a:r>
            <a:endParaRPr/>
          </a:p>
        </p:txBody>
      </p:sp>
      <p:sp>
        <p:nvSpPr>
          <p:cNvPr id="327" name="Google Shape;327;p6"/>
          <p:cNvSpPr txBox="1"/>
          <p:nvPr>
            <p:ph idx="2" type="body"/>
          </p:nvPr>
        </p:nvSpPr>
        <p:spPr>
          <a:xfrm>
            <a:off x="3868125" y="1583675"/>
            <a:ext cx="4541100" cy="25509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400"/>
              <a:t>Paul Kimball has been programming since 1972, when he punched cards (by hand) for a Wang Model 300.  After graduating from MIT and Princeton, he helped develop analysis and design software for the Space Shuttle project.  In 1984, he joined Digital Equipment Corporation as a CAD/CAM and graphics specialist, where he managed a team supporting independent software developers.  As a teacher and software consultant for over 25 years, he has focused on demystifying complex topics for his students.</a:t>
            </a:r>
            <a:endParaRPr sz="1400"/>
          </a:p>
        </p:txBody>
      </p:sp>
      <p:sp>
        <p:nvSpPr>
          <p:cNvPr id="328" name="Google Shape;328;p6"/>
          <p:cNvSpPr txBox="1"/>
          <p:nvPr/>
        </p:nvSpPr>
        <p:spPr>
          <a:xfrm>
            <a:off x="1390650" y="4400675"/>
            <a:ext cx="6362700" cy="6156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Introduce yourself to Paul</a:t>
            </a:r>
            <a:endParaRPr b="1" i="0" sz="1500" u="none" cap="none" strike="noStrike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1" lang="en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See the Pluralsight channel for a link to an introductory survey.</a:t>
            </a:r>
            <a:endParaRPr b="0" i="1" sz="13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9" name="Google Shape;32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775" y="1583675"/>
            <a:ext cx="2550899" cy="2550899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7"/>
          <p:cNvSpPr txBox="1"/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Program Schedule</a:t>
            </a:r>
            <a:endParaRPr/>
          </a:p>
        </p:txBody>
      </p:sp>
      <p:sp>
        <p:nvSpPr>
          <p:cNvPr id="335" name="Google Shape;335;p7"/>
          <p:cNvSpPr/>
          <p:nvPr/>
        </p:nvSpPr>
        <p:spPr>
          <a:xfrm>
            <a:off x="3869600" y="2618375"/>
            <a:ext cx="2669400" cy="314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ILT Week 2</a:t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7"/>
          <p:cNvSpPr/>
          <p:nvPr/>
        </p:nvSpPr>
        <p:spPr>
          <a:xfrm>
            <a:off x="3869600" y="2072957"/>
            <a:ext cx="2669400" cy="314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ILT Week 1</a:t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7"/>
          <p:cNvSpPr/>
          <p:nvPr/>
        </p:nvSpPr>
        <p:spPr>
          <a:xfrm>
            <a:off x="3868700" y="1541768"/>
            <a:ext cx="2669400" cy="307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Begin prework</a:t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8" name="Google Shape;338;p7"/>
          <p:cNvSpPr txBox="1"/>
          <p:nvPr/>
        </p:nvSpPr>
        <p:spPr>
          <a:xfrm>
            <a:off x="2948900" y="1552700"/>
            <a:ext cx="919800" cy="30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en" sz="800">
                <a:latin typeface="Montserrat"/>
                <a:ea typeface="Montserrat"/>
                <a:cs typeface="Montserrat"/>
                <a:sym typeface="Montserrat"/>
              </a:rPr>
              <a:t>Dec 13</a:t>
            </a:r>
            <a:endParaRPr b="1" i="0" sz="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9" name="Google Shape;339;p7"/>
          <p:cNvSpPr/>
          <p:nvPr/>
        </p:nvSpPr>
        <p:spPr>
          <a:xfrm>
            <a:off x="3861500" y="3148100"/>
            <a:ext cx="2669400" cy="314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ILT Week 3</a:t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0" name="Google Shape;340;p7"/>
          <p:cNvSpPr txBox="1"/>
          <p:nvPr/>
        </p:nvSpPr>
        <p:spPr>
          <a:xfrm>
            <a:off x="2941700" y="2072957"/>
            <a:ext cx="919800" cy="30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en" sz="800">
                <a:latin typeface="Montserrat"/>
                <a:ea typeface="Montserrat"/>
                <a:cs typeface="Montserrat"/>
                <a:sym typeface="Montserrat"/>
              </a:rPr>
              <a:t>Jan 10-14</a:t>
            </a:r>
            <a:endParaRPr b="1" i="0" sz="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1" name="Google Shape;341;p7"/>
          <p:cNvSpPr txBox="1"/>
          <p:nvPr/>
        </p:nvSpPr>
        <p:spPr>
          <a:xfrm>
            <a:off x="2941700" y="2621525"/>
            <a:ext cx="919800" cy="30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en" sz="800">
                <a:latin typeface="Montserrat"/>
                <a:ea typeface="Montserrat"/>
                <a:cs typeface="Montserrat"/>
                <a:sym typeface="Montserrat"/>
              </a:rPr>
              <a:t>Jan 17-21</a:t>
            </a:r>
            <a:endParaRPr b="1" i="0" sz="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2" name="Google Shape;342;p7"/>
          <p:cNvSpPr/>
          <p:nvPr/>
        </p:nvSpPr>
        <p:spPr>
          <a:xfrm>
            <a:off x="3865550" y="3689975"/>
            <a:ext cx="2669400" cy="3141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Final status report</a:t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7"/>
          <p:cNvSpPr txBox="1"/>
          <p:nvPr/>
        </p:nvSpPr>
        <p:spPr>
          <a:xfrm>
            <a:off x="2945750" y="3693125"/>
            <a:ext cx="919800" cy="32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" sz="900">
                <a:latin typeface="Montserrat"/>
                <a:ea typeface="Montserrat"/>
                <a:cs typeface="Montserrat"/>
                <a:sym typeface="Montserrat"/>
              </a:rPr>
              <a:t>Feb 4</a:t>
            </a:r>
            <a:endParaRPr b="1" i="0" sz="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Google Shape;344;p7"/>
          <p:cNvSpPr txBox="1"/>
          <p:nvPr/>
        </p:nvSpPr>
        <p:spPr>
          <a:xfrm>
            <a:off x="2941700" y="3148100"/>
            <a:ext cx="919800" cy="32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" sz="900">
                <a:latin typeface="Montserrat"/>
                <a:ea typeface="Montserrat"/>
                <a:cs typeface="Montserrat"/>
                <a:sym typeface="Montserrat"/>
              </a:rPr>
              <a:t>Jan 24-28</a:t>
            </a:r>
            <a:endParaRPr b="1" i="0" sz="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8"/>
          <p:cNvSpPr txBox="1"/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C Programming Academy Learning Objectives</a:t>
            </a:r>
            <a:endParaRPr/>
          </a:p>
        </p:txBody>
      </p:sp>
      <p:sp>
        <p:nvSpPr>
          <p:cNvPr id="350" name="Google Shape;350;p8"/>
          <p:cNvSpPr txBox="1"/>
          <p:nvPr/>
        </p:nvSpPr>
        <p:spPr>
          <a:xfrm>
            <a:off x="613700" y="1446625"/>
            <a:ext cx="6954600" cy="20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Upon exiting this program, you will be able to: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Read Standard C source code generated by MATLAB tools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Write clear, correct, and functional C code to implement numerical algorithms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Interface with standard and custom libraries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Follow best practices for conforming to MISRA and other coding guidelines</a:t>
            </a:r>
            <a:endParaRPr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9"/>
          <p:cNvSpPr txBox="1"/>
          <p:nvPr>
            <p:ph type="title"/>
          </p:nvPr>
        </p:nvSpPr>
        <p:spPr>
          <a:xfrm>
            <a:off x="1673575" y="550500"/>
            <a:ext cx="82533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C++ Academy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400"/>
              <a:t>Immersive - 6 weeks </a:t>
            </a:r>
            <a:endParaRPr sz="1400"/>
          </a:p>
        </p:txBody>
      </p:sp>
      <p:pic>
        <p:nvPicPr>
          <p:cNvPr id="356" name="Google Shape;35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434" y="660975"/>
            <a:ext cx="1111813" cy="426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7" name="Google Shape;357;p9"/>
          <p:cNvGraphicFramePr/>
          <p:nvPr/>
        </p:nvGraphicFramePr>
        <p:xfrm>
          <a:off x="399570" y="118157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{31FD3311-3120-47FF-97AD-5F18D45F9EF0}</a:tableStyleId>
              </a:tblPr>
              <a:tblGrid>
                <a:gridCol w="1202650"/>
                <a:gridCol w="1973650"/>
                <a:gridCol w="2762725"/>
                <a:gridCol w="2405825"/>
              </a:tblGrid>
              <a:tr h="597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en" sz="1100" u="sng" cap="none" strike="noStrik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Pre- Academy</a:t>
                      </a:r>
                      <a:endParaRPr b="1" sz="1100" u="none" cap="none" strike="noStrik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1000" u="sng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Week 1</a:t>
                      </a:r>
                      <a:endParaRPr sz="16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 Language Programming</a:t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1000" u="sng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Week 2</a:t>
                      </a:r>
                      <a:endParaRPr b="1" sz="1000" u="sng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The C Toolchain, datatypes, algorithms and memory management </a:t>
                      </a:r>
                      <a:endParaRPr b="1" sz="10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1000" u="sng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Week 3</a:t>
                      </a:r>
                      <a:endParaRPr b="1" sz="1000" u="sng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Testing, Code metrics and Safety Compliance with MISRA</a:t>
                      </a:r>
                      <a:endParaRPr b="1" sz="10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267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Curated Self Paced Content</a:t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SkillIQ</a:t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1000" u="sng" cap="none" strike="noStrike">
                        <a:solidFill>
                          <a:schemeClr val="lt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0" marB="0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ontserrat"/>
                        <a:buChar char="●"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The C coding environment</a:t>
                      </a:r>
                      <a:endParaRPr b="1" sz="10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ontserrat"/>
                        <a:buChar char="●"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Writing C Programs</a:t>
                      </a:r>
                      <a:endParaRPr b="1" sz="10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ontserrat"/>
                        <a:buChar char="●"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Operators and expressions</a:t>
                      </a:r>
                      <a:endParaRPr b="1" sz="10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ontserrat"/>
                        <a:buChar char="●"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Arithmetic data types and considerations</a:t>
                      </a:r>
                      <a:endParaRPr b="1" sz="10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ontserrat"/>
                        <a:buChar char="●"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Using Libraries</a:t>
                      </a:r>
                      <a:endParaRPr b="1" sz="10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ontserrat"/>
                        <a:buChar char="●"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Controlling the flow of execution</a:t>
                      </a:r>
                      <a:endParaRPr b="1" sz="10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ontserrat"/>
                        <a:buChar char="●"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Input/Output</a:t>
                      </a:r>
                      <a:endParaRPr b="1" sz="10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ontserrat"/>
                        <a:buChar char="●"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Structured Data Types</a:t>
                      </a:r>
                      <a:endParaRPr b="1" sz="10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ontserrat"/>
                        <a:buChar char="●"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Pointers and arrays</a:t>
                      </a:r>
                      <a:endParaRPr b="1" sz="10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2921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ontserrat SemiBold"/>
                        <a:buChar char="●"/>
                      </a:pPr>
                      <a:r>
                        <a:t/>
                      </a:r>
                      <a:endParaRPr sz="1000" u="sng" cap="none" strike="noStrike">
                        <a:solidFill>
                          <a:schemeClr val="lt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0" marB="0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  <a:p>
                      <a:pPr indent="-2921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ontserrat SemiBold"/>
                        <a:buChar char="●"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Data Types - A Deep Dive</a:t>
                      </a:r>
                      <a:endParaRPr sz="1000">
                        <a:solidFill>
                          <a:schemeClr val="lt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  <a:p>
                      <a:pPr indent="-2921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ontserrat SemiBold"/>
                        <a:buChar char="●"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Organizing code</a:t>
                      </a:r>
                      <a:endParaRPr sz="1000">
                        <a:solidFill>
                          <a:schemeClr val="lt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  <a:p>
                      <a:pPr indent="-2921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ontserrat SemiBold"/>
                        <a:buChar char="●"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Memory management</a:t>
                      </a:r>
                      <a:endParaRPr sz="1000">
                        <a:solidFill>
                          <a:schemeClr val="lt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  <a:p>
                      <a:pPr indent="-2921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ontserrat SemiBold"/>
                        <a:buChar char="●"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Asynchronous events </a:t>
                      </a:r>
                      <a:endParaRPr sz="1000">
                        <a:solidFill>
                          <a:schemeClr val="lt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  <a:p>
                      <a:pPr indent="-2921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ontserrat SemiBold"/>
                        <a:buChar char="●"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The Toolchain - a Deep Dive</a:t>
                      </a:r>
                      <a:endParaRPr sz="1000">
                        <a:solidFill>
                          <a:schemeClr val="lt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  <a:p>
                      <a:pPr indent="-2921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ontserrat SemiBold"/>
                        <a:buChar char="●"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The Compiler</a:t>
                      </a:r>
                      <a:endParaRPr sz="1000">
                        <a:solidFill>
                          <a:schemeClr val="lt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  <a:p>
                      <a:pPr indent="-2921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ontserrat SemiBold"/>
                        <a:buChar char="●"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Debugging with Visual Studio</a:t>
                      </a:r>
                      <a:endParaRPr sz="1000">
                        <a:solidFill>
                          <a:schemeClr val="lt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1000" u="sng" cap="none" strike="noStrike">
                        <a:solidFill>
                          <a:schemeClr val="lt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0" marB="0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1100" u="none" cap="none" strike="noStrik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ontserrat SemiBold"/>
                        <a:buChar char="●"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Embedded Programming Challenges</a:t>
                      </a:r>
                      <a:endParaRPr sz="1000">
                        <a:solidFill>
                          <a:schemeClr val="lt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ontserrat SemiBold"/>
                        <a:buChar char="●"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Code metrics and tradeoffs</a:t>
                      </a:r>
                      <a:endParaRPr sz="1000">
                        <a:solidFill>
                          <a:schemeClr val="lt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ontserrat SemiBold"/>
                        <a:buChar char="●"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Useful algorithms and techniques for embedded systems</a:t>
                      </a:r>
                      <a:endParaRPr sz="1000">
                        <a:solidFill>
                          <a:schemeClr val="lt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ontserrat SemiBold"/>
                        <a:buChar char="●"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Safety and security in embedded automotive applications</a:t>
                      </a:r>
                      <a:endParaRPr sz="1000">
                        <a:solidFill>
                          <a:schemeClr val="lt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ontserrat SemiBold"/>
                        <a:buChar char="●"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Clean Code and Programming Style</a:t>
                      </a:r>
                      <a:endParaRPr sz="1000">
                        <a:solidFill>
                          <a:schemeClr val="lt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ontserrat SemiBold"/>
                        <a:buChar char="●"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Ensuring code quality through testing</a:t>
                      </a:r>
                      <a:endParaRPr sz="1000">
                        <a:solidFill>
                          <a:schemeClr val="lt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0" marB="0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ralsight default theme">
  <a:themeElements>
    <a:clrScheme name="Pluralsight default theme">
      <a:dk1>
        <a:srgbClr val="404040"/>
      </a:dk1>
      <a:lt1>
        <a:srgbClr val="FFFFFF"/>
      </a:lt1>
      <a:dk2>
        <a:srgbClr val="A7A7A7"/>
      </a:dk2>
      <a:lt2>
        <a:srgbClr val="535353"/>
      </a:lt2>
      <a:accent1>
        <a:srgbClr val="F05A28"/>
      </a:accent1>
      <a:accent2>
        <a:srgbClr val="E80A89"/>
      </a:accent2>
      <a:accent3>
        <a:srgbClr val="27AAE1"/>
      </a:accent3>
      <a:accent4>
        <a:srgbClr val="2B3990"/>
      </a:accent4>
      <a:accent5>
        <a:srgbClr val="4DEFA5"/>
      </a:accent5>
      <a:accent6>
        <a:srgbClr val="FFD825"/>
      </a:accent6>
      <a:hlink>
        <a:srgbClr val="EA008A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ralsight default theme">
  <a:themeElements>
    <a:clrScheme name="Pluralsight default theme">
      <a:dk1>
        <a:srgbClr val="404040"/>
      </a:dk1>
      <a:lt1>
        <a:srgbClr val="FFFFFF"/>
      </a:lt1>
      <a:dk2>
        <a:srgbClr val="A7A7A7"/>
      </a:dk2>
      <a:lt2>
        <a:srgbClr val="535353"/>
      </a:lt2>
      <a:accent1>
        <a:srgbClr val="F05A28"/>
      </a:accent1>
      <a:accent2>
        <a:srgbClr val="E80A89"/>
      </a:accent2>
      <a:accent3>
        <a:srgbClr val="27AAE1"/>
      </a:accent3>
      <a:accent4>
        <a:srgbClr val="2B3990"/>
      </a:accent4>
      <a:accent5>
        <a:srgbClr val="4DEFA5"/>
      </a:accent5>
      <a:accent6>
        <a:srgbClr val="FFD825"/>
      </a:accent6>
      <a:hlink>
        <a:srgbClr val="EA008A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Benson, Keith (K.A.)</dc:creator>
</cp:coreProperties>
</file>