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230-E491-4784-8D7F-3009BC6B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6353-4933-4D97-8C35-E33246717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2A39-C163-4817-A270-DCCAFB7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224B-B157-4CA6-ADB9-FD1C0940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D129-F796-4139-B2B3-CF1A87E8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9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3D8-75D2-4DFD-96F7-097BDB8C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458E-CB73-451C-84A3-B4A4CE8A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6E99-D6B8-440E-A0B9-9CC8EB9D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3F24-0002-4254-834D-14A3DBE0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FE13-1DAA-4621-8727-477A924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4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B64C3-61BE-4D99-9B63-F78359EC4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F735-98DB-43A2-9D2A-6CC98C6AA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7588-DDFA-438F-9A59-0950CF4B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CB3E-4B8A-454D-8D85-49D0936B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B96A-1BE8-4590-B315-5C458C4B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33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332B-FD4A-4F5F-BFAB-C49E11FC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C6C7-7F32-4A85-A62F-78070EF5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BEEB-C211-4DB9-99B4-FFBA7FB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17F6-27EB-4494-B60D-D3E95252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F206-8E96-4402-91B4-CB27D27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2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8F01-38F0-4FFB-B9BE-654396C0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A355-4C99-4C38-849D-C93D24D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F47B-8E59-4C6C-A9A8-39683F2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1080-A842-4ABF-BFF0-8E286EFE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6765-4E45-4A64-819B-09AE7537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6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6514-7F3F-42C0-BB1A-932767DF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87A-7C58-4D66-AD5E-C417ED1E7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9FBF8-4792-4D33-9911-76A3E4599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12E9-1BDE-42D4-8F8E-10D09646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6625-151C-4F8A-BE0B-4E7AE8BC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DDEF5-4A5A-4891-A3CA-E16E2CB7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3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E25-8943-4518-9E60-BE2BB02B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AF2B-EB07-4757-A7B1-C55CAEB3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C580-FBBB-4E97-8814-A0C4B908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CDAAF-A8C0-4421-BC2B-B0FC7DFE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F0484-2DA5-452B-B341-CFD17973B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BAD37-984A-4329-B3EE-6564B671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56395-3139-4DD7-B623-B4AD545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AD0E4-4A9C-4998-AFF6-9EAF7F3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8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0435-E9FF-4BB1-BC1C-FC9EAA06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0E43-86C6-4408-818E-3F1AF6B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2ED2-C9C3-416F-BC8B-A094F47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2A9D-58D8-4D31-8BC3-6EAA74F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19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449E4-F7C1-41F7-B47C-D12D251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70E81-65ED-47AA-994D-A364CD3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41D5-1D68-48DC-B618-7D96A5F3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87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E238-75DF-46B1-A397-BFC7A2E0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1A8-88BF-497B-8BA0-E541522A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2ECC-95E2-4023-9B63-F4E68671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03E4-1465-4DE7-BD49-68C7320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1A74-83FA-42D2-AC08-CB67EE15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3D6A-CD87-427B-8F98-C7B2B0EE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4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A146-8A1B-4476-BCE7-6149F00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D649A-27CB-4748-9F75-5E8A2C600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4C83-0927-4D73-A60B-51E7F7DB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B271-7CFD-4A80-8DF9-BFE6367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FF77-1EE3-4633-A32C-3BAB8DF7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A91F-0845-45BC-9F07-F1CB3D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7A7A-0B76-40D4-A87D-56636035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E55B-3CCB-4D9E-973B-1869CBA9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CEEE-DA81-4EC4-B6BF-E5FB9480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8430-ABE4-4D3C-9EF8-DD30F167ACF6}" type="datetimeFigureOut">
              <a:rPr lang="en-SG" smtClean="0"/>
              <a:t>26/11/2021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F1E-BB12-4493-93F0-824C2387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42D4-8357-4712-BFD5-B1EAAEEC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10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F47581C-3096-4153-BAD4-C95ACE28E7F4}"/>
              </a:ext>
            </a:extLst>
          </p:cNvPr>
          <p:cNvSpPr/>
          <p:nvPr/>
        </p:nvSpPr>
        <p:spPr>
          <a:xfrm>
            <a:off x="65314" y="998376"/>
            <a:ext cx="1511559" cy="56916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Start User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EE8CCE5-D524-4CFD-BDEC-A6BD72CD2667}"/>
              </a:ext>
            </a:extLst>
          </p:cNvPr>
          <p:cNvSpPr/>
          <p:nvPr/>
        </p:nvSpPr>
        <p:spPr>
          <a:xfrm>
            <a:off x="2111829" y="227046"/>
            <a:ext cx="1511559" cy="56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Start Quiz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6C097C3-6BB4-4D61-AB4D-BDC33F7A4E69}"/>
              </a:ext>
            </a:extLst>
          </p:cNvPr>
          <p:cNvSpPr/>
          <p:nvPr/>
        </p:nvSpPr>
        <p:spPr>
          <a:xfrm>
            <a:off x="2111827" y="1922494"/>
            <a:ext cx="1511559" cy="56916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Register User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249C832-EE99-4F0D-884C-21B48F94D773}"/>
              </a:ext>
            </a:extLst>
          </p:cNvPr>
          <p:cNvSpPr/>
          <p:nvPr/>
        </p:nvSpPr>
        <p:spPr>
          <a:xfrm>
            <a:off x="2111827" y="4958440"/>
            <a:ext cx="1511559" cy="56916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Reset Password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2D5F479-0A52-4ABA-BE49-341DFC5D7B1C}"/>
              </a:ext>
            </a:extLst>
          </p:cNvPr>
          <p:cNvSpPr/>
          <p:nvPr/>
        </p:nvSpPr>
        <p:spPr>
          <a:xfrm>
            <a:off x="4061926" y="227046"/>
            <a:ext cx="1670180" cy="650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User ID &amp; Pass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4CCE20-76B1-4B07-AE48-3931DA34D0C3}"/>
              </a:ext>
            </a:extLst>
          </p:cNvPr>
          <p:cNvSpPr/>
          <p:nvPr/>
        </p:nvSpPr>
        <p:spPr>
          <a:xfrm>
            <a:off x="6170644" y="227046"/>
            <a:ext cx="1511559" cy="56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Print Questions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523242E5-E7EB-4723-92E5-92EA48E1A070}"/>
              </a:ext>
            </a:extLst>
          </p:cNvPr>
          <p:cNvSpPr/>
          <p:nvPr/>
        </p:nvSpPr>
        <p:spPr>
          <a:xfrm>
            <a:off x="8120741" y="0"/>
            <a:ext cx="1866121" cy="998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Submit Quiz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EE23FFF-51BA-46A6-AF84-B20299B9CA20}"/>
              </a:ext>
            </a:extLst>
          </p:cNvPr>
          <p:cNvSpPr/>
          <p:nvPr/>
        </p:nvSpPr>
        <p:spPr>
          <a:xfrm>
            <a:off x="2111828" y="6061786"/>
            <a:ext cx="1511559" cy="5691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Exit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A1EABFF-AE66-4D5B-A198-20A69F4C1B0E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rot="5400000" flipH="1">
            <a:off x="7889032" y="-166394"/>
            <a:ext cx="202162" cy="2127378"/>
          </a:xfrm>
          <a:prstGeom prst="bentConnector3">
            <a:avLst>
              <a:gd name="adj1" fmla="val -113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48D18D28-8516-4AB3-9FC1-37FD2716EFD6}"/>
              </a:ext>
            </a:extLst>
          </p:cNvPr>
          <p:cNvSpPr/>
          <p:nvPr/>
        </p:nvSpPr>
        <p:spPr>
          <a:xfrm>
            <a:off x="9986862" y="398107"/>
            <a:ext cx="1866121" cy="998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Try Again?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6CF9D6-1343-4D0A-84C4-2EEB58E9C74F}"/>
              </a:ext>
            </a:extLst>
          </p:cNvPr>
          <p:cNvCxnSpPr>
            <a:cxnSpLocks/>
            <a:stCxn id="17" idx="2"/>
            <a:endCxn id="10" idx="2"/>
          </p:cNvCxnSpPr>
          <p:nvPr/>
        </p:nvCxnSpPr>
        <p:spPr>
          <a:xfrm rot="5400000" flipH="1">
            <a:off x="8623039" y="-900400"/>
            <a:ext cx="600269" cy="3993499"/>
          </a:xfrm>
          <a:prstGeom prst="bentConnector3">
            <a:avLst>
              <a:gd name="adj1" fmla="val -38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78B475-84AC-491A-B049-1D9CD82322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576873" y="511630"/>
            <a:ext cx="534956" cy="77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527D67-FF84-4924-9C9B-7FE3F3EDD29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76873" y="1282960"/>
            <a:ext cx="534954" cy="9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C3641F-FAD6-4563-9C1F-627545B4A12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76873" y="1282960"/>
            <a:ext cx="534954" cy="396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6CB8-881D-49C5-9C7E-EF203C85959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576873" y="1282960"/>
            <a:ext cx="534955" cy="506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FC433-2CF7-402E-80B8-A18C424CFF01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3623388" y="511630"/>
            <a:ext cx="605556" cy="4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704F29-85D3-466B-AE33-13C6326DD13F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 flipV="1">
            <a:off x="5565088" y="511630"/>
            <a:ext cx="605556" cy="4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E8D1C-9D10-4FBD-8129-E279F7558F5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682203" y="499188"/>
            <a:ext cx="438538" cy="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2438FF-3464-4F1E-A60F-C87770A761A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9986862" y="499188"/>
            <a:ext cx="0" cy="39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F0D49E-DE5D-4AA1-B7C5-9EB5B5B1FF0E}"/>
              </a:ext>
            </a:extLst>
          </p:cNvPr>
          <p:cNvSpPr txBox="1"/>
          <p:nvPr/>
        </p:nvSpPr>
        <p:spPr>
          <a:xfrm>
            <a:off x="7744406" y="935401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9389E-AEE9-413A-801B-8C51E910D8AC}"/>
              </a:ext>
            </a:extLst>
          </p:cNvPr>
          <p:cNvSpPr txBox="1"/>
          <p:nvPr/>
        </p:nvSpPr>
        <p:spPr>
          <a:xfrm>
            <a:off x="9918436" y="435055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3D330-D930-4C9B-983C-2D0DB3A38A38}"/>
              </a:ext>
            </a:extLst>
          </p:cNvPr>
          <p:cNvSpPr txBox="1"/>
          <p:nvPr/>
        </p:nvSpPr>
        <p:spPr>
          <a:xfrm>
            <a:off x="9585641" y="1297742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Yes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4EAD709-C6AB-4C12-A62E-AB5986D4F8F7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H="1">
            <a:off x="3623387" y="897295"/>
            <a:ext cx="8229596" cy="5449075"/>
          </a:xfrm>
          <a:prstGeom prst="bentConnector3">
            <a:avLst>
              <a:gd name="adj1" fmla="val -2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837420-CBA2-48A5-B575-2528FB0EFDBE}"/>
              </a:ext>
            </a:extLst>
          </p:cNvPr>
          <p:cNvSpPr txBox="1"/>
          <p:nvPr/>
        </p:nvSpPr>
        <p:spPr>
          <a:xfrm>
            <a:off x="11750344" y="566069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</a:t>
            </a:r>
          </a:p>
        </p:txBody>
      </p: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DDE28179-59D1-4AC7-BE0B-ED82AC8D3F2D}"/>
              </a:ext>
            </a:extLst>
          </p:cNvPr>
          <p:cNvSpPr/>
          <p:nvPr/>
        </p:nvSpPr>
        <p:spPr>
          <a:xfrm>
            <a:off x="4061926" y="1882061"/>
            <a:ext cx="1670180" cy="65003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User ID &amp; Pass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9D6477-98AD-489E-B70F-84C7BED77543}"/>
              </a:ext>
            </a:extLst>
          </p:cNvPr>
          <p:cNvCxnSpPr>
            <a:cxnSpLocks/>
            <a:stCxn id="7" idx="3"/>
            <a:endCxn id="55" idx="2"/>
          </p:cNvCxnSpPr>
          <p:nvPr/>
        </p:nvCxnSpPr>
        <p:spPr>
          <a:xfrm>
            <a:off x="3623386" y="2207078"/>
            <a:ext cx="60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AF4512F8-01B7-4CB2-A338-F44FACA3A1AB}"/>
              </a:ext>
            </a:extLst>
          </p:cNvPr>
          <p:cNvSpPr/>
          <p:nvPr/>
        </p:nvSpPr>
        <p:spPr>
          <a:xfrm>
            <a:off x="6169086" y="1882060"/>
            <a:ext cx="1670180" cy="65003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Secret </a:t>
            </a:r>
            <a:r>
              <a:rPr lang="en-SG" sz="1200" dirty="0" err="1"/>
              <a:t>Qn</a:t>
            </a:r>
            <a:r>
              <a:rPr lang="en-SG" sz="1200" dirty="0"/>
              <a:t> &amp; Ans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F204F3-3D91-4CCB-8787-F1F828B1ED79}"/>
              </a:ext>
            </a:extLst>
          </p:cNvPr>
          <p:cNvCxnSpPr>
            <a:cxnSpLocks/>
            <a:stCxn id="55" idx="5"/>
            <a:endCxn id="59" idx="2"/>
          </p:cNvCxnSpPr>
          <p:nvPr/>
        </p:nvCxnSpPr>
        <p:spPr>
          <a:xfrm flipV="1">
            <a:off x="5565088" y="2207077"/>
            <a:ext cx="7710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2616B8AC-C180-44FE-94FF-86CDED6F2DAD}"/>
              </a:ext>
            </a:extLst>
          </p:cNvPr>
          <p:cNvSpPr/>
          <p:nvPr/>
        </p:nvSpPr>
        <p:spPr>
          <a:xfrm>
            <a:off x="10238785" y="3698420"/>
            <a:ext cx="1511559" cy="56916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Go back main menu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95C5A3-46D9-41F0-B9C8-ACC25364E923}"/>
              </a:ext>
            </a:extLst>
          </p:cNvPr>
          <p:cNvCxnSpPr>
            <a:cxnSpLocks/>
            <a:stCxn id="59" idx="5"/>
            <a:endCxn id="68" idx="0"/>
          </p:cNvCxnSpPr>
          <p:nvPr/>
        </p:nvCxnSpPr>
        <p:spPr>
          <a:xfrm>
            <a:off x="7672248" y="2207077"/>
            <a:ext cx="3322317" cy="14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ata 72">
            <a:extLst>
              <a:ext uri="{FF2B5EF4-FFF2-40B4-BE49-F238E27FC236}">
                <a16:creationId xmlns:a16="http://schemas.microsoft.com/office/drawing/2014/main" id="{C6B15CC1-F098-4ABA-8405-80DFDC570801}"/>
              </a:ext>
            </a:extLst>
          </p:cNvPr>
          <p:cNvSpPr/>
          <p:nvPr/>
        </p:nvSpPr>
        <p:spPr>
          <a:xfrm>
            <a:off x="3894908" y="4918007"/>
            <a:ext cx="1670180" cy="650033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User ID</a:t>
            </a:r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04985C3B-64EF-41E9-A544-6AFA5CE1FB61}"/>
              </a:ext>
            </a:extLst>
          </p:cNvPr>
          <p:cNvSpPr/>
          <p:nvPr/>
        </p:nvSpPr>
        <p:spPr>
          <a:xfrm>
            <a:off x="5565088" y="4918007"/>
            <a:ext cx="1810141" cy="650033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Secret question’s </a:t>
            </a:r>
            <a:r>
              <a:rPr lang="en-SG" sz="1200" dirty="0" err="1"/>
              <a:t>ans</a:t>
            </a:r>
            <a:endParaRPr lang="en-SG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67A1C-639B-4BDF-A739-BD12BD0BD797}"/>
              </a:ext>
            </a:extLst>
          </p:cNvPr>
          <p:cNvCxnSpPr>
            <a:cxnSpLocks/>
            <a:stCxn id="8" idx="3"/>
            <a:endCxn id="73" idx="2"/>
          </p:cNvCxnSpPr>
          <p:nvPr/>
        </p:nvCxnSpPr>
        <p:spPr>
          <a:xfrm>
            <a:off x="3623386" y="5243024"/>
            <a:ext cx="43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E9732E-BA40-4454-8F3E-7A3FF556B9A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5398070" y="5243024"/>
            <a:ext cx="34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F0A026AE-B997-46BA-8F6B-05FF100D38A4}"/>
              </a:ext>
            </a:extLst>
          </p:cNvPr>
          <p:cNvSpPr/>
          <p:nvPr/>
        </p:nvSpPr>
        <p:spPr>
          <a:xfrm>
            <a:off x="7257660" y="4918007"/>
            <a:ext cx="1670180" cy="650033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new User Pass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57800F-1A90-4205-8ECB-BB094A60A741}"/>
              </a:ext>
            </a:extLst>
          </p:cNvPr>
          <p:cNvCxnSpPr>
            <a:cxnSpLocks/>
            <a:stCxn id="74" idx="5"/>
            <a:endCxn id="82" idx="2"/>
          </p:cNvCxnSpPr>
          <p:nvPr/>
        </p:nvCxnSpPr>
        <p:spPr>
          <a:xfrm>
            <a:off x="7194215" y="5243024"/>
            <a:ext cx="23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D32311-B0BA-43A9-BDB1-ED795B2ACEE0}"/>
              </a:ext>
            </a:extLst>
          </p:cNvPr>
          <p:cNvCxnSpPr>
            <a:cxnSpLocks/>
            <a:stCxn id="82" idx="5"/>
            <a:endCxn id="68" idx="2"/>
          </p:cNvCxnSpPr>
          <p:nvPr/>
        </p:nvCxnSpPr>
        <p:spPr>
          <a:xfrm flipV="1">
            <a:off x="8760822" y="4267588"/>
            <a:ext cx="2233743" cy="97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65B0A33C-7679-42E5-8B16-BFD805247D77}"/>
              </a:ext>
            </a:extLst>
          </p:cNvPr>
          <p:cNvSpPr/>
          <p:nvPr/>
        </p:nvSpPr>
        <p:spPr>
          <a:xfrm rot="18962732">
            <a:off x="1412963" y="3855499"/>
            <a:ext cx="1035701" cy="11026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D51256-4545-49AF-BABE-C7F5E971FD6B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2276357" y="3983004"/>
            <a:ext cx="7962428" cy="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5041BA8-1921-4E50-87A5-D21F9DD02544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-36660" y="2425298"/>
            <a:ext cx="2445786" cy="730277"/>
          </a:xfrm>
          <a:prstGeom prst="bentConnector3">
            <a:avLst>
              <a:gd name="adj1" fmla="val 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A19BEA1-0DC3-44EC-B0D4-693781A73452}"/>
              </a:ext>
            </a:extLst>
          </p:cNvPr>
          <p:cNvSpPr txBox="1"/>
          <p:nvPr/>
        </p:nvSpPr>
        <p:spPr>
          <a:xfrm>
            <a:off x="139959" y="227046"/>
            <a:ext cx="168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highlight>
                  <a:srgbClr val="00FFFF"/>
                </a:highlight>
              </a:rPr>
              <a:t>User.py</a:t>
            </a:r>
          </a:p>
        </p:txBody>
      </p:sp>
    </p:spTree>
    <p:extLst>
      <p:ext uri="{BB962C8B-B14F-4D97-AF65-F5344CB8AC3E}">
        <p14:creationId xmlns:p14="http://schemas.microsoft.com/office/powerpoint/2010/main" val="19309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4A48EB8-92E0-4FFB-9FD8-EFDC798C8323}"/>
              </a:ext>
            </a:extLst>
          </p:cNvPr>
          <p:cNvSpPr/>
          <p:nvPr/>
        </p:nvSpPr>
        <p:spPr>
          <a:xfrm>
            <a:off x="1654298" y="2296906"/>
            <a:ext cx="1060579" cy="1018646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show Main Menu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D140AF5-63F4-4597-8D08-ECEAC14E2D5B}"/>
              </a:ext>
            </a:extLst>
          </p:cNvPr>
          <p:cNvSpPr/>
          <p:nvPr/>
        </p:nvSpPr>
        <p:spPr>
          <a:xfrm>
            <a:off x="2738412" y="416542"/>
            <a:ext cx="1315350" cy="6796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User Functions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59C72B1-382D-4346-858C-12D4F1418F22}"/>
              </a:ext>
            </a:extLst>
          </p:cNvPr>
          <p:cNvSpPr/>
          <p:nvPr/>
        </p:nvSpPr>
        <p:spPr>
          <a:xfrm>
            <a:off x="3181151" y="4631398"/>
            <a:ext cx="1388133" cy="4935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Define Various Options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A61E29-378B-4825-A919-564787F88D5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14877" y="1096182"/>
            <a:ext cx="681210" cy="17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D6196-C6B4-48A1-9E86-D394267E71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714877" y="2806229"/>
            <a:ext cx="466274" cy="207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71F312-0C29-40D4-BFA0-C42156DF6E1A}"/>
              </a:ext>
            </a:extLst>
          </p:cNvPr>
          <p:cNvSpPr/>
          <p:nvPr/>
        </p:nvSpPr>
        <p:spPr>
          <a:xfrm>
            <a:off x="4471127" y="24916"/>
            <a:ext cx="1315350" cy="6796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Register User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D7B6B77-FBD5-4183-ABE9-6AF0A5254936}"/>
              </a:ext>
            </a:extLst>
          </p:cNvPr>
          <p:cNvSpPr/>
          <p:nvPr/>
        </p:nvSpPr>
        <p:spPr>
          <a:xfrm>
            <a:off x="4480446" y="770906"/>
            <a:ext cx="1315350" cy="6796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Edit User Password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CCAF1B8-C668-4DF4-AE28-7CCB6EEDC472}"/>
              </a:ext>
            </a:extLst>
          </p:cNvPr>
          <p:cNvSpPr/>
          <p:nvPr/>
        </p:nvSpPr>
        <p:spPr>
          <a:xfrm>
            <a:off x="4471127" y="1492948"/>
            <a:ext cx="1315350" cy="6796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Delete User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00C05C4-208D-4AE8-899D-E0153860EFD5}"/>
              </a:ext>
            </a:extLst>
          </p:cNvPr>
          <p:cNvSpPr/>
          <p:nvPr/>
        </p:nvSpPr>
        <p:spPr>
          <a:xfrm>
            <a:off x="4479045" y="2214567"/>
            <a:ext cx="1315350" cy="6796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Retrieve User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3EF3AF-482B-490A-89E9-724BD7D3D8C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053762" y="364736"/>
            <a:ext cx="417365" cy="39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AECE4-7ECB-4250-BFC0-0A3EB64C37F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053762" y="756362"/>
            <a:ext cx="426684" cy="3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831AE2-1E4E-4409-8B24-3BFAE88168D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053762" y="756362"/>
            <a:ext cx="417365" cy="10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E7ECE-0B50-48A1-A227-3116C30C0A2A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3762" y="756362"/>
            <a:ext cx="425283" cy="179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69D11AFF-87AD-4B52-843C-2D579B1C5ED7}"/>
              </a:ext>
            </a:extLst>
          </p:cNvPr>
          <p:cNvSpPr/>
          <p:nvPr/>
        </p:nvSpPr>
        <p:spPr>
          <a:xfrm>
            <a:off x="5896355" y="28375"/>
            <a:ext cx="1824520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User ID &amp; Pass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6EE0C9A7-550B-4392-8E75-B91033C88A30}"/>
              </a:ext>
            </a:extLst>
          </p:cNvPr>
          <p:cNvSpPr/>
          <p:nvPr/>
        </p:nvSpPr>
        <p:spPr>
          <a:xfrm>
            <a:off x="7553507" y="31461"/>
            <a:ext cx="2165893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if it’s admin or user account</a:t>
            </a:r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E12B82F4-FD1B-46FD-B24A-8C3DE6B12101}"/>
              </a:ext>
            </a:extLst>
          </p:cNvPr>
          <p:cNvSpPr/>
          <p:nvPr/>
        </p:nvSpPr>
        <p:spPr>
          <a:xfrm>
            <a:off x="9552031" y="31461"/>
            <a:ext cx="1946027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Secret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r>
              <a:rPr lang="en-SG" sz="1400" dirty="0">
                <a:solidFill>
                  <a:schemeClr val="bg1"/>
                </a:solidFill>
              </a:rPr>
              <a:t> &amp; Ans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6888E51-143F-49E8-84B6-8A49D2772169}"/>
              </a:ext>
            </a:extLst>
          </p:cNvPr>
          <p:cNvSpPr/>
          <p:nvPr/>
        </p:nvSpPr>
        <p:spPr>
          <a:xfrm>
            <a:off x="10537702" y="2806229"/>
            <a:ext cx="1647072" cy="6796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Go back user menu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F2598D-4464-4599-8CB7-2E89541C577A}"/>
              </a:ext>
            </a:extLst>
          </p:cNvPr>
          <p:cNvCxnSpPr>
            <a:cxnSpLocks/>
            <a:stCxn id="21" idx="5"/>
            <a:endCxn id="22" idx="0"/>
          </p:cNvCxnSpPr>
          <p:nvPr/>
        </p:nvCxnSpPr>
        <p:spPr>
          <a:xfrm>
            <a:off x="11303455" y="371281"/>
            <a:ext cx="57783" cy="2434948"/>
          </a:xfrm>
          <a:prstGeom prst="bentConnector4">
            <a:avLst>
              <a:gd name="adj1" fmla="val 104960"/>
              <a:gd name="adj2" fmla="val 56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16FECDE-A638-4E24-B7FF-1829368D272D}"/>
              </a:ext>
            </a:extLst>
          </p:cNvPr>
          <p:cNvCxnSpPr>
            <a:cxnSpLocks/>
            <a:stCxn id="22" idx="2"/>
            <a:endCxn id="5" idx="2"/>
          </p:cNvCxnSpPr>
          <p:nvPr/>
        </p:nvCxnSpPr>
        <p:spPr>
          <a:xfrm rot="5400000" flipH="1">
            <a:off x="6183819" y="-1691549"/>
            <a:ext cx="2389687" cy="7965151"/>
          </a:xfrm>
          <a:prstGeom prst="bentConnector3">
            <a:avLst>
              <a:gd name="adj1" fmla="val -9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290413-7E2F-48C0-9BA3-ECDDBD979395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5786477" y="364736"/>
            <a:ext cx="292330" cy="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C29F5E-149D-43AD-8D19-77F3057773AD}"/>
              </a:ext>
            </a:extLst>
          </p:cNvPr>
          <p:cNvCxnSpPr>
            <a:cxnSpLocks/>
            <a:stCxn id="19" idx="5"/>
            <a:endCxn id="20" idx="2"/>
          </p:cNvCxnSpPr>
          <p:nvPr/>
        </p:nvCxnSpPr>
        <p:spPr>
          <a:xfrm>
            <a:off x="7538423" y="368195"/>
            <a:ext cx="231673" cy="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FCA31-8FE8-4E06-AAC6-2EFB76C846AB}"/>
              </a:ext>
            </a:extLst>
          </p:cNvPr>
          <p:cNvCxnSpPr>
            <a:cxnSpLocks/>
            <a:stCxn id="20" idx="5"/>
            <a:endCxn id="21" idx="2"/>
          </p:cNvCxnSpPr>
          <p:nvPr/>
        </p:nvCxnSpPr>
        <p:spPr>
          <a:xfrm>
            <a:off x="9502811" y="371281"/>
            <a:ext cx="2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55210012-B9A6-45B7-B3E1-FCB24C2FB140}"/>
              </a:ext>
            </a:extLst>
          </p:cNvPr>
          <p:cNvSpPr/>
          <p:nvPr/>
        </p:nvSpPr>
        <p:spPr>
          <a:xfrm>
            <a:off x="5814247" y="775309"/>
            <a:ext cx="1824520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User ID &amp; Pass</a:t>
            </a: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93FF5254-E07E-459E-8F72-B00664702990}"/>
              </a:ext>
            </a:extLst>
          </p:cNvPr>
          <p:cNvSpPr/>
          <p:nvPr/>
        </p:nvSpPr>
        <p:spPr>
          <a:xfrm>
            <a:off x="7652603" y="777847"/>
            <a:ext cx="1824520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new User Pass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63C544A-F3BC-4195-9356-EF81044F0F7E}"/>
              </a:ext>
            </a:extLst>
          </p:cNvPr>
          <p:cNvCxnSpPr>
            <a:cxnSpLocks/>
            <a:stCxn id="29" idx="5"/>
            <a:endCxn id="22" idx="0"/>
          </p:cNvCxnSpPr>
          <p:nvPr/>
        </p:nvCxnSpPr>
        <p:spPr>
          <a:xfrm>
            <a:off x="9294671" y="1117667"/>
            <a:ext cx="2066567" cy="1688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E76B5-A443-4723-A41C-368AE41B3F5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7456315" y="1115129"/>
            <a:ext cx="378740" cy="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433223-1DEC-46D9-A5D6-268B7C0C068B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>
            <a:off x="5795796" y="1110726"/>
            <a:ext cx="200903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27BF151-DABC-43FB-8E22-DBAC56AF1F4C}"/>
              </a:ext>
            </a:extLst>
          </p:cNvPr>
          <p:cNvSpPr/>
          <p:nvPr/>
        </p:nvSpPr>
        <p:spPr>
          <a:xfrm>
            <a:off x="6010535" y="1486418"/>
            <a:ext cx="1824520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User ID</a:t>
            </a:r>
          </a:p>
        </p:txBody>
      </p: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9C6D4A17-5B1F-4B17-89C8-9123599EAAE8}"/>
              </a:ext>
            </a:extLst>
          </p:cNvPr>
          <p:cNvSpPr/>
          <p:nvPr/>
        </p:nvSpPr>
        <p:spPr>
          <a:xfrm>
            <a:off x="8050658" y="1486418"/>
            <a:ext cx="2186143" cy="679640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Double Confirm to Delete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12D7E1-ECE8-4444-8AFE-4D64FA83DAF6}"/>
              </a:ext>
            </a:extLst>
          </p:cNvPr>
          <p:cNvCxnSpPr>
            <a:cxnSpLocks/>
            <a:stCxn id="34" idx="5"/>
            <a:endCxn id="22" idx="0"/>
          </p:cNvCxnSpPr>
          <p:nvPr/>
        </p:nvCxnSpPr>
        <p:spPr>
          <a:xfrm>
            <a:off x="10018187" y="1826238"/>
            <a:ext cx="1343051" cy="979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A43AF3-96EC-4C0C-9837-F3BE63942DF7}"/>
              </a:ext>
            </a:extLst>
          </p:cNvPr>
          <p:cNvCxnSpPr>
            <a:cxnSpLocks/>
            <a:stCxn id="33" idx="5"/>
            <a:endCxn id="34" idx="2"/>
          </p:cNvCxnSpPr>
          <p:nvPr/>
        </p:nvCxnSpPr>
        <p:spPr>
          <a:xfrm>
            <a:off x="7652603" y="1826238"/>
            <a:ext cx="61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D22BD9-BE4F-4767-AEA7-9467A2A1B9F0}"/>
              </a:ext>
            </a:extLst>
          </p:cNvPr>
          <p:cNvCxnSpPr>
            <a:cxnSpLocks/>
            <a:stCxn id="13" idx="3"/>
            <a:endCxn id="33" idx="2"/>
          </p:cNvCxnSpPr>
          <p:nvPr/>
        </p:nvCxnSpPr>
        <p:spPr>
          <a:xfrm flipV="1">
            <a:off x="5786477" y="1826238"/>
            <a:ext cx="406510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E49D4A4-0000-4FB7-999F-97FB07F781CF}"/>
              </a:ext>
            </a:extLst>
          </p:cNvPr>
          <p:cNvSpPr/>
          <p:nvPr/>
        </p:nvSpPr>
        <p:spPr>
          <a:xfrm>
            <a:off x="6068832" y="2214406"/>
            <a:ext cx="1315350" cy="6796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Print All User List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D2D0D9-C492-43A0-968F-A10276345ACD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5794395" y="2554226"/>
            <a:ext cx="274437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DF26DC8-A312-4A7A-AE20-9D13A16A9AE6}"/>
              </a:ext>
            </a:extLst>
          </p:cNvPr>
          <p:cNvCxnSpPr>
            <a:cxnSpLocks/>
            <a:stCxn id="38" idx="3"/>
            <a:endCxn id="22" idx="1"/>
          </p:cNvCxnSpPr>
          <p:nvPr/>
        </p:nvCxnSpPr>
        <p:spPr>
          <a:xfrm>
            <a:off x="7384182" y="2554226"/>
            <a:ext cx="3153520" cy="591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EE2D9A8-D5AC-4FED-8A9C-9B29557F6780}"/>
              </a:ext>
            </a:extLst>
          </p:cNvPr>
          <p:cNvSpPr/>
          <p:nvPr/>
        </p:nvSpPr>
        <p:spPr>
          <a:xfrm>
            <a:off x="5174097" y="4160112"/>
            <a:ext cx="1388133" cy="4935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Set Quiz Timer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4E7E9CB3-0F02-42BA-9BF4-B9D950C425F9}"/>
              </a:ext>
            </a:extLst>
          </p:cNvPr>
          <p:cNvSpPr/>
          <p:nvPr/>
        </p:nvSpPr>
        <p:spPr>
          <a:xfrm>
            <a:off x="5174097" y="4709633"/>
            <a:ext cx="1388133" cy="4935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Set Number of </a:t>
            </a:r>
            <a:r>
              <a:rPr lang="en-SG" sz="1400" dirty="0" err="1">
                <a:solidFill>
                  <a:schemeClr val="tx1"/>
                </a:solidFill>
              </a:rPr>
              <a:t>Qns</a:t>
            </a:r>
            <a:r>
              <a:rPr lang="en-SG" sz="1400" dirty="0">
                <a:solidFill>
                  <a:schemeClr val="tx1"/>
                </a:solidFill>
              </a:rPr>
              <a:t> Tested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6DCB9D5C-3458-4D8E-8D56-0A512E84779B}"/>
              </a:ext>
            </a:extLst>
          </p:cNvPr>
          <p:cNvSpPr/>
          <p:nvPr/>
        </p:nvSpPr>
        <p:spPr>
          <a:xfrm>
            <a:off x="5174098" y="5281369"/>
            <a:ext cx="1388133" cy="4935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Set Total Attempts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6A2D9-4C26-48D9-B8E7-FCF81570DF1D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4569284" y="4406862"/>
            <a:ext cx="604813" cy="47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49C6A4-1FD7-4693-9055-E39EB2723FE8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4569284" y="4878148"/>
            <a:ext cx="604813" cy="7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572D9-48C6-4E03-974B-005787AF3893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4569284" y="4878148"/>
            <a:ext cx="604814" cy="64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CA49DC83-A296-4838-87E7-641B27E28A57}"/>
              </a:ext>
            </a:extLst>
          </p:cNvPr>
          <p:cNvSpPr/>
          <p:nvPr/>
        </p:nvSpPr>
        <p:spPr>
          <a:xfrm>
            <a:off x="4491249" y="2922217"/>
            <a:ext cx="1315350" cy="67964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Back to Main Menu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54ADB3DB-CCD7-49CA-A4E8-90FA238BA639}"/>
              </a:ext>
            </a:extLst>
          </p:cNvPr>
          <p:cNvSpPr/>
          <p:nvPr/>
        </p:nvSpPr>
        <p:spPr>
          <a:xfrm>
            <a:off x="5157015" y="5824060"/>
            <a:ext cx="1388133" cy="49350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Back to Main Menu</a:t>
            </a:r>
          </a:p>
        </p:txBody>
      </p:sp>
      <p:sp>
        <p:nvSpPr>
          <p:cNvPr id="50" name="Flowchart: Data 49">
            <a:extLst>
              <a:ext uri="{FF2B5EF4-FFF2-40B4-BE49-F238E27FC236}">
                <a16:creationId xmlns:a16="http://schemas.microsoft.com/office/drawing/2014/main" id="{E0A68D02-8391-424C-8894-C68AF71299A6}"/>
              </a:ext>
            </a:extLst>
          </p:cNvPr>
          <p:cNvSpPr/>
          <p:nvPr/>
        </p:nvSpPr>
        <p:spPr>
          <a:xfrm>
            <a:off x="7103827" y="4144831"/>
            <a:ext cx="1925478" cy="4935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Ask for Quiz Timer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80716D-2F68-406C-8919-EF2BD0C0CC00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>
            <a:off x="4053762" y="756362"/>
            <a:ext cx="437487" cy="250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77FE1EE3-C3F9-4198-A6B8-622A8AB42162}"/>
              </a:ext>
            </a:extLst>
          </p:cNvPr>
          <p:cNvSpPr/>
          <p:nvPr/>
        </p:nvSpPr>
        <p:spPr>
          <a:xfrm>
            <a:off x="8213833" y="6159228"/>
            <a:ext cx="1738211" cy="4935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Go back Options menu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AB59AE6-3BFE-4C04-8F99-A8A4EAEF0DDA}"/>
              </a:ext>
            </a:extLst>
          </p:cNvPr>
          <p:cNvCxnSpPr>
            <a:cxnSpLocks/>
            <a:stCxn id="52" idx="1"/>
            <a:endCxn id="6" idx="2"/>
          </p:cNvCxnSpPr>
          <p:nvPr/>
        </p:nvCxnSpPr>
        <p:spPr>
          <a:xfrm rot="10800000">
            <a:off x="3875219" y="5124898"/>
            <a:ext cx="4338615" cy="128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ADDDFC3A-9BBC-40F6-8255-9FA80E79BF1A}"/>
              </a:ext>
            </a:extLst>
          </p:cNvPr>
          <p:cNvSpPr/>
          <p:nvPr/>
        </p:nvSpPr>
        <p:spPr>
          <a:xfrm>
            <a:off x="7031202" y="4721690"/>
            <a:ext cx="2399428" cy="4935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Ask for Number of Quiz </a:t>
            </a:r>
            <a:r>
              <a:rPr lang="en-SG" sz="1400" dirty="0" err="1">
                <a:solidFill>
                  <a:schemeClr val="tx1"/>
                </a:solidFill>
              </a:rPr>
              <a:t>Qns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26E441-71B6-4715-AB6B-B2F476AE9380}"/>
              </a:ext>
            </a:extLst>
          </p:cNvPr>
          <p:cNvCxnSpPr>
            <a:cxnSpLocks/>
            <a:stCxn id="42" idx="3"/>
            <a:endCxn id="50" idx="2"/>
          </p:cNvCxnSpPr>
          <p:nvPr/>
        </p:nvCxnSpPr>
        <p:spPr>
          <a:xfrm flipV="1">
            <a:off x="6562230" y="4391581"/>
            <a:ext cx="734145" cy="1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FDADE7-2F2D-4DDC-A532-B8A8C5C48230}"/>
              </a:ext>
            </a:extLst>
          </p:cNvPr>
          <p:cNvCxnSpPr>
            <a:cxnSpLocks/>
            <a:stCxn id="43" idx="3"/>
            <a:endCxn id="54" idx="2"/>
          </p:cNvCxnSpPr>
          <p:nvPr/>
        </p:nvCxnSpPr>
        <p:spPr>
          <a:xfrm>
            <a:off x="6562230" y="4956383"/>
            <a:ext cx="708915" cy="1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59DE562-AA6A-4993-A99B-22399F407BA8}"/>
              </a:ext>
            </a:extLst>
          </p:cNvPr>
          <p:cNvCxnSpPr>
            <a:cxnSpLocks/>
            <a:stCxn id="50" idx="5"/>
            <a:endCxn id="52" idx="3"/>
          </p:cNvCxnSpPr>
          <p:nvPr/>
        </p:nvCxnSpPr>
        <p:spPr>
          <a:xfrm>
            <a:off x="8836757" y="4391581"/>
            <a:ext cx="1115287" cy="2014397"/>
          </a:xfrm>
          <a:prstGeom prst="bentConnector3">
            <a:avLst>
              <a:gd name="adj1" fmla="val 120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69CDD5A-F91A-4569-83FB-65C7031AB681}"/>
              </a:ext>
            </a:extLst>
          </p:cNvPr>
          <p:cNvCxnSpPr>
            <a:cxnSpLocks/>
            <a:stCxn id="54" idx="5"/>
            <a:endCxn id="52" idx="3"/>
          </p:cNvCxnSpPr>
          <p:nvPr/>
        </p:nvCxnSpPr>
        <p:spPr>
          <a:xfrm>
            <a:off x="9190687" y="4968440"/>
            <a:ext cx="761357" cy="1437538"/>
          </a:xfrm>
          <a:prstGeom prst="bentConnector3">
            <a:avLst>
              <a:gd name="adj1" fmla="val 130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A27274F4-2F8E-4AA5-8F76-14C6A33F89A5}"/>
              </a:ext>
            </a:extLst>
          </p:cNvPr>
          <p:cNvSpPr/>
          <p:nvPr/>
        </p:nvSpPr>
        <p:spPr>
          <a:xfrm>
            <a:off x="6992533" y="5286128"/>
            <a:ext cx="2399428" cy="4935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Ask for Number of Attempts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32BB125-0D65-4FA1-8064-1763DBE46524}"/>
              </a:ext>
            </a:extLst>
          </p:cNvPr>
          <p:cNvCxnSpPr>
            <a:cxnSpLocks/>
            <a:stCxn id="59" idx="5"/>
            <a:endCxn id="52" idx="3"/>
          </p:cNvCxnSpPr>
          <p:nvPr/>
        </p:nvCxnSpPr>
        <p:spPr>
          <a:xfrm>
            <a:off x="9152018" y="5532878"/>
            <a:ext cx="800026" cy="873100"/>
          </a:xfrm>
          <a:prstGeom prst="bentConnector3">
            <a:avLst>
              <a:gd name="adj1" fmla="val 128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D077CEC-5E1B-435B-A746-B9A5ABCE10D8}"/>
              </a:ext>
            </a:extLst>
          </p:cNvPr>
          <p:cNvCxnSpPr>
            <a:cxnSpLocks/>
            <a:stCxn id="44" idx="3"/>
            <a:endCxn id="59" idx="2"/>
          </p:cNvCxnSpPr>
          <p:nvPr/>
        </p:nvCxnSpPr>
        <p:spPr>
          <a:xfrm>
            <a:off x="6562231" y="5528119"/>
            <a:ext cx="670245" cy="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5BCDD5-C209-4ECB-897B-335C65DF2E54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4569284" y="4878148"/>
            <a:ext cx="587731" cy="11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BDFC3052-BAFE-4FF0-B5D3-2D39E8989387}"/>
              </a:ext>
            </a:extLst>
          </p:cNvPr>
          <p:cNvSpPr/>
          <p:nvPr/>
        </p:nvSpPr>
        <p:spPr>
          <a:xfrm rot="21185192">
            <a:off x="3187791" y="2946003"/>
            <a:ext cx="416592" cy="353830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3AE2C3-3CF7-4A59-BF3E-DD70C8963607}"/>
              </a:ext>
            </a:extLst>
          </p:cNvPr>
          <p:cNvCxnSpPr>
            <a:cxnSpLocks/>
            <a:stCxn id="48" idx="1"/>
            <a:endCxn id="168" idx="0"/>
          </p:cNvCxnSpPr>
          <p:nvPr/>
        </p:nvCxnSpPr>
        <p:spPr>
          <a:xfrm flipH="1">
            <a:off x="3624164" y="3262037"/>
            <a:ext cx="867085" cy="1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A6E1B0C-2E00-45A4-BB53-1D15E76D342F}"/>
              </a:ext>
            </a:extLst>
          </p:cNvPr>
          <p:cNvSpPr/>
          <p:nvPr/>
        </p:nvSpPr>
        <p:spPr>
          <a:xfrm rot="21185192">
            <a:off x="3657640" y="5721186"/>
            <a:ext cx="439643" cy="256923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5352CB9-9482-4D10-82F0-41AE253B7925}"/>
              </a:ext>
            </a:extLst>
          </p:cNvPr>
          <p:cNvCxnSpPr>
            <a:cxnSpLocks/>
            <a:stCxn id="49" idx="1"/>
            <a:endCxn id="180" idx="0"/>
          </p:cNvCxnSpPr>
          <p:nvPr/>
        </p:nvCxnSpPr>
        <p:spPr>
          <a:xfrm flipH="1" flipV="1">
            <a:off x="4111148" y="5950715"/>
            <a:ext cx="1045867" cy="12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2B2AB029-20C9-42F9-BBD0-1C872C4037B1}"/>
              </a:ext>
            </a:extLst>
          </p:cNvPr>
          <p:cNvCxnSpPr>
            <a:cxnSpLocks/>
            <a:stCxn id="180" idx="2"/>
            <a:endCxn id="4" idx="2"/>
          </p:cNvCxnSpPr>
          <p:nvPr/>
        </p:nvCxnSpPr>
        <p:spPr>
          <a:xfrm flipH="1" flipV="1">
            <a:off x="2184588" y="3315552"/>
            <a:ext cx="1484495" cy="2641745"/>
          </a:xfrm>
          <a:prstGeom prst="bentConnector4">
            <a:avLst>
              <a:gd name="adj1" fmla="val 100252"/>
              <a:gd name="adj2" fmla="val 54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Process 200">
            <a:extLst>
              <a:ext uri="{FF2B5EF4-FFF2-40B4-BE49-F238E27FC236}">
                <a16:creationId xmlns:a16="http://schemas.microsoft.com/office/drawing/2014/main" id="{038CEB17-B03B-4A8C-8F3E-FAAFC97C36A5}"/>
              </a:ext>
            </a:extLst>
          </p:cNvPr>
          <p:cNvSpPr/>
          <p:nvPr/>
        </p:nvSpPr>
        <p:spPr>
          <a:xfrm>
            <a:off x="67039" y="2296906"/>
            <a:ext cx="1060579" cy="101864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Login to an admin account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D507741-5E7F-4047-973C-524E384AB9BC}"/>
              </a:ext>
            </a:extLst>
          </p:cNvPr>
          <p:cNvCxnSpPr>
            <a:cxnSpLocks/>
            <a:stCxn id="201" idx="3"/>
            <a:endCxn id="4" idx="1"/>
          </p:cNvCxnSpPr>
          <p:nvPr/>
        </p:nvCxnSpPr>
        <p:spPr>
          <a:xfrm>
            <a:off x="1127618" y="2806229"/>
            <a:ext cx="52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386CDD7F-3EEA-4000-84F3-B293BB491F0F}"/>
              </a:ext>
            </a:extLst>
          </p:cNvPr>
          <p:cNvSpPr txBox="1"/>
          <p:nvPr/>
        </p:nvSpPr>
        <p:spPr>
          <a:xfrm>
            <a:off x="67039" y="6140605"/>
            <a:ext cx="203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See more in next slide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B7EC138-9B1F-44CC-8371-0A0883481161}"/>
              </a:ext>
            </a:extLst>
          </p:cNvPr>
          <p:cNvSpPr txBox="1"/>
          <p:nvPr/>
        </p:nvSpPr>
        <p:spPr>
          <a:xfrm>
            <a:off x="157109" y="225836"/>
            <a:ext cx="185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highlight>
                  <a:srgbClr val="00FFFF"/>
                </a:highlight>
              </a:rPr>
              <a:t>Admin.py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823AE1D-C49E-4608-8922-3821F008E029}"/>
              </a:ext>
            </a:extLst>
          </p:cNvPr>
          <p:cNvCxnSpPr>
            <a:cxnSpLocks/>
            <a:stCxn id="168" idx="2"/>
            <a:endCxn id="4" idx="3"/>
          </p:cNvCxnSpPr>
          <p:nvPr/>
        </p:nvCxnSpPr>
        <p:spPr>
          <a:xfrm flipH="1" flipV="1">
            <a:off x="2714877" y="2806229"/>
            <a:ext cx="487986" cy="45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EE7C9B-3863-4368-8CA3-2052EEC47A25}"/>
              </a:ext>
            </a:extLst>
          </p:cNvPr>
          <p:cNvSpPr/>
          <p:nvPr/>
        </p:nvSpPr>
        <p:spPr>
          <a:xfrm>
            <a:off x="1654296" y="2296906"/>
            <a:ext cx="1060579" cy="1018646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show Main Menu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EC69289-9E49-4204-BF0D-ACCBB202909C}"/>
              </a:ext>
            </a:extLst>
          </p:cNvPr>
          <p:cNvSpPr/>
          <p:nvPr/>
        </p:nvSpPr>
        <p:spPr>
          <a:xfrm>
            <a:off x="67039" y="2296906"/>
            <a:ext cx="1060579" cy="101864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Login to an admin account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6E9D43-0333-4611-91ED-E3B37DC9894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127618" y="2806229"/>
            <a:ext cx="52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E5BD569-6919-451E-B780-F24920FFAEEA}"/>
              </a:ext>
            </a:extLst>
          </p:cNvPr>
          <p:cNvSpPr/>
          <p:nvPr/>
        </p:nvSpPr>
        <p:spPr>
          <a:xfrm>
            <a:off x="759816" y="5824214"/>
            <a:ext cx="1060579" cy="39460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Exit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EE0B7B4-61A6-4F83-8B09-66573A205D9B}"/>
              </a:ext>
            </a:extLst>
          </p:cNvPr>
          <p:cNvSpPr/>
          <p:nvPr/>
        </p:nvSpPr>
        <p:spPr>
          <a:xfrm>
            <a:off x="3221596" y="4305736"/>
            <a:ext cx="1358440" cy="584775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Attempts Settings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EF38C73-BB4E-434F-90ED-36663B3A305D}"/>
              </a:ext>
            </a:extLst>
          </p:cNvPr>
          <p:cNvSpPr/>
          <p:nvPr/>
        </p:nvSpPr>
        <p:spPr>
          <a:xfrm>
            <a:off x="3241552" y="5824214"/>
            <a:ext cx="1358440" cy="58477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Generate Results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ED0128E-1C1F-48BB-B1D5-AC24E5109144}"/>
              </a:ext>
            </a:extLst>
          </p:cNvPr>
          <p:cNvSpPr/>
          <p:nvPr/>
        </p:nvSpPr>
        <p:spPr>
          <a:xfrm>
            <a:off x="4861597" y="3101009"/>
            <a:ext cx="954368" cy="50432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Reset All Attempts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A769DBA-A995-490A-A202-0DDD0C655C5F}"/>
              </a:ext>
            </a:extLst>
          </p:cNvPr>
          <p:cNvSpPr/>
          <p:nvPr/>
        </p:nvSpPr>
        <p:spPr>
          <a:xfrm>
            <a:off x="4850552" y="3651504"/>
            <a:ext cx="2037137" cy="36741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+1 Attempt to users only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4045958-B963-42A1-9E2B-96AB7D95B010}"/>
              </a:ext>
            </a:extLst>
          </p:cNvPr>
          <p:cNvSpPr/>
          <p:nvPr/>
        </p:nvSpPr>
        <p:spPr>
          <a:xfrm>
            <a:off x="4860304" y="4068624"/>
            <a:ext cx="2033837" cy="50432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-1 Attempt to users only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82781C6-36D2-41C7-836F-739BA0338700}"/>
              </a:ext>
            </a:extLst>
          </p:cNvPr>
          <p:cNvSpPr/>
          <p:nvPr/>
        </p:nvSpPr>
        <p:spPr>
          <a:xfrm>
            <a:off x="4850553" y="4607439"/>
            <a:ext cx="1930824" cy="340625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Set unlimited attempts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974C3C9-1075-4908-89D1-8105A57375DB}"/>
              </a:ext>
            </a:extLst>
          </p:cNvPr>
          <p:cNvSpPr/>
          <p:nvPr/>
        </p:nvSpPr>
        <p:spPr>
          <a:xfrm>
            <a:off x="4850552" y="4989947"/>
            <a:ext cx="1080308" cy="604906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Back to Main Menu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09B28F-7CA6-434B-864F-9F19CE1793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580036" y="3353170"/>
            <a:ext cx="281561" cy="12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D98AC-E129-47AC-AEB9-72D83031417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580036" y="3835211"/>
            <a:ext cx="270516" cy="76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A5893B-32BA-4A39-ABA2-6A7B301221C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0036" y="4320785"/>
            <a:ext cx="280268" cy="27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6748FC-DD35-4DB3-BDA5-E96923A33BF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580036" y="4598124"/>
            <a:ext cx="270517" cy="17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5762DF4-8CEC-4542-A05D-DDADE089AE68}"/>
              </a:ext>
            </a:extLst>
          </p:cNvPr>
          <p:cNvSpPr/>
          <p:nvPr/>
        </p:nvSpPr>
        <p:spPr>
          <a:xfrm>
            <a:off x="7776095" y="4875150"/>
            <a:ext cx="1701030" cy="584775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Go back Attempts Settings menu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DDE7A68-5637-484F-A77B-8BFB63578FBB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5815965" y="3353170"/>
            <a:ext cx="2810645" cy="152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B05BEBA-096A-4B56-BBE1-57C040760C78}"/>
              </a:ext>
            </a:extLst>
          </p:cNvPr>
          <p:cNvCxnSpPr>
            <a:cxnSpLocks/>
            <a:stCxn id="19" idx="2"/>
            <a:endCxn id="8" idx="2"/>
          </p:cNvCxnSpPr>
          <p:nvPr/>
        </p:nvCxnSpPr>
        <p:spPr>
          <a:xfrm rot="5400000" flipH="1">
            <a:off x="5979006" y="2812321"/>
            <a:ext cx="569414" cy="4725794"/>
          </a:xfrm>
          <a:prstGeom prst="bentConnector3">
            <a:avLst>
              <a:gd name="adj1" fmla="val -40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9252EA8-DF3B-4C7D-9279-11DE0A4BC688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6887689" y="3835211"/>
            <a:ext cx="1738921" cy="1039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418114-0552-4CE7-A64F-871C647947EC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>
            <a:off x="6894141" y="4320785"/>
            <a:ext cx="1732469" cy="554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CFEFCDB-FEB1-4439-9DCF-0CC99BA9BAD3}"/>
              </a:ext>
            </a:extLst>
          </p:cNvPr>
          <p:cNvSpPr/>
          <p:nvPr/>
        </p:nvSpPr>
        <p:spPr>
          <a:xfrm>
            <a:off x="5410663" y="5762128"/>
            <a:ext cx="2886191" cy="708946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Print Results List: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</a:rPr>
              <a:t>Marks &amp; Percentage &amp; Timestamp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8F33F-9C92-4614-9231-7FAD332ADAFB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4599992" y="6116601"/>
            <a:ext cx="810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D3249-7067-4CD9-A6B0-61E4B97778B7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781377" y="4777752"/>
            <a:ext cx="994718" cy="3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592565-2CA2-46E7-85A8-BC3C4573AE0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580036" y="4598124"/>
            <a:ext cx="270516" cy="69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07C25F-58F5-43E0-9BDB-A610D7CB85B1}"/>
              </a:ext>
            </a:extLst>
          </p:cNvPr>
          <p:cNvSpPr txBox="1"/>
          <p:nvPr/>
        </p:nvSpPr>
        <p:spPr>
          <a:xfrm>
            <a:off x="157109" y="225836"/>
            <a:ext cx="328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highlight>
                  <a:srgbClr val="00FFFF"/>
                </a:highlight>
              </a:rPr>
              <a:t>Admin.py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480EE1-0C8B-4E3C-B34C-49FCEFED20D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14875" y="2806229"/>
            <a:ext cx="506721" cy="17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AE6E16-3145-48E7-871C-E01858334BE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714875" y="2806229"/>
            <a:ext cx="526677" cy="331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D6D7E2D9-FA4A-43F7-A2D8-DFC282F0E966}"/>
              </a:ext>
            </a:extLst>
          </p:cNvPr>
          <p:cNvSpPr/>
          <p:nvPr/>
        </p:nvSpPr>
        <p:spPr>
          <a:xfrm>
            <a:off x="2310238" y="962377"/>
            <a:ext cx="1405376" cy="5847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Setup Question Pool</a:t>
            </a: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03D773C2-305B-4625-B501-AA29B38B5FF4}"/>
              </a:ext>
            </a:extLst>
          </p:cNvPr>
          <p:cNvSpPr/>
          <p:nvPr/>
        </p:nvSpPr>
        <p:spPr>
          <a:xfrm>
            <a:off x="4957272" y="112210"/>
            <a:ext cx="2913357" cy="584775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new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r>
              <a:rPr lang="en-SG" sz="1400" dirty="0">
                <a:solidFill>
                  <a:schemeClr val="bg1"/>
                </a:solidFill>
              </a:rPr>
              <a:t>, Options, and Answer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E3CF894B-71C8-4D6B-BBC6-3431848630E2}"/>
              </a:ext>
            </a:extLst>
          </p:cNvPr>
          <p:cNvSpPr/>
          <p:nvPr/>
        </p:nvSpPr>
        <p:spPr>
          <a:xfrm>
            <a:off x="3883390" y="145871"/>
            <a:ext cx="875361" cy="50432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Add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897258E1-936A-4FFE-9044-422A124D108E}"/>
              </a:ext>
            </a:extLst>
          </p:cNvPr>
          <p:cNvSpPr/>
          <p:nvPr/>
        </p:nvSpPr>
        <p:spPr>
          <a:xfrm>
            <a:off x="3883389" y="811093"/>
            <a:ext cx="875361" cy="38905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Edit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9334744-86BF-49D4-8676-8F6FA9D1352B}"/>
              </a:ext>
            </a:extLst>
          </p:cNvPr>
          <p:cNvSpPr/>
          <p:nvPr/>
        </p:nvSpPr>
        <p:spPr>
          <a:xfrm>
            <a:off x="3875291" y="1372348"/>
            <a:ext cx="875363" cy="50432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Delete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646D0EB1-CA04-4544-BCF6-5B0CDBFA88D1}"/>
              </a:ext>
            </a:extLst>
          </p:cNvPr>
          <p:cNvSpPr/>
          <p:nvPr/>
        </p:nvSpPr>
        <p:spPr>
          <a:xfrm>
            <a:off x="3857063" y="2077651"/>
            <a:ext cx="1405376" cy="3431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Retrieve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r>
              <a:rPr lang="en-SG" sz="1400" dirty="0">
                <a:solidFill>
                  <a:schemeClr val="bg1"/>
                </a:solidFill>
              </a:rPr>
              <a:t> List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A50E0C6-A3C1-4C71-B15C-2A54623EEB38}"/>
              </a:ext>
            </a:extLst>
          </p:cNvPr>
          <p:cNvSpPr/>
          <p:nvPr/>
        </p:nvSpPr>
        <p:spPr>
          <a:xfrm>
            <a:off x="3867453" y="2442726"/>
            <a:ext cx="1158194" cy="56258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Back to Main Menu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CA145E5-02C8-4201-810D-C0AB63BE7EE2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3715614" y="398032"/>
            <a:ext cx="167776" cy="85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C68ABC-54CC-4CDD-8F48-6A3964DCB66D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>
            <a:off x="4758751" y="398032"/>
            <a:ext cx="489857" cy="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42E191C1-0F7F-4542-93BE-C23D30545E03}"/>
              </a:ext>
            </a:extLst>
          </p:cNvPr>
          <p:cNvSpPr/>
          <p:nvPr/>
        </p:nvSpPr>
        <p:spPr>
          <a:xfrm>
            <a:off x="10363376" y="2258771"/>
            <a:ext cx="1759803" cy="5847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Go back Question Pool menu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B6AA03C-536A-4913-BDDF-DD4D2B2841E6}"/>
              </a:ext>
            </a:extLst>
          </p:cNvPr>
          <p:cNvCxnSpPr>
            <a:cxnSpLocks/>
            <a:stCxn id="84" idx="5"/>
            <a:endCxn id="92" idx="0"/>
          </p:cNvCxnSpPr>
          <p:nvPr/>
        </p:nvCxnSpPr>
        <p:spPr>
          <a:xfrm>
            <a:off x="7579293" y="404598"/>
            <a:ext cx="3663985" cy="185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>
            <a:extLst>
              <a:ext uri="{FF2B5EF4-FFF2-40B4-BE49-F238E27FC236}">
                <a16:creationId xmlns:a16="http://schemas.microsoft.com/office/drawing/2014/main" id="{7D532320-C322-49C9-991F-372BDFB7C822}"/>
              </a:ext>
            </a:extLst>
          </p:cNvPr>
          <p:cNvSpPr/>
          <p:nvPr/>
        </p:nvSpPr>
        <p:spPr>
          <a:xfrm>
            <a:off x="4876324" y="726230"/>
            <a:ext cx="2613630" cy="584775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r>
              <a:rPr lang="en-SG" sz="1400" dirty="0">
                <a:solidFill>
                  <a:schemeClr val="bg1"/>
                </a:solidFill>
              </a:rPr>
              <a:t> to edit,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</a:rPr>
              <a:t>Parameter to edit,</a:t>
            </a:r>
          </a:p>
        </p:txBody>
      </p:sp>
      <p:sp>
        <p:nvSpPr>
          <p:cNvPr id="95" name="Flowchart: Data 94">
            <a:extLst>
              <a:ext uri="{FF2B5EF4-FFF2-40B4-BE49-F238E27FC236}">
                <a16:creationId xmlns:a16="http://schemas.microsoft.com/office/drawing/2014/main" id="{56662E05-3721-4E17-AB19-63561F094819}"/>
              </a:ext>
            </a:extLst>
          </p:cNvPr>
          <p:cNvSpPr/>
          <p:nvPr/>
        </p:nvSpPr>
        <p:spPr>
          <a:xfrm>
            <a:off x="7652023" y="736154"/>
            <a:ext cx="2306095" cy="584775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new change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C8C47C-5820-4CC8-9316-759B8B73DDFC}"/>
              </a:ext>
            </a:extLst>
          </p:cNvPr>
          <p:cNvCxnSpPr>
            <a:cxnSpLocks/>
            <a:stCxn id="86" idx="3"/>
            <a:endCxn id="94" idx="2"/>
          </p:cNvCxnSpPr>
          <p:nvPr/>
        </p:nvCxnSpPr>
        <p:spPr>
          <a:xfrm>
            <a:off x="4758750" y="1005622"/>
            <a:ext cx="378937" cy="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CC31A5B-BDB1-49FE-829E-F7581F8664AE}"/>
              </a:ext>
            </a:extLst>
          </p:cNvPr>
          <p:cNvCxnSpPr>
            <a:cxnSpLocks/>
            <a:stCxn id="94" idx="5"/>
            <a:endCxn id="95" idx="2"/>
          </p:cNvCxnSpPr>
          <p:nvPr/>
        </p:nvCxnSpPr>
        <p:spPr>
          <a:xfrm>
            <a:off x="7228591" y="1018618"/>
            <a:ext cx="654042" cy="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8B35E41-D304-4FC5-9AB6-A84443F44FE9}"/>
              </a:ext>
            </a:extLst>
          </p:cNvPr>
          <p:cNvCxnSpPr>
            <a:cxnSpLocks/>
            <a:stCxn id="95" idx="5"/>
            <a:endCxn id="92" idx="0"/>
          </p:cNvCxnSpPr>
          <p:nvPr/>
        </p:nvCxnSpPr>
        <p:spPr>
          <a:xfrm>
            <a:off x="9727509" y="1028542"/>
            <a:ext cx="1515769" cy="1230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ata 98">
            <a:extLst>
              <a:ext uri="{FF2B5EF4-FFF2-40B4-BE49-F238E27FC236}">
                <a16:creationId xmlns:a16="http://schemas.microsoft.com/office/drawing/2014/main" id="{D1C995D1-1EBF-452C-BC29-508EE6AEF676}"/>
              </a:ext>
            </a:extLst>
          </p:cNvPr>
          <p:cNvSpPr/>
          <p:nvPr/>
        </p:nvSpPr>
        <p:spPr>
          <a:xfrm>
            <a:off x="4988116" y="1353661"/>
            <a:ext cx="1675132" cy="584775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Ask for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r>
              <a:rPr lang="en-SG" sz="1400" dirty="0">
                <a:solidFill>
                  <a:schemeClr val="bg1"/>
                </a:solidFill>
              </a:rPr>
              <a:t> to delete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4A0D93B-0161-4B23-BDA9-00FD53151D32}"/>
              </a:ext>
            </a:extLst>
          </p:cNvPr>
          <p:cNvCxnSpPr>
            <a:cxnSpLocks/>
            <a:stCxn id="83" idx="3"/>
            <a:endCxn id="86" idx="1"/>
          </p:cNvCxnSpPr>
          <p:nvPr/>
        </p:nvCxnSpPr>
        <p:spPr>
          <a:xfrm flipV="1">
            <a:off x="3715614" y="1005622"/>
            <a:ext cx="167775" cy="2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1615E-7580-477C-B6D5-6C1E3D813380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715614" y="1254765"/>
            <a:ext cx="159677" cy="36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12AD77E-C5F5-4CC3-AF0F-203F6FA871E2}"/>
              </a:ext>
            </a:extLst>
          </p:cNvPr>
          <p:cNvCxnSpPr>
            <a:cxnSpLocks/>
            <a:stCxn id="87" idx="3"/>
            <a:endCxn id="99" idx="2"/>
          </p:cNvCxnSpPr>
          <p:nvPr/>
        </p:nvCxnSpPr>
        <p:spPr>
          <a:xfrm>
            <a:off x="4750654" y="1624509"/>
            <a:ext cx="404975" cy="2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C4FF28D-44C0-4BF0-8409-7F941E6498FC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3715614" y="1254765"/>
            <a:ext cx="141449" cy="99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Data 103">
            <a:extLst>
              <a:ext uri="{FF2B5EF4-FFF2-40B4-BE49-F238E27FC236}">
                <a16:creationId xmlns:a16="http://schemas.microsoft.com/office/drawing/2014/main" id="{D340FFF1-4FC5-4CB3-8E58-1BFDD113D443}"/>
              </a:ext>
            </a:extLst>
          </p:cNvPr>
          <p:cNvSpPr/>
          <p:nvPr/>
        </p:nvSpPr>
        <p:spPr>
          <a:xfrm>
            <a:off x="7575116" y="1363179"/>
            <a:ext cx="2335769" cy="584775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Double Confirm to Delete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4943E2A-FAF9-4E94-831E-D20DB550824E}"/>
              </a:ext>
            </a:extLst>
          </p:cNvPr>
          <p:cNvCxnSpPr>
            <a:cxnSpLocks/>
            <a:stCxn id="99" idx="5"/>
            <a:endCxn id="104" idx="2"/>
          </p:cNvCxnSpPr>
          <p:nvPr/>
        </p:nvCxnSpPr>
        <p:spPr>
          <a:xfrm>
            <a:off x="6495735" y="1646049"/>
            <a:ext cx="1312958" cy="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69DDF02-27AD-4FA5-8807-853DD7DD3516}"/>
              </a:ext>
            </a:extLst>
          </p:cNvPr>
          <p:cNvCxnSpPr>
            <a:cxnSpLocks/>
            <a:stCxn id="104" idx="5"/>
            <a:endCxn id="92" idx="0"/>
          </p:cNvCxnSpPr>
          <p:nvPr/>
        </p:nvCxnSpPr>
        <p:spPr>
          <a:xfrm>
            <a:off x="9677308" y="1655567"/>
            <a:ext cx="1565970" cy="603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15304CF4-9D19-47BA-969C-28171DACD2A3}"/>
              </a:ext>
            </a:extLst>
          </p:cNvPr>
          <p:cNvSpPr/>
          <p:nvPr/>
        </p:nvSpPr>
        <p:spPr>
          <a:xfrm>
            <a:off x="7912278" y="1983904"/>
            <a:ext cx="1405376" cy="5847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Print All </a:t>
            </a:r>
            <a:r>
              <a:rPr lang="en-SG" sz="1400" dirty="0" err="1">
                <a:solidFill>
                  <a:schemeClr val="bg1"/>
                </a:solidFill>
              </a:rPr>
              <a:t>Qn</a:t>
            </a:r>
            <a:r>
              <a:rPr lang="en-SG" sz="1400" dirty="0">
                <a:solidFill>
                  <a:schemeClr val="bg1"/>
                </a:solidFill>
              </a:rPr>
              <a:t> List &amp; Answers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D0EEB3-EB36-43F4-880D-73D6302EE8DB}"/>
              </a:ext>
            </a:extLst>
          </p:cNvPr>
          <p:cNvCxnSpPr>
            <a:cxnSpLocks/>
            <a:stCxn id="88" idx="3"/>
            <a:endCxn id="107" idx="1"/>
          </p:cNvCxnSpPr>
          <p:nvPr/>
        </p:nvCxnSpPr>
        <p:spPr>
          <a:xfrm>
            <a:off x="5262439" y="2249235"/>
            <a:ext cx="2649839" cy="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4EB3FB0-0DD2-45C5-B587-8DB05514F042}"/>
              </a:ext>
            </a:extLst>
          </p:cNvPr>
          <p:cNvCxnSpPr>
            <a:cxnSpLocks/>
            <a:stCxn id="107" idx="3"/>
            <a:endCxn id="92" idx="1"/>
          </p:cNvCxnSpPr>
          <p:nvPr/>
        </p:nvCxnSpPr>
        <p:spPr>
          <a:xfrm>
            <a:off x="9317654" y="2276292"/>
            <a:ext cx="1045722" cy="27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7B93437B-AE18-4415-8D66-6C340546080C}"/>
              </a:ext>
            </a:extLst>
          </p:cNvPr>
          <p:cNvCxnSpPr>
            <a:cxnSpLocks/>
            <a:stCxn id="92" idx="2"/>
            <a:endCxn id="83" idx="2"/>
          </p:cNvCxnSpPr>
          <p:nvPr/>
        </p:nvCxnSpPr>
        <p:spPr>
          <a:xfrm rot="5400000" flipH="1">
            <a:off x="6479905" y="-1919827"/>
            <a:ext cx="1296394" cy="8230352"/>
          </a:xfrm>
          <a:prstGeom prst="bentConnector3">
            <a:avLst>
              <a:gd name="adj1" fmla="val -17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1384BB-4FBB-487F-91BC-304CB30DBBEB}"/>
              </a:ext>
            </a:extLst>
          </p:cNvPr>
          <p:cNvCxnSpPr>
            <a:cxnSpLocks/>
            <a:stCxn id="83" idx="3"/>
            <a:endCxn id="89" idx="1"/>
          </p:cNvCxnSpPr>
          <p:nvPr/>
        </p:nvCxnSpPr>
        <p:spPr>
          <a:xfrm>
            <a:off x="3715614" y="1254765"/>
            <a:ext cx="151839" cy="146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427758-B47A-4958-9D9F-8D8308D94069}"/>
              </a:ext>
            </a:extLst>
          </p:cNvPr>
          <p:cNvCxnSpPr>
            <a:cxnSpLocks/>
            <a:stCxn id="89" idx="1"/>
          </p:cNvCxnSpPr>
          <p:nvPr/>
        </p:nvCxnSpPr>
        <p:spPr>
          <a:xfrm flipV="1">
            <a:off x="3867453" y="2692789"/>
            <a:ext cx="57228" cy="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B502B8E-88FB-4AAC-835F-4883DBE7327E}"/>
              </a:ext>
            </a:extLst>
          </p:cNvPr>
          <p:cNvCxnSpPr>
            <a:cxnSpLocks/>
            <a:stCxn id="24" idx="2"/>
            <a:endCxn id="4" idx="2"/>
          </p:cNvCxnSpPr>
          <p:nvPr/>
        </p:nvCxnSpPr>
        <p:spPr>
          <a:xfrm rot="5400000" flipH="1">
            <a:off x="2941412" y="2558727"/>
            <a:ext cx="3155522" cy="4669173"/>
          </a:xfrm>
          <a:prstGeom prst="bentConnector3">
            <a:avLst>
              <a:gd name="adj1" fmla="val -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CFF1FC6-79DF-4699-97BB-957BE34F9C0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90106" y="3315552"/>
            <a:ext cx="894480" cy="250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3C69BED8-D772-4A71-A606-8314F2C54E9F}"/>
              </a:ext>
            </a:extLst>
          </p:cNvPr>
          <p:cNvSpPr/>
          <p:nvPr/>
        </p:nvSpPr>
        <p:spPr>
          <a:xfrm rot="21185192">
            <a:off x="2904573" y="2573729"/>
            <a:ext cx="216705" cy="176055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6548810-5606-4AC6-AC1F-F4036A0D9715}"/>
              </a:ext>
            </a:extLst>
          </p:cNvPr>
          <p:cNvCxnSpPr>
            <a:cxnSpLocks/>
            <a:stCxn id="89" idx="1"/>
            <a:endCxn id="163" idx="0"/>
          </p:cNvCxnSpPr>
          <p:nvPr/>
        </p:nvCxnSpPr>
        <p:spPr>
          <a:xfrm flipH="1">
            <a:off x="3131086" y="2724016"/>
            <a:ext cx="736367" cy="1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9544D5-4D2C-46B2-B482-1F05B2082D62}"/>
              </a:ext>
            </a:extLst>
          </p:cNvPr>
          <p:cNvCxnSpPr>
            <a:cxnSpLocks/>
            <a:stCxn id="163" idx="2"/>
            <a:endCxn id="4" idx="3"/>
          </p:cNvCxnSpPr>
          <p:nvPr/>
        </p:nvCxnSpPr>
        <p:spPr>
          <a:xfrm flipH="1">
            <a:off x="2714875" y="2730434"/>
            <a:ext cx="197232" cy="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3344C85-9A32-47F4-9BBC-1A933C8EDAB6}"/>
              </a:ext>
            </a:extLst>
          </p:cNvPr>
          <p:cNvSpPr/>
          <p:nvPr/>
        </p:nvSpPr>
        <p:spPr>
          <a:xfrm rot="21185192">
            <a:off x="3773522" y="5126432"/>
            <a:ext cx="216705" cy="176055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45B64D0-5A46-4784-9D1E-12608974853B}"/>
              </a:ext>
            </a:extLst>
          </p:cNvPr>
          <p:cNvSpPr/>
          <p:nvPr/>
        </p:nvSpPr>
        <p:spPr>
          <a:xfrm rot="21185192">
            <a:off x="2998568" y="5124121"/>
            <a:ext cx="216705" cy="176055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E18F076-27DA-4D14-ACBA-0B75B533DC65}"/>
              </a:ext>
            </a:extLst>
          </p:cNvPr>
          <p:cNvCxnSpPr>
            <a:cxnSpLocks/>
            <a:stCxn id="14" idx="1"/>
            <a:endCxn id="171" idx="0"/>
          </p:cNvCxnSpPr>
          <p:nvPr/>
        </p:nvCxnSpPr>
        <p:spPr>
          <a:xfrm flipH="1" flipV="1">
            <a:off x="4000035" y="5288805"/>
            <a:ext cx="850517" cy="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11E8216-2FEF-4B5D-A487-9C0A5F8167B5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 flipH="1">
            <a:off x="3225081" y="5283137"/>
            <a:ext cx="555975" cy="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DD5FCE2F-E5EB-4042-BB30-A71EE3DF8552}"/>
              </a:ext>
            </a:extLst>
          </p:cNvPr>
          <p:cNvCxnSpPr>
            <a:cxnSpLocks/>
            <a:stCxn id="172" idx="2"/>
            <a:endCxn id="4" idx="2"/>
          </p:cNvCxnSpPr>
          <p:nvPr/>
        </p:nvCxnSpPr>
        <p:spPr>
          <a:xfrm flipH="1" flipV="1">
            <a:off x="2184586" y="3315552"/>
            <a:ext cx="821516" cy="1965274"/>
          </a:xfrm>
          <a:prstGeom prst="bentConnector4">
            <a:avLst>
              <a:gd name="adj1" fmla="val 99380"/>
              <a:gd name="adj2" fmla="val 53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0780297-95EF-463D-A492-19498C53BC84}"/>
              </a:ext>
            </a:extLst>
          </p:cNvPr>
          <p:cNvCxnSpPr>
            <a:cxnSpLocks/>
            <a:stCxn id="4" idx="0"/>
            <a:endCxn id="83" idx="1"/>
          </p:cNvCxnSpPr>
          <p:nvPr/>
        </p:nvCxnSpPr>
        <p:spPr>
          <a:xfrm flipV="1">
            <a:off x="2184586" y="1254765"/>
            <a:ext cx="125652" cy="10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285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HANYONG</dc:creator>
  <cp:lastModifiedBy>GAN HANYONG</cp:lastModifiedBy>
  <cp:revision>2</cp:revision>
  <dcterms:created xsi:type="dcterms:W3CDTF">2021-11-23T13:29:20Z</dcterms:created>
  <dcterms:modified xsi:type="dcterms:W3CDTF">2021-11-26T12:44:26Z</dcterms:modified>
</cp:coreProperties>
</file>