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C230-E491-4784-8D7F-3009BC6B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76353-4933-4D97-8C35-E33246717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E2A39-C163-4817-A270-DCCAFB7C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8430-ABE4-4D3C-9EF8-DD30F167ACF6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224B-B157-4CA6-ADB9-FD1C0940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DD129-F796-4139-B2B3-CF1A87E8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898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23D8-75D2-4DFD-96F7-097BDB8C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1458E-CB73-451C-84A3-B4A4CE8AA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6E99-D6B8-440E-A0B9-9CC8EB9D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8430-ABE4-4D3C-9EF8-DD30F167ACF6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C3F24-0002-4254-834D-14A3DBE0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FE13-1DAA-4621-8727-477A9244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749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B64C3-61BE-4D99-9B63-F78359EC4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CF735-98DB-43A2-9D2A-6CC98C6AA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7588-DDFA-438F-9A59-0950CF4B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8430-ABE4-4D3C-9EF8-DD30F167ACF6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7CB3E-4B8A-454D-8D85-49D0936B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1B96A-1BE8-4590-B315-5C458C4B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833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332B-FD4A-4F5F-BFAB-C49E11FC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1C6C7-7F32-4A85-A62F-78070EF5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5BEEB-C211-4DB9-99B4-FFBA7FBB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8430-ABE4-4D3C-9EF8-DD30F167ACF6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017F6-27EB-4494-B60D-D3E95252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FF206-8E96-4402-91B4-CB27D271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923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8F01-38F0-4FFB-B9BE-654396C0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A355-4C99-4C38-849D-C93D24DA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EF47B-8E59-4C6C-A9A8-39683F20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8430-ABE4-4D3C-9EF8-DD30F167ACF6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01080-A842-4ABF-BFF0-8E286EFE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6765-4E45-4A64-819B-09AE7537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67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6514-7F3F-42C0-BB1A-932767DF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387A-7C58-4D66-AD5E-C417ED1E7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9FBF8-4792-4D33-9911-76A3E4599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412E9-1BDE-42D4-8F8E-10D09646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8430-ABE4-4D3C-9EF8-DD30F167ACF6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06625-151C-4F8A-BE0B-4E7AE8BC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DDEF5-4A5A-4891-A3CA-E16E2CB7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530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6E25-8943-4518-9E60-BE2BB02B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CAF2B-EB07-4757-A7B1-C55CAEB3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EC580-FBBB-4E97-8814-A0C4B908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CDAAF-A8C0-4421-BC2B-B0FC7DFEB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F0484-2DA5-452B-B341-CFD17973B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BAD37-984A-4329-B3EE-6564B671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8430-ABE4-4D3C-9EF8-DD30F167ACF6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56395-3139-4DD7-B623-B4AD545B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AD0E4-4A9C-4998-AFF6-9EAF7F3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580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0435-E9FF-4BB1-BC1C-FC9EAA06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80E43-86C6-4408-818E-3F1AF6B6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8430-ABE4-4D3C-9EF8-DD30F167ACF6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2ED2-C9C3-416F-BC8B-A094F479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2A9D-58D8-4D31-8BC3-6EAA74FE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119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449E4-F7C1-41F7-B47C-D12D251D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8430-ABE4-4D3C-9EF8-DD30F167ACF6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70E81-65ED-47AA-994D-A364CD35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341D5-1D68-48DC-B618-7D96A5F3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875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E238-75DF-46B1-A397-BFC7A2E0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01A8-88BF-497B-8BA0-E541522AD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C2ECC-95E2-4023-9B63-F4E68671F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203E4-1465-4DE7-BD49-68C7320C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8430-ABE4-4D3C-9EF8-DD30F167ACF6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51A74-83FA-42D2-AC08-CB67EE15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F3D6A-CD87-427B-8F98-C7B2B0EE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847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A146-8A1B-4476-BCE7-6149F008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9D649A-27CB-4748-9F75-5E8A2C600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B4C83-0927-4D73-A60B-51E7F7DBC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7B271-7CFD-4A80-8DF9-BFE63673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8430-ABE4-4D3C-9EF8-DD30F167ACF6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DFF77-1EE3-4633-A32C-3BAB8DF7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4A91F-0845-45BC-9F07-F1CB3DD3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42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B7A7A-0B76-40D4-A87D-56636035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AE55B-3CCB-4D9E-973B-1869CBA9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ACEEE-DA81-4EC4-B6BF-E5FB94803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C8430-ABE4-4D3C-9EF8-DD30F167ACF6}" type="datetimeFigureOut">
              <a:rPr lang="en-SG" smtClean="0"/>
              <a:t>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E7F1E-BB12-4493-93F0-824C2387A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42D4-8357-4712-BFD5-B1EAAEEC9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A6247-052F-4443-A821-6CEF1326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710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F47581C-3096-4153-BAD4-C95ACE28E7F4}"/>
              </a:ext>
            </a:extLst>
          </p:cNvPr>
          <p:cNvSpPr/>
          <p:nvPr/>
        </p:nvSpPr>
        <p:spPr>
          <a:xfrm>
            <a:off x="65314" y="998376"/>
            <a:ext cx="1511559" cy="569168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Start User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EE8CCE5-D524-4CFD-BDEC-A6BD72CD2667}"/>
              </a:ext>
            </a:extLst>
          </p:cNvPr>
          <p:cNvSpPr/>
          <p:nvPr/>
        </p:nvSpPr>
        <p:spPr>
          <a:xfrm>
            <a:off x="1723058" y="634943"/>
            <a:ext cx="1511559" cy="5691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Start Quiz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6C097C3-6BB4-4D61-AB4D-BDC33F7A4E69}"/>
              </a:ext>
            </a:extLst>
          </p:cNvPr>
          <p:cNvSpPr/>
          <p:nvPr/>
        </p:nvSpPr>
        <p:spPr>
          <a:xfrm>
            <a:off x="2137328" y="3040899"/>
            <a:ext cx="1511559" cy="56916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Register User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249C832-EE99-4F0D-884C-21B48F94D773}"/>
              </a:ext>
            </a:extLst>
          </p:cNvPr>
          <p:cNvSpPr/>
          <p:nvPr/>
        </p:nvSpPr>
        <p:spPr>
          <a:xfrm>
            <a:off x="2111827" y="4958440"/>
            <a:ext cx="1511559" cy="569168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Reset Password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B2D5F479-0A52-4ABA-BE49-341DFC5D7B1C}"/>
              </a:ext>
            </a:extLst>
          </p:cNvPr>
          <p:cNvSpPr/>
          <p:nvPr/>
        </p:nvSpPr>
        <p:spPr>
          <a:xfrm>
            <a:off x="3281267" y="594510"/>
            <a:ext cx="1670180" cy="65003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Ask for User ID &amp; Pass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44CCE20-76B1-4B07-AE48-3931DA34D0C3}"/>
              </a:ext>
            </a:extLst>
          </p:cNvPr>
          <p:cNvSpPr/>
          <p:nvPr/>
        </p:nvSpPr>
        <p:spPr>
          <a:xfrm>
            <a:off x="6411688" y="199980"/>
            <a:ext cx="1511559" cy="5691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Print Questions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523242E5-E7EB-4723-92E5-92EA48E1A070}"/>
              </a:ext>
            </a:extLst>
          </p:cNvPr>
          <p:cNvSpPr/>
          <p:nvPr/>
        </p:nvSpPr>
        <p:spPr>
          <a:xfrm>
            <a:off x="8120741" y="0"/>
            <a:ext cx="1866121" cy="9983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Submit Quiz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EE23FFF-51BA-46A6-AF84-B20299B9CA20}"/>
              </a:ext>
            </a:extLst>
          </p:cNvPr>
          <p:cNvSpPr/>
          <p:nvPr/>
        </p:nvSpPr>
        <p:spPr>
          <a:xfrm>
            <a:off x="2111828" y="6061786"/>
            <a:ext cx="1511559" cy="5691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Exit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A1EABFF-AE66-4D5B-A198-20A69F4C1B0E}"/>
              </a:ext>
            </a:extLst>
          </p:cNvPr>
          <p:cNvCxnSpPr>
            <a:cxnSpLocks/>
            <a:stCxn id="11" idx="2"/>
            <a:endCxn id="10" idx="2"/>
          </p:cNvCxnSpPr>
          <p:nvPr/>
        </p:nvCxnSpPr>
        <p:spPr>
          <a:xfrm rot="5400000" flipH="1">
            <a:off x="7996021" y="-59405"/>
            <a:ext cx="229228" cy="1886334"/>
          </a:xfrm>
          <a:prstGeom prst="bentConnector3">
            <a:avLst>
              <a:gd name="adj1" fmla="val -997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48D18D28-8516-4AB3-9FC1-37FD2716EFD6}"/>
              </a:ext>
            </a:extLst>
          </p:cNvPr>
          <p:cNvSpPr/>
          <p:nvPr/>
        </p:nvSpPr>
        <p:spPr>
          <a:xfrm>
            <a:off x="9986862" y="398107"/>
            <a:ext cx="1866121" cy="9983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Try Again?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E6CF9D6-1343-4D0A-84C4-2EEB58E9C74F}"/>
              </a:ext>
            </a:extLst>
          </p:cNvPr>
          <p:cNvCxnSpPr>
            <a:cxnSpLocks/>
            <a:stCxn id="17" idx="2"/>
            <a:endCxn id="10" idx="2"/>
          </p:cNvCxnSpPr>
          <p:nvPr/>
        </p:nvCxnSpPr>
        <p:spPr>
          <a:xfrm rot="5400000" flipH="1">
            <a:off x="8730028" y="-793411"/>
            <a:ext cx="627335" cy="3752455"/>
          </a:xfrm>
          <a:prstGeom prst="bentConnector3">
            <a:avLst>
              <a:gd name="adj1" fmla="val -364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78B475-84AC-491A-B049-1D9CD823228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576873" y="919527"/>
            <a:ext cx="146185" cy="36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527D67-FF84-4924-9C9B-7FE3F3EDD29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576873" y="1282960"/>
            <a:ext cx="560455" cy="204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C3641F-FAD6-4563-9C1F-627545B4A12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576873" y="1282960"/>
            <a:ext cx="534954" cy="3960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596CB8-881D-49C5-9C7E-EF203C85959D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1576873" y="1282960"/>
            <a:ext cx="534955" cy="506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3FC433-2CF7-402E-80B8-A18C424CFF01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>
            <a:off x="3234617" y="919527"/>
            <a:ext cx="213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704F29-85D3-466B-AE33-13C6326DD13F}"/>
              </a:ext>
            </a:extLst>
          </p:cNvPr>
          <p:cNvCxnSpPr>
            <a:cxnSpLocks/>
            <a:stCxn id="9" idx="5"/>
            <a:endCxn id="66" idx="2"/>
          </p:cNvCxnSpPr>
          <p:nvPr/>
        </p:nvCxnSpPr>
        <p:spPr>
          <a:xfrm flipV="1">
            <a:off x="4784429" y="380748"/>
            <a:ext cx="420736" cy="53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0E8D1C-9D10-4FBD-8129-E279F7558F5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923247" y="484564"/>
            <a:ext cx="197494" cy="1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2438FF-3464-4F1E-A60F-C87770A761A1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9986862" y="499188"/>
            <a:ext cx="0" cy="39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CF0D49E-DE5D-4AA1-B7C5-9EB5B5B1FF0E}"/>
              </a:ext>
            </a:extLst>
          </p:cNvPr>
          <p:cNvSpPr txBox="1"/>
          <p:nvPr/>
        </p:nvSpPr>
        <p:spPr>
          <a:xfrm>
            <a:off x="7744406" y="935401"/>
            <a:ext cx="534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69389E-AEE9-413A-801B-8C51E910D8AC}"/>
              </a:ext>
            </a:extLst>
          </p:cNvPr>
          <p:cNvSpPr txBox="1"/>
          <p:nvPr/>
        </p:nvSpPr>
        <p:spPr>
          <a:xfrm>
            <a:off x="9918436" y="435055"/>
            <a:ext cx="534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93D330-D930-4C9B-983C-2D0DB3A38A38}"/>
              </a:ext>
            </a:extLst>
          </p:cNvPr>
          <p:cNvSpPr txBox="1"/>
          <p:nvPr/>
        </p:nvSpPr>
        <p:spPr>
          <a:xfrm>
            <a:off x="9585641" y="1297742"/>
            <a:ext cx="534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Yes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4EAD709-C6AB-4C12-A62E-AB5986D4F8F7}"/>
              </a:ext>
            </a:extLst>
          </p:cNvPr>
          <p:cNvCxnSpPr>
            <a:cxnSpLocks/>
            <a:stCxn id="17" idx="3"/>
            <a:endCxn id="12" idx="3"/>
          </p:cNvCxnSpPr>
          <p:nvPr/>
        </p:nvCxnSpPr>
        <p:spPr>
          <a:xfrm flipH="1">
            <a:off x="3623387" y="897295"/>
            <a:ext cx="8229596" cy="5449075"/>
          </a:xfrm>
          <a:prstGeom prst="bentConnector3">
            <a:avLst>
              <a:gd name="adj1" fmla="val -2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2837420-CBA2-48A5-B575-2528FB0EFDBE}"/>
              </a:ext>
            </a:extLst>
          </p:cNvPr>
          <p:cNvSpPr txBox="1"/>
          <p:nvPr/>
        </p:nvSpPr>
        <p:spPr>
          <a:xfrm>
            <a:off x="11750344" y="566069"/>
            <a:ext cx="534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No</a:t>
            </a:r>
          </a:p>
        </p:txBody>
      </p:sp>
      <p:sp>
        <p:nvSpPr>
          <p:cNvPr id="55" name="Flowchart: Data 54">
            <a:extLst>
              <a:ext uri="{FF2B5EF4-FFF2-40B4-BE49-F238E27FC236}">
                <a16:creationId xmlns:a16="http://schemas.microsoft.com/office/drawing/2014/main" id="{DDE28179-59D1-4AC7-BE0B-ED82AC8D3F2D}"/>
              </a:ext>
            </a:extLst>
          </p:cNvPr>
          <p:cNvSpPr/>
          <p:nvPr/>
        </p:nvSpPr>
        <p:spPr>
          <a:xfrm>
            <a:off x="4087427" y="3000466"/>
            <a:ext cx="1670180" cy="650033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Ask for User ID &amp; Pass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9D6477-98AD-489E-B70F-84C7BED77543}"/>
              </a:ext>
            </a:extLst>
          </p:cNvPr>
          <p:cNvCxnSpPr>
            <a:cxnSpLocks/>
            <a:stCxn id="7" idx="3"/>
            <a:endCxn id="55" idx="2"/>
          </p:cNvCxnSpPr>
          <p:nvPr/>
        </p:nvCxnSpPr>
        <p:spPr>
          <a:xfrm>
            <a:off x="3648887" y="3325483"/>
            <a:ext cx="605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ata 58">
            <a:extLst>
              <a:ext uri="{FF2B5EF4-FFF2-40B4-BE49-F238E27FC236}">
                <a16:creationId xmlns:a16="http://schemas.microsoft.com/office/drawing/2014/main" id="{AF4512F8-01B7-4CB2-A338-F44FACA3A1AB}"/>
              </a:ext>
            </a:extLst>
          </p:cNvPr>
          <p:cNvSpPr/>
          <p:nvPr/>
        </p:nvSpPr>
        <p:spPr>
          <a:xfrm>
            <a:off x="6194587" y="3000465"/>
            <a:ext cx="1670180" cy="650033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Ask for Secret </a:t>
            </a:r>
            <a:r>
              <a:rPr lang="en-SG" sz="1200" dirty="0" err="1"/>
              <a:t>Qn</a:t>
            </a:r>
            <a:r>
              <a:rPr lang="en-SG" sz="1200" dirty="0"/>
              <a:t> &amp; Ans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CF204F3-3D91-4CCB-8787-F1F828B1ED79}"/>
              </a:ext>
            </a:extLst>
          </p:cNvPr>
          <p:cNvCxnSpPr>
            <a:cxnSpLocks/>
            <a:stCxn id="55" idx="5"/>
            <a:endCxn id="59" idx="2"/>
          </p:cNvCxnSpPr>
          <p:nvPr/>
        </p:nvCxnSpPr>
        <p:spPr>
          <a:xfrm flipV="1">
            <a:off x="5590589" y="3325482"/>
            <a:ext cx="7710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2616B8AC-C180-44FE-94FF-86CDED6F2DAD}"/>
              </a:ext>
            </a:extLst>
          </p:cNvPr>
          <p:cNvSpPr/>
          <p:nvPr/>
        </p:nvSpPr>
        <p:spPr>
          <a:xfrm>
            <a:off x="8475303" y="3715085"/>
            <a:ext cx="1511559" cy="569168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Go back main menu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95C5A3-46D9-41F0-B9C8-ACC25364E923}"/>
              </a:ext>
            </a:extLst>
          </p:cNvPr>
          <p:cNvCxnSpPr>
            <a:cxnSpLocks/>
            <a:stCxn id="59" idx="5"/>
            <a:endCxn id="68" idx="0"/>
          </p:cNvCxnSpPr>
          <p:nvPr/>
        </p:nvCxnSpPr>
        <p:spPr>
          <a:xfrm>
            <a:off x="7697749" y="3325482"/>
            <a:ext cx="1533334" cy="38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Data 72">
            <a:extLst>
              <a:ext uri="{FF2B5EF4-FFF2-40B4-BE49-F238E27FC236}">
                <a16:creationId xmlns:a16="http://schemas.microsoft.com/office/drawing/2014/main" id="{C6B15CC1-F098-4ABA-8405-80DFDC570801}"/>
              </a:ext>
            </a:extLst>
          </p:cNvPr>
          <p:cNvSpPr/>
          <p:nvPr/>
        </p:nvSpPr>
        <p:spPr>
          <a:xfrm>
            <a:off x="3894908" y="4918007"/>
            <a:ext cx="1670180" cy="650033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Ask for User ID</a:t>
            </a:r>
          </a:p>
        </p:txBody>
      </p:sp>
      <p:sp>
        <p:nvSpPr>
          <p:cNvPr id="74" name="Flowchart: Data 73">
            <a:extLst>
              <a:ext uri="{FF2B5EF4-FFF2-40B4-BE49-F238E27FC236}">
                <a16:creationId xmlns:a16="http://schemas.microsoft.com/office/drawing/2014/main" id="{04985C3B-64EF-41E9-A544-6AFA5CE1FB61}"/>
              </a:ext>
            </a:extLst>
          </p:cNvPr>
          <p:cNvSpPr/>
          <p:nvPr/>
        </p:nvSpPr>
        <p:spPr>
          <a:xfrm>
            <a:off x="5565088" y="4918007"/>
            <a:ext cx="1810141" cy="650033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Ask for Secret question’s </a:t>
            </a:r>
            <a:r>
              <a:rPr lang="en-SG" sz="1200" dirty="0" err="1"/>
              <a:t>ans</a:t>
            </a:r>
            <a:endParaRPr lang="en-SG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67A1C-639B-4BDF-A739-BD12BD0BD797}"/>
              </a:ext>
            </a:extLst>
          </p:cNvPr>
          <p:cNvCxnSpPr>
            <a:cxnSpLocks/>
            <a:stCxn id="8" idx="3"/>
            <a:endCxn id="73" idx="2"/>
          </p:cNvCxnSpPr>
          <p:nvPr/>
        </p:nvCxnSpPr>
        <p:spPr>
          <a:xfrm>
            <a:off x="3623386" y="5243024"/>
            <a:ext cx="438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3E9732E-BA40-4454-8F3E-7A3FF556B9A8}"/>
              </a:ext>
            </a:extLst>
          </p:cNvPr>
          <p:cNvCxnSpPr>
            <a:cxnSpLocks/>
            <a:stCxn id="73" idx="5"/>
            <a:endCxn id="74" idx="2"/>
          </p:cNvCxnSpPr>
          <p:nvPr/>
        </p:nvCxnSpPr>
        <p:spPr>
          <a:xfrm>
            <a:off x="5398070" y="5243024"/>
            <a:ext cx="34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Data 81">
            <a:extLst>
              <a:ext uri="{FF2B5EF4-FFF2-40B4-BE49-F238E27FC236}">
                <a16:creationId xmlns:a16="http://schemas.microsoft.com/office/drawing/2014/main" id="{F0A026AE-B997-46BA-8F6B-05FF100D38A4}"/>
              </a:ext>
            </a:extLst>
          </p:cNvPr>
          <p:cNvSpPr/>
          <p:nvPr/>
        </p:nvSpPr>
        <p:spPr>
          <a:xfrm>
            <a:off x="7257660" y="4918007"/>
            <a:ext cx="1670180" cy="650033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Ask for new User Pass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857800F-1A90-4205-8ECB-BB094A60A741}"/>
              </a:ext>
            </a:extLst>
          </p:cNvPr>
          <p:cNvCxnSpPr>
            <a:cxnSpLocks/>
            <a:stCxn id="74" idx="5"/>
            <a:endCxn id="82" idx="2"/>
          </p:cNvCxnSpPr>
          <p:nvPr/>
        </p:nvCxnSpPr>
        <p:spPr>
          <a:xfrm>
            <a:off x="7194215" y="5243024"/>
            <a:ext cx="230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D32311-B0BA-43A9-BDB1-ED795B2ACEE0}"/>
              </a:ext>
            </a:extLst>
          </p:cNvPr>
          <p:cNvCxnSpPr>
            <a:cxnSpLocks/>
            <a:stCxn id="82" idx="5"/>
            <a:endCxn id="68" idx="2"/>
          </p:cNvCxnSpPr>
          <p:nvPr/>
        </p:nvCxnSpPr>
        <p:spPr>
          <a:xfrm flipV="1">
            <a:off x="8760822" y="4284253"/>
            <a:ext cx="470261" cy="95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65B0A33C-7679-42E5-8B16-BFD805247D77}"/>
              </a:ext>
            </a:extLst>
          </p:cNvPr>
          <p:cNvSpPr/>
          <p:nvPr/>
        </p:nvSpPr>
        <p:spPr>
          <a:xfrm rot="18962732">
            <a:off x="1412963" y="3855499"/>
            <a:ext cx="1035701" cy="110266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3D51256-4545-49AF-BABE-C7F5E971FD6B}"/>
              </a:ext>
            </a:extLst>
          </p:cNvPr>
          <p:cNvCxnSpPr>
            <a:cxnSpLocks/>
            <a:stCxn id="68" idx="1"/>
            <a:endCxn id="97" idx="2"/>
          </p:cNvCxnSpPr>
          <p:nvPr/>
        </p:nvCxnSpPr>
        <p:spPr>
          <a:xfrm flipH="1">
            <a:off x="2303610" y="3999669"/>
            <a:ext cx="6171693" cy="47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5041BA8-1921-4E50-87A5-D21F9DD02544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V="1">
            <a:off x="-36660" y="2425298"/>
            <a:ext cx="2445786" cy="730277"/>
          </a:xfrm>
          <a:prstGeom prst="bentConnector3">
            <a:avLst>
              <a:gd name="adj1" fmla="val 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A19BEA1-0DC3-44EC-B0D4-693781A73452}"/>
              </a:ext>
            </a:extLst>
          </p:cNvPr>
          <p:cNvSpPr txBox="1"/>
          <p:nvPr/>
        </p:nvSpPr>
        <p:spPr>
          <a:xfrm>
            <a:off x="-43538" y="49376"/>
            <a:ext cx="252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highlight>
                  <a:srgbClr val="00FFFF"/>
                </a:highlight>
              </a:rPr>
              <a:t>UserClient.py</a:t>
            </a:r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D9334154-BFA5-4424-9A56-A0941C719EFC}"/>
              </a:ext>
            </a:extLst>
          </p:cNvPr>
          <p:cNvSpPr/>
          <p:nvPr/>
        </p:nvSpPr>
        <p:spPr>
          <a:xfrm>
            <a:off x="5055790" y="777303"/>
            <a:ext cx="1241905" cy="569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Retrieve previous attempts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BDFE3C67-B7DB-475A-9C47-3B9FA669BA7B}"/>
              </a:ext>
            </a:extLst>
          </p:cNvPr>
          <p:cNvSpPr/>
          <p:nvPr/>
        </p:nvSpPr>
        <p:spPr>
          <a:xfrm>
            <a:off x="5054850" y="1409221"/>
            <a:ext cx="1241905" cy="569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Back to previous menu</a:t>
            </a:r>
          </a:p>
        </p:txBody>
      </p:sp>
      <p:sp>
        <p:nvSpPr>
          <p:cNvPr id="66" name="Flowchart: Data 65">
            <a:extLst>
              <a:ext uri="{FF2B5EF4-FFF2-40B4-BE49-F238E27FC236}">
                <a16:creationId xmlns:a16="http://schemas.microsoft.com/office/drawing/2014/main" id="{7BB74E99-BC7D-4115-B2D8-C84B30026D48}"/>
              </a:ext>
            </a:extLst>
          </p:cNvPr>
          <p:cNvSpPr/>
          <p:nvPr/>
        </p:nvSpPr>
        <p:spPr>
          <a:xfrm>
            <a:off x="5087506" y="32485"/>
            <a:ext cx="1176592" cy="69652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/>
              <a:t>ChooseQuiz</a:t>
            </a:r>
            <a:endParaRPr lang="en-SG" sz="12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0CE2371-0891-4645-B7C4-CA236E6FCCBC}"/>
              </a:ext>
            </a:extLst>
          </p:cNvPr>
          <p:cNvCxnSpPr>
            <a:cxnSpLocks/>
            <a:stCxn id="64" idx="3"/>
            <a:endCxn id="68" idx="0"/>
          </p:cNvCxnSpPr>
          <p:nvPr/>
        </p:nvCxnSpPr>
        <p:spPr>
          <a:xfrm>
            <a:off x="6296755" y="1693805"/>
            <a:ext cx="2934328" cy="202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F61999-D89B-4B7E-8BFA-5C27C22C2505}"/>
              </a:ext>
            </a:extLst>
          </p:cNvPr>
          <p:cNvCxnSpPr>
            <a:cxnSpLocks/>
            <a:stCxn id="9" idx="5"/>
            <a:endCxn id="64" idx="1"/>
          </p:cNvCxnSpPr>
          <p:nvPr/>
        </p:nvCxnSpPr>
        <p:spPr>
          <a:xfrm>
            <a:off x="4784429" y="919527"/>
            <a:ext cx="270421" cy="77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2E0CA38-7C32-4717-8C40-15FFB84BF4DD}"/>
              </a:ext>
            </a:extLst>
          </p:cNvPr>
          <p:cNvCxnSpPr>
            <a:cxnSpLocks/>
            <a:stCxn id="9" idx="5"/>
            <a:endCxn id="63" idx="1"/>
          </p:cNvCxnSpPr>
          <p:nvPr/>
        </p:nvCxnSpPr>
        <p:spPr>
          <a:xfrm>
            <a:off x="4784429" y="919527"/>
            <a:ext cx="271361" cy="14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54FDEBF-BF88-4177-A75D-FE98C20DD390}"/>
              </a:ext>
            </a:extLst>
          </p:cNvPr>
          <p:cNvCxnSpPr>
            <a:cxnSpLocks/>
            <a:stCxn id="66" idx="5"/>
            <a:endCxn id="10" idx="1"/>
          </p:cNvCxnSpPr>
          <p:nvPr/>
        </p:nvCxnSpPr>
        <p:spPr>
          <a:xfrm>
            <a:off x="6146439" y="380748"/>
            <a:ext cx="265249" cy="10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8EDD857-007F-4CDC-9843-D79A4E3BA393}"/>
              </a:ext>
            </a:extLst>
          </p:cNvPr>
          <p:cNvCxnSpPr>
            <a:cxnSpLocks/>
            <a:stCxn id="63" idx="3"/>
            <a:endCxn id="68" idx="0"/>
          </p:cNvCxnSpPr>
          <p:nvPr/>
        </p:nvCxnSpPr>
        <p:spPr>
          <a:xfrm>
            <a:off x="6297695" y="1061887"/>
            <a:ext cx="2933388" cy="265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98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4A48EB8-92E0-4FFB-9FD8-EFDC798C8323}"/>
              </a:ext>
            </a:extLst>
          </p:cNvPr>
          <p:cNvSpPr/>
          <p:nvPr/>
        </p:nvSpPr>
        <p:spPr>
          <a:xfrm>
            <a:off x="1654298" y="2296906"/>
            <a:ext cx="975437" cy="759568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show Main Menu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D140AF5-63F4-4597-8D08-ECEAC14E2D5B}"/>
              </a:ext>
            </a:extLst>
          </p:cNvPr>
          <p:cNvSpPr/>
          <p:nvPr/>
        </p:nvSpPr>
        <p:spPr>
          <a:xfrm>
            <a:off x="2738412" y="416542"/>
            <a:ext cx="1209755" cy="506783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User Functions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59C72B1-382D-4346-858C-12D4F1418F22}"/>
              </a:ext>
            </a:extLst>
          </p:cNvPr>
          <p:cNvSpPr/>
          <p:nvPr/>
        </p:nvSpPr>
        <p:spPr>
          <a:xfrm>
            <a:off x="3181151" y="4631398"/>
            <a:ext cx="1276695" cy="36798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Define Various Options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A61E29-378B-4825-A919-564787F88D5D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629735" y="923325"/>
            <a:ext cx="713555" cy="175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5D6196-C6B4-48A1-9E86-D394267E71F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629735" y="2676690"/>
            <a:ext cx="551416" cy="213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371F312-0C29-40D4-BFA0-C42156DF6E1A}"/>
              </a:ext>
            </a:extLst>
          </p:cNvPr>
          <p:cNvSpPr/>
          <p:nvPr/>
        </p:nvSpPr>
        <p:spPr>
          <a:xfrm>
            <a:off x="4471127" y="24916"/>
            <a:ext cx="1209755" cy="506783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Register User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BD7B6B77-FBD5-4183-ABE9-6AF0A5254936}"/>
              </a:ext>
            </a:extLst>
          </p:cNvPr>
          <p:cNvSpPr/>
          <p:nvPr/>
        </p:nvSpPr>
        <p:spPr>
          <a:xfrm>
            <a:off x="4480446" y="770906"/>
            <a:ext cx="1209755" cy="506783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Edit User Password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1CCAF1B8-C668-4DF4-AE28-7CCB6EEDC472}"/>
              </a:ext>
            </a:extLst>
          </p:cNvPr>
          <p:cNvSpPr/>
          <p:nvPr/>
        </p:nvSpPr>
        <p:spPr>
          <a:xfrm>
            <a:off x="4471127" y="1492948"/>
            <a:ext cx="1209755" cy="506783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Delete User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F00C05C4-208D-4AE8-899D-E0153860EFD5}"/>
              </a:ext>
            </a:extLst>
          </p:cNvPr>
          <p:cNvSpPr/>
          <p:nvPr/>
        </p:nvSpPr>
        <p:spPr>
          <a:xfrm>
            <a:off x="4479045" y="2214567"/>
            <a:ext cx="1209755" cy="506783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Retrieve User List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3EF3AF-482B-490A-89E9-724BD7D3D8C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3948167" y="278308"/>
            <a:ext cx="522960" cy="39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AECE4-7ECB-4250-BFC0-0A3EB64C37F6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948167" y="669934"/>
            <a:ext cx="532279" cy="35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831AE2-1E4E-4409-8B24-3BFAE88168D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948167" y="669934"/>
            <a:ext cx="522960" cy="107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6E7ECE-0B50-48A1-A227-3116C30C0A2A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948167" y="669934"/>
            <a:ext cx="530878" cy="179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69D11AFF-87AD-4B52-843C-2D579B1C5ED7}"/>
              </a:ext>
            </a:extLst>
          </p:cNvPr>
          <p:cNvSpPr/>
          <p:nvPr/>
        </p:nvSpPr>
        <p:spPr>
          <a:xfrm>
            <a:off x="5896355" y="28375"/>
            <a:ext cx="1678049" cy="506783"/>
          </a:xfrm>
          <a:prstGeom prst="flowChartInputOutp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Ask for User ID &amp; Pass</a:t>
            </a:r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6EE0C9A7-550B-4392-8E75-B91033C88A30}"/>
              </a:ext>
            </a:extLst>
          </p:cNvPr>
          <p:cNvSpPr/>
          <p:nvPr/>
        </p:nvSpPr>
        <p:spPr>
          <a:xfrm>
            <a:off x="7553507" y="31461"/>
            <a:ext cx="1992017" cy="506783"/>
          </a:xfrm>
          <a:prstGeom prst="flowChartInputOutp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Ask if it’s admin or user account</a:t>
            </a:r>
          </a:p>
        </p:txBody>
      </p: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E12B82F4-FD1B-46FD-B24A-8C3DE6B12101}"/>
              </a:ext>
            </a:extLst>
          </p:cNvPr>
          <p:cNvSpPr/>
          <p:nvPr/>
        </p:nvSpPr>
        <p:spPr>
          <a:xfrm>
            <a:off x="9552032" y="31461"/>
            <a:ext cx="1789802" cy="506783"/>
          </a:xfrm>
          <a:prstGeom prst="flowChartInputOutp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Ask for Secret </a:t>
            </a:r>
            <a:r>
              <a:rPr lang="en-SG" sz="1200" dirty="0" err="1">
                <a:solidFill>
                  <a:schemeClr val="bg1"/>
                </a:solidFill>
              </a:rPr>
              <a:t>Qn</a:t>
            </a:r>
            <a:r>
              <a:rPr lang="en-SG" sz="1200" dirty="0">
                <a:solidFill>
                  <a:schemeClr val="bg1"/>
                </a:solidFill>
              </a:rPr>
              <a:t> &amp; Ans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D6888E51-143F-49E8-84B6-8A49D2772169}"/>
              </a:ext>
            </a:extLst>
          </p:cNvPr>
          <p:cNvSpPr/>
          <p:nvPr/>
        </p:nvSpPr>
        <p:spPr>
          <a:xfrm>
            <a:off x="10537702" y="2806229"/>
            <a:ext cx="1514847" cy="5067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Go back user menu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EF2598D-4464-4599-8CB7-2E89541C577A}"/>
              </a:ext>
            </a:extLst>
          </p:cNvPr>
          <p:cNvCxnSpPr>
            <a:cxnSpLocks/>
            <a:stCxn id="21" idx="5"/>
            <a:endCxn id="22" idx="0"/>
          </p:cNvCxnSpPr>
          <p:nvPr/>
        </p:nvCxnSpPr>
        <p:spPr>
          <a:xfrm>
            <a:off x="11162854" y="284853"/>
            <a:ext cx="132272" cy="2521376"/>
          </a:xfrm>
          <a:prstGeom prst="bentConnector4">
            <a:avLst>
              <a:gd name="adj1" fmla="val 172826"/>
              <a:gd name="adj2" fmla="val 55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16FECDE-A638-4E24-B7FF-1829368D272D}"/>
              </a:ext>
            </a:extLst>
          </p:cNvPr>
          <p:cNvCxnSpPr>
            <a:cxnSpLocks/>
            <a:stCxn id="22" idx="2"/>
            <a:endCxn id="5" idx="2"/>
          </p:cNvCxnSpPr>
          <p:nvPr/>
        </p:nvCxnSpPr>
        <p:spPr>
          <a:xfrm rot="5400000" flipH="1">
            <a:off x="6124364" y="-1857749"/>
            <a:ext cx="2389687" cy="7951836"/>
          </a:xfrm>
          <a:prstGeom prst="bentConnector3">
            <a:avLst>
              <a:gd name="adj1" fmla="val -95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290413-7E2F-48C0-9BA3-ECDDBD979395}"/>
              </a:ext>
            </a:extLst>
          </p:cNvPr>
          <p:cNvCxnSpPr>
            <a:cxnSpLocks/>
            <a:stCxn id="11" idx="3"/>
            <a:endCxn id="19" idx="2"/>
          </p:cNvCxnSpPr>
          <p:nvPr/>
        </p:nvCxnSpPr>
        <p:spPr>
          <a:xfrm>
            <a:off x="5680882" y="278308"/>
            <a:ext cx="383278" cy="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C29F5E-149D-43AD-8D19-77F3057773AD}"/>
              </a:ext>
            </a:extLst>
          </p:cNvPr>
          <p:cNvCxnSpPr>
            <a:cxnSpLocks/>
            <a:stCxn id="19" idx="5"/>
            <a:endCxn id="20" idx="2"/>
          </p:cNvCxnSpPr>
          <p:nvPr/>
        </p:nvCxnSpPr>
        <p:spPr>
          <a:xfrm>
            <a:off x="7406599" y="281767"/>
            <a:ext cx="346110" cy="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1FCA31-8FE8-4E06-AAC6-2EFB76C846AB}"/>
              </a:ext>
            </a:extLst>
          </p:cNvPr>
          <p:cNvCxnSpPr>
            <a:cxnSpLocks/>
            <a:stCxn id="20" idx="5"/>
            <a:endCxn id="21" idx="2"/>
          </p:cNvCxnSpPr>
          <p:nvPr/>
        </p:nvCxnSpPr>
        <p:spPr>
          <a:xfrm>
            <a:off x="9346322" y="284853"/>
            <a:ext cx="384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55210012-B9A6-45B7-B3E1-FCB24C2FB140}"/>
              </a:ext>
            </a:extLst>
          </p:cNvPr>
          <p:cNvSpPr/>
          <p:nvPr/>
        </p:nvSpPr>
        <p:spPr>
          <a:xfrm>
            <a:off x="5814247" y="775309"/>
            <a:ext cx="1678049" cy="506783"/>
          </a:xfrm>
          <a:prstGeom prst="flowChartInputOutp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Ask for User ID &amp; Pass</a:t>
            </a:r>
          </a:p>
        </p:txBody>
      </p:sp>
      <p:sp>
        <p:nvSpPr>
          <p:cNvPr id="29" name="Flowchart: Data 28">
            <a:extLst>
              <a:ext uri="{FF2B5EF4-FFF2-40B4-BE49-F238E27FC236}">
                <a16:creationId xmlns:a16="http://schemas.microsoft.com/office/drawing/2014/main" id="{93FF5254-E07E-459E-8F72-B00664702990}"/>
              </a:ext>
            </a:extLst>
          </p:cNvPr>
          <p:cNvSpPr/>
          <p:nvPr/>
        </p:nvSpPr>
        <p:spPr>
          <a:xfrm>
            <a:off x="7652603" y="777847"/>
            <a:ext cx="1678049" cy="506783"/>
          </a:xfrm>
          <a:prstGeom prst="flowChartInputOutp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Ask for new User Pass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63C544A-F3BC-4195-9356-EF81044F0F7E}"/>
              </a:ext>
            </a:extLst>
          </p:cNvPr>
          <p:cNvCxnSpPr>
            <a:cxnSpLocks/>
            <a:stCxn id="29" idx="5"/>
            <a:endCxn id="22" idx="0"/>
          </p:cNvCxnSpPr>
          <p:nvPr/>
        </p:nvCxnSpPr>
        <p:spPr>
          <a:xfrm>
            <a:off x="9162847" y="1031239"/>
            <a:ext cx="2132279" cy="1774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BE76B5-A443-4723-A41C-368AE41B3F52}"/>
              </a:ext>
            </a:extLst>
          </p:cNvPr>
          <p:cNvCxnSpPr>
            <a:cxnSpLocks/>
            <a:stCxn id="28" idx="5"/>
            <a:endCxn id="29" idx="2"/>
          </p:cNvCxnSpPr>
          <p:nvPr/>
        </p:nvCxnSpPr>
        <p:spPr>
          <a:xfrm>
            <a:off x="7324491" y="1028701"/>
            <a:ext cx="495917" cy="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433223-1DEC-46D9-A5D6-268B7C0C068B}"/>
              </a:ext>
            </a:extLst>
          </p:cNvPr>
          <p:cNvCxnSpPr>
            <a:cxnSpLocks/>
            <a:stCxn id="12" idx="3"/>
            <a:endCxn id="28" idx="2"/>
          </p:cNvCxnSpPr>
          <p:nvPr/>
        </p:nvCxnSpPr>
        <p:spPr>
          <a:xfrm>
            <a:off x="5690201" y="1024298"/>
            <a:ext cx="291851" cy="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527BF151-DABC-43FB-8E22-DBAC56AF1F4C}"/>
              </a:ext>
            </a:extLst>
          </p:cNvPr>
          <p:cNvSpPr/>
          <p:nvPr/>
        </p:nvSpPr>
        <p:spPr>
          <a:xfrm>
            <a:off x="6010535" y="1486418"/>
            <a:ext cx="1678049" cy="506783"/>
          </a:xfrm>
          <a:prstGeom prst="flowChartInputOutp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Ask for User ID</a:t>
            </a:r>
          </a:p>
        </p:txBody>
      </p:sp>
      <p:sp>
        <p:nvSpPr>
          <p:cNvPr id="34" name="Flowchart: Data 33">
            <a:extLst>
              <a:ext uri="{FF2B5EF4-FFF2-40B4-BE49-F238E27FC236}">
                <a16:creationId xmlns:a16="http://schemas.microsoft.com/office/drawing/2014/main" id="{9C6D4A17-5B1F-4B17-89C8-9123599EAAE8}"/>
              </a:ext>
            </a:extLst>
          </p:cNvPr>
          <p:cNvSpPr/>
          <p:nvPr/>
        </p:nvSpPr>
        <p:spPr>
          <a:xfrm>
            <a:off x="8050659" y="1486418"/>
            <a:ext cx="2010642" cy="506783"/>
          </a:xfrm>
          <a:prstGeom prst="flowChartInputOutp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Double Confirm to Delete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12D7E1-ECE8-4444-8AFE-4D64FA83DAF6}"/>
              </a:ext>
            </a:extLst>
          </p:cNvPr>
          <p:cNvCxnSpPr>
            <a:cxnSpLocks/>
            <a:stCxn id="34" idx="5"/>
            <a:endCxn id="22" idx="0"/>
          </p:cNvCxnSpPr>
          <p:nvPr/>
        </p:nvCxnSpPr>
        <p:spPr>
          <a:xfrm>
            <a:off x="9860237" y="1739810"/>
            <a:ext cx="1434889" cy="1066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A43AF3-96EC-4C0C-9837-F3BE63942DF7}"/>
              </a:ext>
            </a:extLst>
          </p:cNvPr>
          <p:cNvCxnSpPr>
            <a:cxnSpLocks/>
            <a:stCxn id="33" idx="5"/>
            <a:endCxn id="34" idx="2"/>
          </p:cNvCxnSpPr>
          <p:nvPr/>
        </p:nvCxnSpPr>
        <p:spPr>
          <a:xfrm>
            <a:off x="7520779" y="1739810"/>
            <a:ext cx="730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D22BD9-BE4F-4767-AEA7-9467A2A1B9F0}"/>
              </a:ext>
            </a:extLst>
          </p:cNvPr>
          <p:cNvCxnSpPr>
            <a:cxnSpLocks/>
            <a:stCxn id="13" idx="3"/>
            <a:endCxn id="33" idx="2"/>
          </p:cNvCxnSpPr>
          <p:nvPr/>
        </p:nvCxnSpPr>
        <p:spPr>
          <a:xfrm flipV="1">
            <a:off x="5680882" y="1739810"/>
            <a:ext cx="497458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0E49D4A4-0000-4FB7-999F-97FB07F781CF}"/>
              </a:ext>
            </a:extLst>
          </p:cNvPr>
          <p:cNvSpPr/>
          <p:nvPr/>
        </p:nvSpPr>
        <p:spPr>
          <a:xfrm>
            <a:off x="6068832" y="2214406"/>
            <a:ext cx="1209755" cy="506783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Print All User List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D2D0D9-C492-43A0-968F-A10276345ACD}"/>
              </a:ext>
            </a:extLst>
          </p:cNvPr>
          <p:cNvCxnSpPr>
            <a:cxnSpLocks/>
            <a:stCxn id="14" idx="3"/>
            <a:endCxn id="38" idx="1"/>
          </p:cNvCxnSpPr>
          <p:nvPr/>
        </p:nvCxnSpPr>
        <p:spPr>
          <a:xfrm flipV="1">
            <a:off x="5688800" y="2467798"/>
            <a:ext cx="380032" cy="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DF26DC8-A312-4A7A-AE20-9D13A16A9AE6}"/>
              </a:ext>
            </a:extLst>
          </p:cNvPr>
          <p:cNvCxnSpPr>
            <a:cxnSpLocks/>
            <a:stCxn id="38" idx="3"/>
            <a:endCxn id="22" idx="1"/>
          </p:cNvCxnSpPr>
          <p:nvPr/>
        </p:nvCxnSpPr>
        <p:spPr>
          <a:xfrm>
            <a:off x="7278587" y="2467798"/>
            <a:ext cx="3259115" cy="591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7EE2D9A8-D5AC-4FED-8A9C-9B29557F6780}"/>
              </a:ext>
            </a:extLst>
          </p:cNvPr>
          <p:cNvSpPr/>
          <p:nvPr/>
        </p:nvSpPr>
        <p:spPr>
          <a:xfrm>
            <a:off x="5157014" y="3629867"/>
            <a:ext cx="1276695" cy="36798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Set Quiz Timer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4E7E9CB3-0F02-42BA-9BF4-B9D950C425F9}"/>
              </a:ext>
            </a:extLst>
          </p:cNvPr>
          <p:cNvSpPr/>
          <p:nvPr/>
        </p:nvSpPr>
        <p:spPr>
          <a:xfrm>
            <a:off x="5157013" y="4036427"/>
            <a:ext cx="1276695" cy="36798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Set Number of </a:t>
            </a:r>
            <a:r>
              <a:rPr lang="en-SG" sz="1200" dirty="0" err="1">
                <a:solidFill>
                  <a:schemeClr val="tx1"/>
                </a:solidFill>
              </a:rPr>
              <a:t>Qns</a:t>
            </a:r>
            <a:r>
              <a:rPr lang="en-SG" sz="1200" dirty="0">
                <a:solidFill>
                  <a:schemeClr val="tx1"/>
                </a:solidFill>
              </a:rPr>
              <a:t> Tested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6DCB9D5C-3458-4D8E-8D56-0A512E84779B}"/>
              </a:ext>
            </a:extLst>
          </p:cNvPr>
          <p:cNvSpPr/>
          <p:nvPr/>
        </p:nvSpPr>
        <p:spPr>
          <a:xfrm>
            <a:off x="5157011" y="4442317"/>
            <a:ext cx="1276695" cy="36798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Set Total Attempts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86A2D9-4C26-48D9-B8E7-FCF81570DF1D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4457846" y="3813860"/>
            <a:ext cx="699168" cy="100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49C6A4-1FD7-4693-9055-E39EB2723FE8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 flipV="1">
            <a:off x="4457846" y="4220420"/>
            <a:ext cx="699167" cy="59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8572D9-48C6-4E03-974B-005787AF3893}"/>
              </a:ext>
            </a:extLst>
          </p:cNvPr>
          <p:cNvCxnSpPr>
            <a:cxnSpLocks/>
            <a:stCxn id="6" idx="3"/>
            <a:endCxn id="44" idx="1"/>
          </p:cNvCxnSpPr>
          <p:nvPr/>
        </p:nvCxnSpPr>
        <p:spPr>
          <a:xfrm flipV="1">
            <a:off x="4457846" y="4626310"/>
            <a:ext cx="699165" cy="18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CA49DC83-A296-4838-87E7-641B27E28A57}"/>
              </a:ext>
            </a:extLst>
          </p:cNvPr>
          <p:cNvSpPr/>
          <p:nvPr/>
        </p:nvSpPr>
        <p:spPr>
          <a:xfrm>
            <a:off x="4491249" y="2922217"/>
            <a:ext cx="1209755" cy="506783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Back to Main Menu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54ADB3DB-CCD7-49CA-A4E8-90FA238BA639}"/>
              </a:ext>
            </a:extLst>
          </p:cNvPr>
          <p:cNvSpPr/>
          <p:nvPr/>
        </p:nvSpPr>
        <p:spPr>
          <a:xfrm>
            <a:off x="5157011" y="6164256"/>
            <a:ext cx="1276695" cy="367985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Back to Main Menu</a:t>
            </a:r>
          </a:p>
        </p:txBody>
      </p:sp>
      <p:sp>
        <p:nvSpPr>
          <p:cNvPr id="50" name="Flowchart: Data 49">
            <a:extLst>
              <a:ext uri="{FF2B5EF4-FFF2-40B4-BE49-F238E27FC236}">
                <a16:creationId xmlns:a16="http://schemas.microsoft.com/office/drawing/2014/main" id="{E0A68D02-8391-424C-8894-C68AF71299A6}"/>
              </a:ext>
            </a:extLst>
          </p:cNvPr>
          <p:cNvSpPr/>
          <p:nvPr/>
        </p:nvSpPr>
        <p:spPr>
          <a:xfrm>
            <a:off x="7142095" y="3584199"/>
            <a:ext cx="1770903" cy="367985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Ask for Quiz Timer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480716D-2F68-406C-8919-EF2BD0C0CC00}"/>
              </a:ext>
            </a:extLst>
          </p:cNvPr>
          <p:cNvCxnSpPr>
            <a:cxnSpLocks/>
            <a:stCxn id="5" idx="3"/>
            <a:endCxn id="48" idx="1"/>
          </p:cNvCxnSpPr>
          <p:nvPr/>
        </p:nvCxnSpPr>
        <p:spPr>
          <a:xfrm>
            <a:off x="3948167" y="669934"/>
            <a:ext cx="543082" cy="250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77FE1EE3-C3F9-4198-A6B8-622A8AB42162}"/>
              </a:ext>
            </a:extLst>
          </p:cNvPr>
          <p:cNvSpPr/>
          <p:nvPr/>
        </p:nvSpPr>
        <p:spPr>
          <a:xfrm>
            <a:off x="8251723" y="6458554"/>
            <a:ext cx="1598669" cy="36798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Go back Options menu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AB59AE6-3BFE-4C04-8F99-A8A4EAEF0DDA}"/>
              </a:ext>
            </a:extLst>
          </p:cNvPr>
          <p:cNvCxnSpPr>
            <a:cxnSpLocks/>
            <a:stCxn id="52" idx="1"/>
            <a:endCxn id="6" idx="2"/>
          </p:cNvCxnSpPr>
          <p:nvPr/>
        </p:nvCxnSpPr>
        <p:spPr>
          <a:xfrm rot="10800000">
            <a:off x="3819499" y="4999383"/>
            <a:ext cx="4432224" cy="1643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ata 53">
            <a:extLst>
              <a:ext uri="{FF2B5EF4-FFF2-40B4-BE49-F238E27FC236}">
                <a16:creationId xmlns:a16="http://schemas.microsoft.com/office/drawing/2014/main" id="{ADDDFC3A-9BBC-40F6-8255-9FA80E79BF1A}"/>
              </a:ext>
            </a:extLst>
          </p:cNvPr>
          <p:cNvSpPr/>
          <p:nvPr/>
        </p:nvSpPr>
        <p:spPr>
          <a:xfrm>
            <a:off x="6982392" y="4024740"/>
            <a:ext cx="2206804" cy="367985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Ask for Number of Quiz </a:t>
            </a:r>
            <a:r>
              <a:rPr lang="en-SG" sz="1200" dirty="0" err="1">
                <a:solidFill>
                  <a:schemeClr val="tx1"/>
                </a:solidFill>
              </a:rPr>
              <a:t>Qns</a:t>
            </a:r>
            <a:endParaRPr lang="en-SG" sz="12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B26E441-71B6-4715-AB6B-B2F476AE9380}"/>
              </a:ext>
            </a:extLst>
          </p:cNvPr>
          <p:cNvCxnSpPr>
            <a:cxnSpLocks/>
            <a:stCxn id="42" idx="3"/>
            <a:endCxn id="50" idx="2"/>
          </p:cNvCxnSpPr>
          <p:nvPr/>
        </p:nvCxnSpPr>
        <p:spPr>
          <a:xfrm flipV="1">
            <a:off x="6433709" y="3768192"/>
            <a:ext cx="885476" cy="4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4FDADE7-2F2D-4DDC-A532-B8A8C5C48230}"/>
              </a:ext>
            </a:extLst>
          </p:cNvPr>
          <p:cNvCxnSpPr>
            <a:cxnSpLocks/>
            <a:stCxn id="43" idx="3"/>
            <a:endCxn id="54" idx="2"/>
          </p:cNvCxnSpPr>
          <p:nvPr/>
        </p:nvCxnSpPr>
        <p:spPr>
          <a:xfrm flipV="1">
            <a:off x="6433708" y="4208733"/>
            <a:ext cx="769364" cy="1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59DE562-AA6A-4993-A99B-22399F407BA8}"/>
              </a:ext>
            </a:extLst>
          </p:cNvPr>
          <p:cNvCxnSpPr>
            <a:cxnSpLocks/>
            <a:stCxn id="50" idx="5"/>
            <a:endCxn id="52" idx="3"/>
          </p:cNvCxnSpPr>
          <p:nvPr/>
        </p:nvCxnSpPr>
        <p:spPr>
          <a:xfrm>
            <a:off x="8735908" y="3768192"/>
            <a:ext cx="1114484" cy="2874355"/>
          </a:xfrm>
          <a:prstGeom prst="bentConnector3">
            <a:avLst>
              <a:gd name="adj1" fmla="val 120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69CDD5A-F91A-4569-83FB-65C7031AB681}"/>
              </a:ext>
            </a:extLst>
          </p:cNvPr>
          <p:cNvCxnSpPr>
            <a:cxnSpLocks/>
            <a:stCxn id="54" idx="5"/>
            <a:endCxn id="52" idx="3"/>
          </p:cNvCxnSpPr>
          <p:nvPr/>
        </p:nvCxnSpPr>
        <p:spPr>
          <a:xfrm>
            <a:off x="8968516" y="4208733"/>
            <a:ext cx="881876" cy="2433814"/>
          </a:xfrm>
          <a:prstGeom prst="bentConnector3">
            <a:avLst>
              <a:gd name="adj1" fmla="val 1259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ata 58">
            <a:extLst>
              <a:ext uri="{FF2B5EF4-FFF2-40B4-BE49-F238E27FC236}">
                <a16:creationId xmlns:a16="http://schemas.microsoft.com/office/drawing/2014/main" id="{A27274F4-2F8E-4AA5-8F76-14C6A33F89A5}"/>
              </a:ext>
            </a:extLst>
          </p:cNvPr>
          <p:cNvSpPr/>
          <p:nvPr/>
        </p:nvSpPr>
        <p:spPr>
          <a:xfrm>
            <a:off x="6982392" y="4437834"/>
            <a:ext cx="2206804" cy="367985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Ask for Number of Attempts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32BB125-0D65-4FA1-8064-1763DBE46524}"/>
              </a:ext>
            </a:extLst>
          </p:cNvPr>
          <p:cNvCxnSpPr>
            <a:cxnSpLocks/>
            <a:stCxn id="59" idx="5"/>
            <a:endCxn id="52" idx="3"/>
          </p:cNvCxnSpPr>
          <p:nvPr/>
        </p:nvCxnSpPr>
        <p:spPr>
          <a:xfrm>
            <a:off x="8968516" y="4621827"/>
            <a:ext cx="881876" cy="2020720"/>
          </a:xfrm>
          <a:prstGeom prst="bentConnector3">
            <a:avLst>
              <a:gd name="adj1" fmla="val 1259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D077CEC-5E1B-435B-A746-B9A5ABCE10D8}"/>
              </a:ext>
            </a:extLst>
          </p:cNvPr>
          <p:cNvCxnSpPr>
            <a:cxnSpLocks/>
            <a:stCxn id="44" idx="3"/>
            <a:endCxn id="59" idx="2"/>
          </p:cNvCxnSpPr>
          <p:nvPr/>
        </p:nvCxnSpPr>
        <p:spPr>
          <a:xfrm flipV="1">
            <a:off x="6433706" y="4621827"/>
            <a:ext cx="769366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35BCDD5-C209-4ECB-897B-335C65DF2E54}"/>
              </a:ext>
            </a:extLst>
          </p:cNvPr>
          <p:cNvCxnSpPr>
            <a:cxnSpLocks/>
            <a:stCxn id="6" idx="3"/>
            <a:endCxn id="49" idx="1"/>
          </p:cNvCxnSpPr>
          <p:nvPr/>
        </p:nvCxnSpPr>
        <p:spPr>
          <a:xfrm>
            <a:off x="4457846" y="4815391"/>
            <a:ext cx="699165" cy="153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BDFC3052-BAFE-4FF0-B5D3-2D39E8989387}"/>
              </a:ext>
            </a:extLst>
          </p:cNvPr>
          <p:cNvSpPr/>
          <p:nvPr/>
        </p:nvSpPr>
        <p:spPr>
          <a:xfrm rot="21185192">
            <a:off x="3182497" y="2948343"/>
            <a:ext cx="383148" cy="263838"/>
          </a:xfrm>
          <a:custGeom>
            <a:avLst/>
            <a:gdLst>
              <a:gd name="connsiteX0" fmla="*/ 335902 w 335902"/>
              <a:gd name="connsiteY0" fmla="*/ 205436 h 205436"/>
              <a:gd name="connsiteX1" fmla="*/ 186612 w 335902"/>
              <a:gd name="connsiteY1" fmla="*/ 162 h 205436"/>
              <a:gd name="connsiteX2" fmla="*/ 0 w 335902"/>
              <a:gd name="connsiteY2" fmla="*/ 168113 h 20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902" h="205436">
                <a:moveTo>
                  <a:pt x="335902" y="205436"/>
                </a:moveTo>
                <a:cubicBezTo>
                  <a:pt x="289249" y="105909"/>
                  <a:pt x="242596" y="6383"/>
                  <a:pt x="186612" y="162"/>
                </a:cubicBezTo>
                <a:cubicBezTo>
                  <a:pt x="130628" y="-6059"/>
                  <a:pt x="0" y="168113"/>
                  <a:pt x="0" y="1681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63AE2C3-3CF7-4A59-BF3E-DD70C8963607}"/>
              </a:ext>
            </a:extLst>
          </p:cNvPr>
          <p:cNvCxnSpPr>
            <a:cxnSpLocks/>
            <a:stCxn id="48" idx="1"/>
            <a:endCxn id="168" idx="0"/>
          </p:cNvCxnSpPr>
          <p:nvPr/>
        </p:nvCxnSpPr>
        <p:spPr>
          <a:xfrm flipH="1">
            <a:off x="3580131" y="3175609"/>
            <a:ext cx="911118" cy="12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2A6E1B0C-2E00-45A4-BB53-1D15E76D342F}"/>
              </a:ext>
            </a:extLst>
          </p:cNvPr>
          <p:cNvSpPr/>
          <p:nvPr/>
        </p:nvSpPr>
        <p:spPr>
          <a:xfrm rot="21185192">
            <a:off x="3653836" y="5723548"/>
            <a:ext cx="404349" cy="191578"/>
          </a:xfrm>
          <a:custGeom>
            <a:avLst/>
            <a:gdLst>
              <a:gd name="connsiteX0" fmla="*/ 335902 w 335902"/>
              <a:gd name="connsiteY0" fmla="*/ 205436 h 205436"/>
              <a:gd name="connsiteX1" fmla="*/ 186612 w 335902"/>
              <a:gd name="connsiteY1" fmla="*/ 162 h 205436"/>
              <a:gd name="connsiteX2" fmla="*/ 0 w 335902"/>
              <a:gd name="connsiteY2" fmla="*/ 168113 h 20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902" h="205436">
                <a:moveTo>
                  <a:pt x="335902" y="205436"/>
                </a:moveTo>
                <a:cubicBezTo>
                  <a:pt x="289249" y="105909"/>
                  <a:pt x="242596" y="6383"/>
                  <a:pt x="186612" y="162"/>
                </a:cubicBezTo>
                <a:cubicBezTo>
                  <a:pt x="130628" y="-6059"/>
                  <a:pt x="0" y="168113"/>
                  <a:pt x="0" y="1681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5352CB9-9482-4D10-82F0-41AE253B7925}"/>
              </a:ext>
            </a:extLst>
          </p:cNvPr>
          <p:cNvCxnSpPr>
            <a:cxnSpLocks/>
            <a:stCxn id="49" idx="1"/>
            <a:endCxn id="180" idx="0"/>
          </p:cNvCxnSpPr>
          <p:nvPr/>
        </p:nvCxnSpPr>
        <p:spPr>
          <a:xfrm flipH="1" flipV="1">
            <a:off x="4068245" y="5890094"/>
            <a:ext cx="1088766" cy="45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2B2AB029-20C9-42F9-BBD0-1C872C4037B1}"/>
              </a:ext>
            </a:extLst>
          </p:cNvPr>
          <p:cNvCxnSpPr>
            <a:cxnSpLocks/>
            <a:stCxn id="180" idx="2"/>
            <a:endCxn id="4" idx="2"/>
          </p:cNvCxnSpPr>
          <p:nvPr/>
        </p:nvCxnSpPr>
        <p:spPr>
          <a:xfrm flipH="1" flipV="1">
            <a:off x="2142017" y="3056474"/>
            <a:ext cx="1520630" cy="2847739"/>
          </a:xfrm>
          <a:prstGeom prst="bentConnector4">
            <a:avLst>
              <a:gd name="adj1" fmla="val 100324"/>
              <a:gd name="adj2" fmla="val 53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Flowchart: Process 200">
            <a:extLst>
              <a:ext uri="{FF2B5EF4-FFF2-40B4-BE49-F238E27FC236}">
                <a16:creationId xmlns:a16="http://schemas.microsoft.com/office/drawing/2014/main" id="{038CEB17-B03B-4A8C-8F3E-FAAFC97C36A5}"/>
              </a:ext>
            </a:extLst>
          </p:cNvPr>
          <p:cNvSpPr/>
          <p:nvPr/>
        </p:nvSpPr>
        <p:spPr>
          <a:xfrm>
            <a:off x="67039" y="2296906"/>
            <a:ext cx="975437" cy="75956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Login to an admin account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CD507741-5E7F-4047-973C-524E384AB9BC}"/>
              </a:ext>
            </a:extLst>
          </p:cNvPr>
          <p:cNvCxnSpPr>
            <a:cxnSpLocks/>
            <a:stCxn id="201" idx="3"/>
            <a:endCxn id="4" idx="1"/>
          </p:cNvCxnSpPr>
          <p:nvPr/>
        </p:nvCxnSpPr>
        <p:spPr>
          <a:xfrm>
            <a:off x="1042476" y="2676690"/>
            <a:ext cx="61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386CDD7F-3EEA-4000-84F3-B293BB491F0F}"/>
              </a:ext>
            </a:extLst>
          </p:cNvPr>
          <p:cNvSpPr txBox="1"/>
          <p:nvPr/>
        </p:nvSpPr>
        <p:spPr>
          <a:xfrm>
            <a:off x="67040" y="6140605"/>
            <a:ext cx="187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See more in next slide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B7EC138-9B1F-44CC-8371-0A0883481161}"/>
              </a:ext>
            </a:extLst>
          </p:cNvPr>
          <p:cNvSpPr txBox="1"/>
          <p:nvPr/>
        </p:nvSpPr>
        <p:spPr>
          <a:xfrm>
            <a:off x="157109" y="225836"/>
            <a:ext cx="1708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highlight>
                  <a:srgbClr val="00FFFF"/>
                </a:highlight>
              </a:rPr>
              <a:t>Admin.py</a:t>
            </a: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5823AE1D-C49E-4608-8922-3821F008E029}"/>
              </a:ext>
            </a:extLst>
          </p:cNvPr>
          <p:cNvCxnSpPr>
            <a:cxnSpLocks/>
            <a:stCxn id="168" idx="2"/>
            <a:endCxn id="4" idx="3"/>
          </p:cNvCxnSpPr>
          <p:nvPr/>
        </p:nvCxnSpPr>
        <p:spPr>
          <a:xfrm flipH="1" flipV="1">
            <a:off x="2629735" y="2676690"/>
            <a:ext cx="564264" cy="51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4C996BB8-5EBF-4570-A659-56DBD79A65BC}"/>
              </a:ext>
            </a:extLst>
          </p:cNvPr>
          <p:cNvSpPr/>
          <p:nvPr/>
        </p:nvSpPr>
        <p:spPr>
          <a:xfrm>
            <a:off x="5147764" y="4899718"/>
            <a:ext cx="1276695" cy="36798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Create New Quiz Topic</a:t>
            </a:r>
          </a:p>
        </p:txBody>
      </p:sp>
      <p:sp>
        <p:nvSpPr>
          <p:cNvPr id="89" name="Flowchart: Process 88">
            <a:extLst>
              <a:ext uri="{FF2B5EF4-FFF2-40B4-BE49-F238E27FC236}">
                <a16:creationId xmlns:a16="http://schemas.microsoft.com/office/drawing/2014/main" id="{14C7001B-6D07-4AF9-B888-8636A40A386E}"/>
              </a:ext>
            </a:extLst>
          </p:cNvPr>
          <p:cNvSpPr/>
          <p:nvPr/>
        </p:nvSpPr>
        <p:spPr>
          <a:xfrm>
            <a:off x="5147763" y="5306278"/>
            <a:ext cx="1276695" cy="36798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Delete Quiz Topic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378F0FE4-0B42-477C-B902-DFE850191B72}"/>
              </a:ext>
            </a:extLst>
          </p:cNvPr>
          <p:cNvSpPr/>
          <p:nvPr/>
        </p:nvSpPr>
        <p:spPr>
          <a:xfrm>
            <a:off x="5147761" y="5712168"/>
            <a:ext cx="1276695" cy="36798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Edit Topic Name</a:t>
            </a:r>
          </a:p>
        </p:txBody>
      </p:sp>
      <p:sp>
        <p:nvSpPr>
          <p:cNvPr id="92" name="Flowchart: Data 91">
            <a:extLst>
              <a:ext uri="{FF2B5EF4-FFF2-40B4-BE49-F238E27FC236}">
                <a16:creationId xmlns:a16="http://schemas.microsoft.com/office/drawing/2014/main" id="{55A265E0-427D-408A-B411-C0BF7D9472F5}"/>
              </a:ext>
            </a:extLst>
          </p:cNvPr>
          <p:cNvSpPr/>
          <p:nvPr/>
        </p:nvSpPr>
        <p:spPr>
          <a:xfrm>
            <a:off x="7132845" y="4854050"/>
            <a:ext cx="1770903" cy="367985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Ask for Topic Name</a:t>
            </a:r>
          </a:p>
        </p:txBody>
      </p:sp>
      <p:sp>
        <p:nvSpPr>
          <p:cNvPr id="93" name="Flowchart: Data 92">
            <a:extLst>
              <a:ext uri="{FF2B5EF4-FFF2-40B4-BE49-F238E27FC236}">
                <a16:creationId xmlns:a16="http://schemas.microsoft.com/office/drawing/2014/main" id="{45A9F674-3C3D-48E0-B0F1-7010E506D41F}"/>
              </a:ext>
            </a:extLst>
          </p:cNvPr>
          <p:cNvSpPr/>
          <p:nvPr/>
        </p:nvSpPr>
        <p:spPr>
          <a:xfrm>
            <a:off x="6973142" y="5294591"/>
            <a:ext cx="2206804" cy="367985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Ask for Topic Name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2D940D2-ED26-45A0-9001-9E234064F7E2}"/>
              </a:ext>
            </a:extLst>
          </p:cNvPr>
          <p:cNvCxnSpPr>
            <a:cxnSpLocks/>
            <a:stCxn id="87" idx="3"/>
            <a:endCxn id="92" idx="2"/>
          </p:cNvCxnSpPr>
          <p:nvPr/>
        </p:nvCxnSpPr>
        <p:spPr>
          <a:xfrm flipV="1">
            <a:off x="6424459" y="5038043"/>
            <a:ext cx="885476" cy="4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FBABF35-8F45-490E-A8AB-C6E73B48DF30}"/>
              </a:ext>
            </a:extLst>
          </p:cNvPr>
          <p:cNvCxnSpPr>
            <a:cxnSpLocks/>
            <a:stCxn id="89" idx="3"/>
            <a:endCxn id="93" idx="2"/>
          </p:cNvCxnSpPr>
          <p:nvPr/>
        </p:nvCxnSpPr>
        <p:spPr>
          <a:xfrm flipV="1">
            <a:off x="6424458" y="5478584"/>
            <a:ext cx="769364" cy="1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Data 95">
            <a:extLst>
              <a:ext uri="{FF2B5EF4-FFF2-40B4-BE49-F238E27FC236}">
                <a16:creationId xmlns:a16="http://schemas.microsoft.com/office/drawing/2014/main" id="{43B29304-145C-4903-A22D-19ED4200EC3C}"/>
              </a:ext>
            </a:extLst>
          </p:cNvPr>
          <p:cNvSpPr/>
          <p:nvPr/>
        </p:nvSpPr>
        <p:spPr>
          <a:xfrm>
            <a:off x="6973142" y="5707685"/>
            <a:ext cx="2206804" cy="367985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Ask for New Topic Name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90924B1-396D-429C-819F-5C8149A648F9}"/>
              </a:ext>
            </a:extLst>
          </p:cNvPr>
          <p:cNvCxnSpPr>
            <a:cxnSpLocks/>
            <a:stCxn id="91" idx="3"/>
            <a:endCxn id="96" idx="2"/>
          </p:cNvCxnSpPr>
          <p:nvPr/>
        </p:nvCxnSpPr>
        <p:spPr>
          <a:xfrm flipV="1">
            <a:off x="6424456" y="5891678"/>
            <a:ext cx="769366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764EB0A-3CBD-4914-BAD5-707A476C61BD}"/>
              </a:ext>
            </a:extLst>
          </p:cNvPr>
          <p:cNvCxnSpPr>
            <a:cxnSpLocks/>
            <a:stCxn id="6" idx="3"/>
            <a:endCxn id="87" idx="1"/>
          </p:cNvCxnSpPr>
          <p:nvPr/>
        </p:nvCxnSpPr>
        <p:spPr>
          <a:xfrm>
            <a:off x="4457846" y="4815391"/>
            <a:ext cx="689918" cy="26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E4070B4-63C8-4CF5-A536-1C72F3EE1D05}"/>
              </a:ext>
            </a:extLst>
          </p:cNvPr>
          <p:cNvCxnSpPr>
            <a:cxnSpLocks/>
            <a:stCxn id="6" idx="3"/>
            <a:endCxn id="89" idx="1"/>
          </p:cNvCxnSpPr>
          <p:nvPr/>
        </p:nvCxnSpPr>
        <p:spPr>
          <a:xfrm>
            <a:off x="4457846" y="4815391"/>
            <a:ext cx="689917" cy="67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56AFFE1-122E-4DD3-88C2-07AE84502905}"/>
              </a:ext>
            </a:extLst>
          </p:cNvPr>
          <p:cNvCxnSpPr>
            <a:cxnSpLocks/>
            <a:stCxn id="6" idx="3"/>
            <a:endCxn id="91" idx="1"/>
          </p:cNvCxnSpPr>
          <p:nvPr/>
        </p:nvCxnSpPr>
        <p:spPr>
          <a:xfrm>
            <a:off x="4457846" y="4815391"/>
            <a:ext cx="689915" cy="108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BB7574F-CE76-461F-AAD2-F44F6F182755}"/>
              </a:ext>
            </a:extLst>
          </p:cNvPr>
          <p:cNvCxnSpPr>
            <a:cxnSpLocks/>
            <a:stCxn id="92" idx="5"/>
            <a:endCxn id="52" idx="3"/>
          </p:cNvCxnSpPr>
          <p:nvPr/>
        </p:nvCxnSpPr>
        <p:spPr>
          <a:xfrm>
            <a:off x="8726658" y="5038043"/>
            <a:ext cx="1123734" cy="1604504"/>
          </a:xfrm>
          <a:prstGeom prst="bentConnector3">
            <a:avLst>
              <a:gd name="adj1" fmla="val 120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478F1DC-7C47-438B-B9DA-7DEAECFD4D95}"/>
              </a:ext>
            </a:extLst>
          </p:cNvPr>
          <p:cNvCxnSpPr>
            <a:cxnSpLocks/>
            <a:stCxn id="93" idx="5"/>
            <a:endCxn id="52" idx="3"/>
          </p:cNvCxnSpPr>
          <p:nvPr/>
        </p:nvCxnSpPr>
        <p:spPr>
          <a:xfrm>
            <a:off x="8959266" y="5478584"/>
            <a:ext cx="891126" cy="1163963"/>
          </a:xfrm>
          <a:prstGeom prst="bentConnector3">
            <a:avLst>
              <a:gd name="adj1" fmla="val 125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6D1BFE6B-F1BD-4063-9A33-E52F195B3F98}"/>
              </a:ext>
            </a:extLst>
          </p:cNvPr>
          <p:cNvCxnSpPr>
            <a:cxnSpLocks/>
            <a:endCxn id="52" idx="3"/>
          </p:cNvCxnSpPr>
          <p:nvPr/>
        </p:nvCxnSpPr>
        <p:spPr>
          <a:xfrm>
            <a:off x="8968516" y="5934675"/>
            <a:ext cx="881876" cy="707872"/>
          </a:xfrm>
          <a:prstGeom prst="bentConnector3">
            <a:avLst>
              <a:gd name="adj1" fmla="val 1259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FEE7C9B-3863-4368-8CA3-2052EEC47A25}"/>
              </a:ext>
            </a:extLst>
          </p:cNvPr>
          <p:cNvSpPr/>
          <p:nvPr/>
        </p:nvSpPr>
        <p:spPr>
          <a:xfrm>
            <a:off x="1654296" y="2296906"/>
            <a:ext cx="1047697" cy="811342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show Main Menu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EC69289-9E49-4204-BF0D-ACCBB202909C}"/>
              </a:ext>
            </a:extLst>
          </p:cNvPr>
          <p:cNvSpPr/>
          <p:nvPr/>
        </p:nvSpPr>
        <p:spPr>
          <a:xfrm>
            <a:off x="67039" y="2296906"/>
            <a:ext cx="1047697" cy="81134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Login to an admin account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6E9D43-0333-4611-91ED-E3B37DC9894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114736" y="2702577"/>
            <a:ext cx="53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E5BD569-6919-451E-B780-F24920FFAEEA}"/>
              </a:ext>
            </a:extLst>
          </p:cNvPr>
          <p:cNvSpPr/>
          <p:nvPr/>
        </p:nvSpPr>
        <p:spPr>
          <a:xfrm>
            <a:off x="759816" y="5824215"/>
            <a:ext cx="1047697" cy="3142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Exit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EE0B7B4-61A6-4F83-8B09-66573A205D9B}"/>
              </a:ext>
            </a:extLst>
          </p:cNvPr>
          <p:cNvSpPr/>
          <p:nvPr/>
        </p:nvSpPr>
        <p:spPr>
          <a:xfrm>
            <a:off x="3145254" y="4437542"/>
            <a:ext cx="1341940" cy="465768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Attempts Settings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EF38C73-BB4E-434F-90ED-36663B3A305D}"/>
              </a:ext>
            </a:extLst>
          </p:cNvPr>
          <p:cNvSpPr/>
          <p:nvPr/>
        </p:nvSpPr>
        <p:spPr>
          <a:xfrm>
            <a:off x="3165210" y="5956020"/>
            <a:ext cx="1341940" cy="465768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Generate Results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ED0128E-1C1F-48BB-B1D5-AC24E5109144}"/>
              </a:ext>
            </a:extLst>
          </p:cNvPr>
          <p:cNvSpPr/>
          <p:nvPr/>
        </p:nvSpPr>
        <p:spPr>
          <a:xfrm>
            <a:off x="4785255" y="3232814"/>
            <a:ext cx="942776" cy="401688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Reset All Attempts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2A769DBA-A995-490A-A202-0DDD0C655C5F}"/>
              </a:ext>
            </a:extLst>
          </p:cNvPr>
          <p:cNvSpPr/>
          <p:nvPr/>
        </p:nvSpPr>
        <p:spPr>
          <a:xfrm>
            <a:off x="4774210" y="3783309"/>
            <a:ext cx="2012393" cy="292641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+1 Attempt to users only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4045958-B963-42A1-9E2B-96AB7D95B010}"/>
              </a:ext>
            </a:extLst>
          </p:cNvPr>
          <p:cNvSpPr/>
          <p:nvPr/>
        </p:nvSpPr>
        <p:spPr>
          <a:xfrm>
            <a:off x="4783963" y="4200429"/>
            <a:ext cx="2009134" cy="401688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-1 Attempt to users only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82781C6-36D2-41C7-836F-739BA0338700}"/>
              </a:ext>
            </a:extLst>
          </p:cNvPr>
          <p:cNvSpPr/>
          <p:nvPr/>
        </p:nvSpPr>
        <p:spPr>
          <a:xfrm>
            <a:off x="4774211" y="4739244"/>
            <a:ext cx="1907372" cy="271305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Set unlimited attempts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974C3C9-1075-4908-89D1-8105A57375DB}"/>
              </a:ext>
            </a:extLst>
          </p:cNvPr>
          <p:cNvSpPr/>
          <p:nvPr/>
        </p:nvSpPr>
        <p:spPr>
          <a:xfrm>
            <a:off x="4774210" y="5121752"/>
            <a:ext cx="1067186" cy="481802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Back to Main Menu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09B28F-7CA6-434B-864F-9F19CE1793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487194" y="3433658"/>
            <a:ext cx="298061" cy="123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ED98AC-E129-47AC-AEB9-72D83031417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4487194" y="3929630"/>
            <a:ext cx="287016" cy="74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A5893B-32BA-4A39-ABA2-6A7B301221CB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487194" y="4401273"/>
            <a:ext cx="296769" cy="26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6748FC-DD35-4DB3-BDA5-E96923A33BFC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487194" y="4670426"/>
            <a:ext cx="287017" cy="20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55762DF4-8CEC-4542-A05D-DDADE089AE68}"/>
              </a:ext>
            </a:extLst>
          </p:cNvPr>
          <p:cNvSpPr/>
          <p:nvPr/>
        </p:nvSpPr>
        <p:spPr>
          <a:xfrm>
            <a:off x="7699753" y="5006956"/>
            <a:ext cx="1680369" cy="465768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Go back Attempts Settings menu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DDE7A68-5637-484F-A77B-8BFB63578FBB}"/>
              </a:ext>
            </a:extLst>
          </p:cNvPr>
          <p:cNvCxnSpPr>
            <a:cxnSpLocks/>
            <a:stCxn id="10" idx="3"/>
            <a:endCxn id="19" idx="0"/>
          </p:cNvCxnSpPr>
          <p:nvPr/>
        </p:nvCxnSpPr>
        <p:spPr>
          <a:xfrm>
            <a:off x="5728031" y="3433658"/>
            <a:ext cx="2811907" cy="1573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B05BEBA-096A-4B56-BBE1-57C040760C78}"/>
              </a:ext>
            </a:extLst>
          </p:cNvPr>
          <p:cNvCxnSpPr>
            <a:cxnSpLocks/>
            <a:stCxn id="19" idx="2"/>
            <a:endCxn id="8" idx="2"/>
          </p:cNvCxnSpPr>
          <p:nvPr/>
        </p:nvCxnSpPr>
        <p:spPr>
          <a:xfrm rot="5400000" flipH="1">
            <a:off x="5893374" y="2826160"/>
            <a:ext cx="569414" cy="4723714"/>
          </a:xfrm>
          <a:prstGeom prst="bentConnector3">
            <a:avLst>
              <a:gd name="adj1" fmla="val -40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9252EA8-DF3B-4C7D-9279-11DE0A4BC688}"/>
              </a:ext>
            </a:extLst>
          </p:cNvPr>
          <p:cNvCxnSpPr>
            <a:cxnSpLocks/>
            <a:stCxn id="11" idx="3"/>
            <a:endCxn id="19" idx="0"/>
          </p:cNvCxnSpPr>
          <p:nvPr/>
        </p:nvCxnSpPr>
        <p:spPr>
          <a:xfrm>
            <a:off x="6786603" y="3929630"/>
            <a:ext cx="1753335" cy="1077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418114-0552-4CE7-A64F-871C647947EC}"/>
              </a:ext>
            </a:extLst>
          </p:cNvPr>
          <p:cNvCxnSpPr>
            <a:cxnSpLocks/>
            <a:stCxn id="12" idx="3"/>
            <a:endCxn id="19" idx="0"/>
          </p:cNvCxnSpPr>
          <p:nvPr/>
        </p:nvCxnSpPr>
        <p:spPr>
          <a:xfrm>
            <a:off x="6793097" y="4401273"/>
            <a:ext cx="1746841" cy="605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BCFEFCDB-FEB1-4439-9DCF-0CC99BA9BAD3}"/>
              </a:ext>
            </a:extLst>
          </p:cNvPr>
          <p:cNvSpPr/>
          <p:nvPr/>
        </p:nvSpPr>
        <p:spPr>
          <a:xfrm>
            <a:off x="5334321" y="5893933"/>
            <a:ext cx="2851135" cy="564669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Print Results List:</a:t>
            </a:r>
          </a:p>
          <a:p>
            <a:pPr algn="ctr"/>
            <a:r>
              <a:rPr lang="en-SG" sz="1200" dirty="0">
                <a:solidFill>
                  <a:schemeClr val="bg1"/>
                </a:solidFill>
              </a:rPr>
              <a:t>Marks &amp; Percentage &amp; Timestamp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8F33F-9C92-4614-9231-7FAD332ADAFB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4507150" y="6176268"/>
            <a:ext cx="827171" cy="1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DD3249-7067-4CD9-A6B0-61E4B97778B7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6681583" y="4874897"/>
            <a:ext cx="1018170" cy="36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592565-2CA2-46E7-85A8-BC3C4573AE0B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4487194" y="4670426"/>
            <a:ext cx="287016" cy="69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507C25F-58F5-43E0-9BDB-A610D7CB85B1}"/>
              </a:ext>
            </a:extLst>
          </p:cNvPr>
          <p:cNvSpPr txBox="1"/>
          <p:nvPr/>
        </p:nvSpPr>
        <p:spPr>
          <a:xfrm>
            <a:off x="157109" y="225836"/>
            <a:ext cx="3244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highlight>
                  <a:srgbClr val="00FFFF"/>
                </a:highlight>
              </a:rPr>
              <a:t>Admin.py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480EE1-0C8B-4E3C-B34C-49FCEFED20D7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701993" y="2702577"/>
            <a:ext cx="443261" cy="196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AE6E16-3145-48E7-871C-E01858334BE3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701993" y="2702577"/>
            <a:ext cx="463217" cy="348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D6D7E2D9-FA4A-43F7-A2D8-DFC282F0E966}"/>
              </a:ext>
            </a:extLst>
          </p:cNvPr>
          <p:cNvSpPr/>
          <p:nvPr/>
        </p:nvSpPr>
        <p:spPr>
          <a:xfrm>
            <a:off x="2310238" y="962378"/>
            <a:ext cx="1388306" cy="465768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Setup Question Pool</a:t>
            </a:r>
          </a:p>
        </p:txBody>
      </p:sp>
      <p:sp>
        <p:nvSpPr>
          <p:cNvPr id="84" name="Flowchart: Data 83">
            <a:extLst>
              <a:ext uri="{FF2B5EF4-FFF2-40B4-BE49-F238E27FC236}">
                <a16:creationId xmlns:a16="http://schemas.microsoft.com/office/drawing/2014/main" id="{03D773C2-305B-4625-B501-AA29B38B5FF4}"/>
              </a:ext>
            </a:extLst>
          </p:cNvPr>
          <p:cNvSpPr/>
          <p:nvPr/>
        </p:nvSpPr>
        <p:spPr>
          <a:xfrm>
            <a:off x="5089657" y="29883"/>
            <a:ext cx="3027976" cy="465768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Ask for new </a:t>
            </a:r>
            <a:r>
              <a:rPr lang="en-SG" sz="1200" dirty="0" err="1">
                <a:solidFill>
                  <a:schemeClr val="bg1"/>
                </a:solidFill>
              </a:rPr>
              <a:t>Qn</a:t>
            </a:r>
            <a:r>
              <a:rPr lang="en-SG" sz="1200" dirty="0">
                <a:solidFill>
                  <a:schemeClr val="bg1"/>
                </a:solidFill>
              </a:rPr>
              <a:t>, Options, Answer, and Topic</a:t>
            </a:r>
          </a:p>
        </p:txBody>
      </p:sp>
      <p:sp>
        <p:nvSpPr>
          <p:cNvPr id="85" name="Flowchart: Process 84">
            <a:extLst>
              <a:ext uri="{FF2B5EF4-FFF2-40B4-BE49-F238E27FC236}">
                <a16:creationId xmlns:a16="http://schemas.microsoft.com/office/drawing/2014/main" id="{E3CF894B-71C8-4D6B-BBC6-3431848630E2}"/>
              </a:ext>
            </a:extLst>
          </p:cNvPr>
          <p:cNvSpPr/>
          <p:nvPr/>
        </p:nvSpPr>
        <p:spPr>
          <a:xfrm>
            <a:off x="3891889" y="62367"/>
            <a:ext cx="864729" cy="401688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Add </a:t>
            </a:r>
            <a:r>
              <a:rPr lang="en-SG" sz="1200" dirty="0" err="1">
                <a:solidFill>
                  <a:schemeClr val="bg1"/>
                </a:solidFill>
              </a:rPr>
              <a:t>Qn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Flowchart: Process 85">
            <a:extLst>
              <a:ext uri="{FF2B5EF4-FFF2-40B4-BE49-F238E27FC236}">
                <a16:creationId xmlns:a16="http://schemas.microsoft.com/office/drawing/2014/main" id="{897258E1-936A-4FFE-9044-422A124D108E}"/>
              </a:ext>
            </a:extLst>
          </p:cNvPr>
          <p:cNvSpPr/>
          <p:nvPr/>
        </p:nvSpPr>
        <p:spPr>
          <a:xfrm>
            <a:off x="3891889" y="531292"/>
            <a:ext cx="864729" cy="309881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Edit </a:t>
            </a:r>
            <a:r>
              <a:rPr lang="en-SG" sz="1200" dirty="0" err="1">
                <a:solidFill>
                  <a:schemeClr val="bg1"/>
                </a:solidFill>
              </a:rPr>
              <a:t>Qn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E9334744-86BF-49D4-8676-8F6FA9D1352B}"/>
              </a:ext>
            </a:extLst>
          </p:cNvPr>
          <p:cNvSpPr/>
          <p:nvPr/>
        </p:nvSpPr>
        <p:spPr>
          <a:xfrm>
            <a:off x="3894130" y="896562"/>
            <a:ext cx="864731" cy="401688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Delete </a:t>
            </a:r>
            <a:r>
              <a:rPr lang="en-SG" sz="1200" dirty="0" err="1">
                <a:solidFill>
                  <a:schemeClr val="bg1"/>
                </a:solidFill>
              </a:rPr>
              <a:t>Qn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8" name="Flowchart: Process 87">
            <a:extLst>
              <a:ext uri="{FF2B5EF4-FFF2-40B4-BE49-F238E27FC236}">
                <a16:creationId xmlns:a16="http://schemas.microsoft.com/office/drawing/2014/main" id="{646D0EB1-CA04-4544-BCF6-5B0CDBFA88D1}"/>
              </a:ext>
            </a:extLst>
          </p:cNvPr>
          <p:cNvSpPr/>
          <p:nvPr/>
        </p:nvSpPr>
        <p:spPr>
          <a:xfrm>
            <a:off x="4452643" y="2500142"/>
            <a:ext cx="1388306" cy="273329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Retrieve </a:t>
            </a:r>
            <a:r>
              <a:rPr lang="en-SG" sz="1200" dirty="0" err="1">
                <a:solidFill>
                  <a:schemeClr val="bg1"/>
                </a:solidFill>
              </a:rPr>
              <a:t>Qn</a:t>
            </a:r>
            <a:r>
              <a:rPr lang="en-SG" sz="1200" dirty="0">
                <a:solidFill>
                  <a:schemeClr val="bg1"/>
                </a:solidFill>
              </a:rPr>
              <a:t> List</a:t>
            </a:r>
          </a:p>
        </p:txBody>
      </p:sp>
      <p:sp>
        <p:nvSpPr>
          <p:cNvPr id="89" name="Flowchart: Process 88">
            <a:extLst>
              <a:ext uri="{FF2B5EF4-FFF2-40B4-BE49-F238E27FC236}">
                <a16:creationId xmlns:a16="http://schemas.microsoft.com/office/drawing/2014/main" id="{0A50E0C6-A3C1-4C71-B15C-2A54623EEB38}"/>
              </a:ext>
            </a:extLst>
          </p:cNvPr>
          <p:cNvSpPr/>
          <p:nvPr/>
        </p:nvSpPr>
        <p:spPr>
          <a:xfrm>
            <a:off x="3147749" y="2471683"/>
            <a:ext cx="1144126" cy="448090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Back to Main Menu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CA145E5-02C8-4201-810D-C0AB63BE7EE2}"/>
              </a:ext>
            </a:extLst>
          </p:cNvPr>
          <p:cNvCxnSpPr>
            <a:cxnSpLocks/>
            <a:stCxn id="83" idx="3"/>
            <a:endCxn id="85" idx="1"/>
          </p:cNvCxnSpPr>
          <p:nvPr/>
        </p:nvCxnSpPr>
        <p:spPr>
          <a:xfrm flipV="1">
            <a:off x="3698544" y="263211"/>
            <a:ext cx="193345" cy="93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1C68ABC-54CC-4CDD-8F48-6A3964DCB66D}"/>
              </a:ext>
            </a:extLst>
          </p:cNvPr>
          <p:cNvCxnSpPr>
            <a:cxnSpLocks/>
            <a:stCxn id="85" idx="3"/>
            <a:endCxn id="84" idx="2"/>
          </p:cNvCxnSpPr>
          <p:nvPr/>
        </p:nvCxnSpPr>
        <p:spPr>
          <a:xfrm flipV="1">
            <a:off x="4756618" y="262767"/>
            <a:ext cx="635837" cy="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42E191C1-0F7F-4542-93BE-C23D30545E03}"/>
              </a:ext>
            </a:extLst>
          </p:cNvPr>
          <p:cNvSpPr/>
          <p:nvPr/>
        </p:nvSpPr>
        <p:spPr>
          <a:xfrm>
            <a:off x="10386533" y="2388501"/>
            <a:ext cx="1738428" cy="465768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Go back Question Pool menu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DB6AA03C-536A-4913-BDDF-DD4D2B2841E6}"/>
              </a:ext>
            </a:extLst>
          </p:cNvPr>
          <p:cNvCxnSpPr>
            <a:cxnSpLocks/>
            <a:stCxn id="84" idx="5"/>
            <a:endCxn id="92" idx="0"/>
          </p:cNvCxnSpPr>
          <p:nvPr/>
        </p:nvCxnSpPr>
        <p:spPr>
          <a:xfrm>
            <a:off x="7814835" y="262767"/>
            <a:ext cx="3440912" cy="21257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Data 93">
            <a:extLst>
              <a:ext uri="{FF2B5EF4-FFF2-40B4-BE49-F238E27FC236}">
                <a16:creationId xmlns:a16="http://schemas.microsoft.com/office/drawing/2014/main" id="{7D532320-C322-49C9-991F-372BDFB7C822}"/>
              </a:ext>
            </a:extLst>
          </p:cNvPr>
          <p:cNvSpPr/>
          <p:nvPr/>
        </p:nvSpPr>
        <p:spPr>
          <a:xfrm>
            <a:off x="5031834" y="519444"/>
            <a:ext cx="2581884" cy="465768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Ask for </a:t>
            </a:r>
            <a:r>
              <a:rPr lang="en-SG" sz="1200" dirty="0" err="1">
                <a:solidFill>
                  <a:schemeClr val="bg1"/>
                </a:solidFill>
              </a:rPr>
              <a:t>Qn</a:t>
            </a:r>
            <a:r>
              <a:rPr lang="en-SG" sz="1200" dirty="0">
                <a:solidFill>
                  <a:schemeClr val="bg1"/>
                </a:solidFill>
              </a:rPr>
              <a:t> to edit,</a:t>
            </a:r>
          </a:p>
          <a:p>
            <a:pPr algn="ctr"/>
            <a:r>
              <a:rPr lang="en-SG" sz="1200" dirty="0">
                <a:solidFill>
                  <a:schemeClr val="bg1"/>
                </a:solidFill>
              </a:rPr>
              <a:t>Parameter to edit,</a:t>
            </a:r>
          </a:p>
        </p:txBody>
      </p:sp>
      <p:sp>
        <p:nvSpPr>
          <p:cNvPr id="95" name="Flowchart: Data 94">
            <a:extLst>
              <a:ext uri="{FF2B5EF4-FFF2-40B4-BE49-F238E27FC236}">
                <a16:creationId xmlns:a16="http://schemas.microsoft.com/office/drawing/2014/main" id="{56662E05-3721-4E17-AB19-63561F094819}"/>
              </a:ext>
            </a:extLst>
          </p:cNvPr>
          <p:cNvSpPr/>
          <p:nvPr/>
        </p:nvSpPr>
        <p:spPr>
          <a:xfrm>
            <a:off x="8017968" y="493824"/>
            <a:ext cx="2278085" cy="465768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Ask for new change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EC8C47C-5820-4CC8-9316-759B8B73DDFC}"/>
              </a:ext>
            </a:extLst>
          </p:cNvPr>
          <p:cNvCxnSpPr>
            <a:cxnSpLocks/>
            <a:stCxn id="86" idx="3"/>
            <a:endCxn id="94" idx="2"/>
          </p:cNvCxnSpPr>
          <p:nvPr/>
        </p:nvCxnSpPr>
        <p:spPr>
          <a:xfrm>
            <a:off x="4756618" y="686233"/>
            <a:ext cx="533404" cy="6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CC31A5B-BDB1-49FE-829E-F7581F8664AE}"/>
              </a:ext>
            </a:extLst>
          </p:cNvPr>
          <p:cNvCxnSpPr>
            <a:cxnSpLocks/>
            <a:stCxn id="94" idx="5"/>
            <a:endCxn id="95" idx="2"/>
          </p:cNvCxnSpPr>
          <p:nvPr/>
        </p:nvCxnSpPr>
        <p:spPr>
          <a:xfrm flipV="1">
            <a:off x="7355530" y="726708"/>
            <a:ext cx="890247" cy="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8B35E41-D304-4FC5-9AB6-A84443F44FE9}"/>
              </a:ext>
            </a:extLst>
          </p:cNvPr>
          <p:cNvCxnSpPr>
            <a:cxnSpLocks/>
            <a:stCxn id="95" idx="5"/>
            <a:endCxn id="92" idx="0"/>
          </p:cNvCxnSpPr>
          <p:nvPr/>
        </p:nvCxnSpPr>
        <p:spPr>
          <a:xfrm>
            <a:off x="10068245" y="726708"/>
            <a:ext cx="1187502" cy="16617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Data 98">
            <a:extLst>
              <a:ext uri="{FF2B5EF4-FFF2-40B4-BE49-F238E27FC236}">
                <a16:creationId xmlns:a16="http://schemas.microsoft.com/office/drawing/2014/main" id="{D1C995D1-1EBF-452C-BC29-508EE6AEF676}"/>
              </a:ext>
            </a:extLst>
          </p:cNvPr>
          <p:cNvSpPr/>
          <p:nvPr/>
        </p:nvSpPr>
        <p:spPr>
          <a:xfrm>
            <a:off x="6528661" y="1018054"/>
            <a:ext cx="1654785" cy="465768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Ask for </a:t>
            </a:r>
            <a:r>
              <a:rPr lang="en-SG" sz="1200" dirty="0" err="1">
                <a:solidFill>
                  <a:schemeClr val="bg1"/>
                </a:solidFill>
              </a:rPr>
              <a:t>Qn</a:t>
            </a:r>
            <a:r>
              <a:rPr lang="en-SG" sz="1200" dirty="0">
                <a:solidFill>
                  <a:schemeClr val="bg1"/>
                </a:solidFill>
              </a:rPr>
              <a:t> to delete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4A0D93B-0161-4B23-BDA9-00FD53151D32}"/>
              </a:ext>
            </a:extLst>
          </p:cNvPr>
          <p:cNvCxnSpPr>
            <a:cxnSpLocks/>
            <a:stCxn id="83" idx="3"/>
            <a:endCxn id="86" idx="1"/>
          </p:cNvCxnSpPr>
          <p:nvPr/>
        </p:nvCxnSpPr>
        <p:spPr>
          <a:xfrm flipV="1">
            <a:off x="3698544" y="686233"/>
            <a:ext cx="193345" cy="50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221615E-7580-477C-B6D5-6C1E3D813380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 flipV="1">
            <a:off x="3698544" y="1097406"/>
            <a:ext cx="195586" cy="9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12AD77E-C5F5-4CC3-AF0F-203F6FA871E2}"/>
              </a:ext>
            </a:extLst>
          </p:cNvPr>
          <p:cNvCxnSpPr>
            <a:cxnSpLocks/>
            <a:stCxn id="87" idx="3"/>
            <a:endCxn id="99" idx="2"/>
          </p:cNvCxnSpPr>
          <p:nvPr/>
        </p:nvCxnSpPr>
        <p:spPr>
          <a:xfrm>
            <a:off x="4758861" y="1097406"/>
            <a:ext cx="1935279" cy="15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C4FF28D-44C0-4BF0-8409-7F941E6498FC}"/>
              </a:ext>
            </a:extLst>
          </p:cNvPr>
          <p:cNvCxnSpPr>
            <a:cxnSpLocks/>
            <a:stCxn id="83" idx="3"/>
            <a:endCxn id="88" idx="1"/>
          </p:cNvCxnSpPr>
          <p:nvPr/>
        </p:nvCxnSpPr>
        <p:spPr>
          <a:xfrm>
            <a:off x="3698544" y="1195262"/>
            <a:ext cx="754099" cy="144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Data 103">
            <a:extLst>
              <a:ext uri="{FF2B5EF4-FFF2-40B4-BE49-F238E27FC236}">
                <a16:creationId xmlns:a16="http://schemas.microsoft.com/office/drawing/2014/main" id="{D340FFF1-4FC5-4CB3-8E58-1BFDD113D443}"/>
              </a:ext>
            </a:extLst>
          </p:cNvPr>
          <p:cNvSpPr/>
          <p:nvPr/>
        </p:nvSpPr>
        <p:spPr>
          <a:xfrm>
            <a:off x="8860156" y="1044438"/>
            <a:ext cx="2307398" cy="465768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Double Confirm to Delete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4943E2A-FAF9-4E94-831E-D20DB550824E}"/>
              </a:ext>
            </a:extLst>
          </p:cNvPr>
          <p:cNvCxnSpPr>
            <a:cxnSpLocks/>
            <a:stCxn id="99" idx="5"/>
            <a:endCxn id="104" idx="2"/>
          </p:cNvCxnSpPr>
          <p:nvPr/>
        </p:nvCxnSpPr>
        <p:spPr>
          <a:xfrm>
            <a:off x="8017968" y="1250938"/>
            <a:ext cx="1072928" cy="2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569DDF02-27AD-4FA5-8807-853DD7DD3516}"/>
              </a:ext>
            </a:extLst>
          </p:cNvPr>
          <p:cNvCxnSpPr>
            <a:cxnSpLocks/>
            <a:stCxn id="104" idx="5"/>
            <a:endCxn id="92" idx="0"/>
          </p:cNvCxnSpPr>
          <p:nvPr/>
        </p:nvCxnSpPr>
        <p:spPr>
          <a:xfrm>
            <a:off x="10936814" y="1277322"/>
            <a:ext cx="318933" cy="1111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15304CF4-9D19-47BA-969C-28171DACD2A3}"/>
              </a:ext>
            </a:extLst>
          </p:cNvPr>
          <p:cNvSpPr/>
          <p:nvPr/>
        </p:nvSpPr>
        <p:spPr>
          <a:xfrm>
            <a:off x="8017968" y="2403922"/>
            <a:ext cx="1388306" cy="465768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Print All </a:t>
            </a:r>
            <a:r>
              <a:rPr lang="en-SG" sz="1200" dirty="0" err="1">
                <a:solidFill>
                  <a:schemeClr val="bg1"/>
                </a:solidFill>
              </a:rPr>
              <a:t>Qn</a:t>
            </a:r>
            <a:r>
              <a:rPr lang="en-SG" sz="1200" dirty="0">
                <a:solidFill>
                  <a:schemeClr val="bg1"/>
                </a:solidFill>
              </a:rPr>
              <a:t> List &amp; Answers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ED0EEB3-EB36-43F4-880D-73D6302EE8DB}"/>
              </a:ext>
            </a:extLst>
          </p:cNvPr>
          <p:cNvCxnSpPr>
            <a:cxnSpLocks/>
            <a:stCxn id="88" idx="3"/>
            <a:endCxn id="107" idx="1"/>
          </p:cNvCxnSpPr>
          <p:nvPr/>
        </p:nvCxnSpPr>
        <p:spPr>
          <a:xfrm flipV="1">
            <a:off x="5840949" y="2636806"/>
            <a:ext cx="21770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4EB3FB0-0DD2-45C5-B587-8DB05514F042}"/>
              </a:ext>
            </a:extLst>
          </p:cNvPr>
          <p:cNvCxnSpPr>
            <a:cxnSpLocks/>
            <a:stCxn id="107" idx="3"/>
            <a:endCxn id="92" idx="1"/>
          </p:cNvCxnSpPr>
          <p:nvPr/>
        </p:nvCxnSpPr>
        <p:spPr>
          <a:xfrm flipV="1">
            <a:off x="9406274" y="2621385"/>
            <a:ext cx="980259" cy="1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7B93437B-AE18-4415-8D66-6C340546080C}"/>
              </a:ext>
            </a:extLst>
          </p:cNvPr>
          <p:cNvCxnSpPr>
            <a:cxnSpLocks/>
            <a:stCxn id="92" idx="2"/>
            <a:endCxn id="83" idx="2"/>
          </p:cNvCxnSpPr>
          <p:nvPr/>
        </p:nvCxnSpPr>
        <p:spPr>
          <a:xfrm rot="5400000" flipH="1">
            <a:off x="6417007" y="-1984470"/>
            <a:ext cx="1426123" cy="8251356"/>
          </a:xfrm>
          <a:prstGeom prst="bentConnector3">
            <a:avLst>
              <a:gd name="adj1" fmla="val -16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31384BB-4FBB-487F-91BC-304CB30DBBEB}"/>
              </a:ext>
            </a:extLst>
          </p:cNvPr>
          <p:cNvCxnSpPr>
            <a:cxnSpLocks/>
            <a:stCxn id="83" idx="3"/>
            <a:endCxn id="89" idx="0"/>
          </p:cNvCxnSpPr>
          <p:nvPr/>
        </p:nvCxnSpPr>
        <p:spPr>
          <a:xfrm>
            <a:off x="3698544" y="1195262"/>
            <a:ext cx="21268" cy="127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B427758-B47A-4958-9D9F-8D8308D94069}"/>
              </a:ext>
            </a:extLst>
          </p:cNvPr>
          <p:cNvCxnSpPr>
            <a:cxnSpLocks/>
            <a:stCxn id="89" idx="1"/>
          </p:cNvCxnSpPr>
          <p:nvPr/>
        </p:nvCxnSpPr>
        <p:spPr>
          <a:xfrm>
            <a:off x="3147749" y="2695728"/>
            <a:ext cx="57228" cy="2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AB502B8E-88FB-4AAC-835F-4883DBE7327E}"/>
              </a:ext>
            </a:extLst>
          </p:cNvPr>
          <p:cNvCxnSpPr>
            <a:cxnSpLocks/>
            <a:stCxn id="24" idx="2"/>
            <a:endCxn id="4" idx="2"/>
          </p:cNvCxnSpPr>
          <p:nvPr/>
        </p:nvCxnSpPr>
        <p:spPr>
          <a:xfrm rot="5400000" flipH="1">
            <a:off x="2793840" y="2492553"/>
            <a:ext cx="3350354" cy="4581744"/>
          </a:xfrm>
          <a:prstGeom prst="bentConnector3">
            <a:avLst>
              <a:gd name="adj1" fmla="val -6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CFF1FC6-79DF-4699-97BB-957BE34F9C0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283665" y="3108248"/>
            <a:ext cx="894480" cy="271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3C69BED8-D772-4A71-A606-8314F2C54E9F}"/>
              </a:ext>
            </a:extLst>
          </p:cNvPr>
          <p:cNvSpPr/>
          <p:nvPr/>
        </p:nvSpPr>
        <p:spPr>
          <a:xfrm rot="21185192">
            <a:off x="2902426" y="2574018"/>
            <a:ext cx="214073" cy="140226"/>
          </a:xfrm>
          <a:custGeom>
            <a:avLst/>
            <a:gdLst>
              <a:gd name="connsiteX0" fmla="*/ 335902 w 335902"/>
              <a:gd name="connsiteY0" fmla="*/ 205436 h 205436"/>
              <a:gd name="connsiteX1" fmla="*/ 186612 w 335902"/>
              <a:gd name="connsiteY1" fmla="*/ 162 h 205436"/>
              <a:gd name="connsiteX2" fmla="*/ 0 w 335902"/>
              <a:gd name="connsiteY2" fmla="*/ 168113 h 20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902" h="205436">
                <a:moveTo>
                  <a:pt x="335902" y="205436"/>
                </a:moveTo>
                <a:cubicBezTo>
                  <a:pt x="289249" y="105909"/>
                  <a:pt x="242596" y="6383"/>
                  <a:pt x="186612" y="162"/>
                </a:cubicBezTo>
                <a:cubicBezTo>
                  <a:pt x="130628" y="-6059"/>
                  <a:pt x="0" y="168113"/>
                  <a:pt x="0" y="1681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6548810-5606-4AC6-AC1F-F4036A0D9715}"/>
              </a:ext>
            </a:extLst>
          </p:cNvPr>
          <p:cNvCxnSpPr>
            <a:cxnSpLocks/>
            <a:stCxn id="89" idx="1"/>
            <a:endCxn id="163" idx="0"/>
          </p:cNvCxnSpPr>
          <p:nvPr/>
        </p:nvCxnSpPr>
        <p:spPr>
          <a:xfrm flipH="1">
            <a:off x="3124160" y="2695728"/>
            <a:ext cx="23589" cy="5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69544D5-4D2C-46B2-B482-1F05B2082D62}"/>
              </a:ext>
            </a:extLst>
          </p:cNvPr>
          <p:cNvCxnSpPr>
            <a:cxnSpLocks/>
            <a:stCxn id="163" idx="2"/>
            <a:endCxn id="4" idx="3"/>
          </p:cNvCxnSpPr>
          <p:nvPr/>
        </p:nvCxnSpPr>
        <p:spPr>
          <a:xfrm flipH="1">
            <a:off x="2701993" y="2701327"/>
            <a:ext cx="206584" cy="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C3344C85-9A32-47F4-9BBC-1A933C8EDAB6}"/>
              </a:ext>
            </a:extLst>
          </p:cNvPr>
          <p:cNvSpPr/>
          <p:nvPr/>
        </p:nvSpPr>
        <p:spPr>
          <a:xfrm rot="21185192">
            <a:off x="3695033" y="5258526"/>
            <a:ext cx="214073" cy="140226"/>
          </a:xfrm>
          <a:custGeom>
            <a:avLst/>
            <a:gdLst>
              <a:gd name="connsiteX0" fmla="*/ 335902 w 335902"/>
              <a:gd name="connsiteY0" fmla="*/ 205436 h 205436"/>
              <a:gd name="connsiteX1" fmla="*/ 186612 w 335902"/>
              <a:gd name="connsiteY1" fmla="*/ 162 h 205436"/>
              <a:gd name="connsiteX2" fmla="*/ 0 w 335902"/>
              <a:gd name="connsiteY2" fmla="*/ 168113 h 20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902" h="205436">
                <a:moveTo>
                  <a:pt x="335902" y="205436"/>
                </a:moveTo>
                <a:cubicBezTo>
                  <a:pt x="289249" y="105909"/>
                  <a:pt x="242596" y="6383"/>
                  <a:pt x="186612" y="162"/>
                </a:cubicBezTo>
                <a:cubicBezTo>
                  <a:pt x="130628" y="-6059"/>
                  <a:pt x="0" y="168113"/>
                  <a:pt x="0" y="1681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E45B64D0-5A46-4784-9D1E-12608974853B}"/>
              </a:ext>
            </a:extLst>
          </p:cNvPr>
          <p:cNvSpPr/>
          <p:nvPr/>
        </p:nvSpPr>
        <p:spPr>
          <a:xfrm rot="21185192">
            <a:off x="2920079" y="5256215"/>
            <a:ext cx="214073" cy="140226"/>
          </a:xfrm>
          <a:custGeom>
            <a:avLst/>
            <a:gdLst>
              <a:gd name="connsiteX0" fmla="*/ 335902 w 335902"/>
              <a:gd name="connsiteY0" fmla="*/ 205436 h 205436"/>
              <a:gd name="connsiteX1" fmla="*/ 186612 w 335902"/>
              <a:gd name="connsiteY1" fmla="*/ 162 h 205436"/>
              <a:gd name="connsiteX2" fmla="*/ 0 w 335902"/>
              <a:gd name="connsiteY2" fmla="*/ 168113 h 20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902" h="205436">
                <a:moveTo>
                  <a:pt x="335902" y="205436"/>
                </a:moveTo>
                <a:cubicBezTo>
                  <a:pt x="289249" y="105909"/>
                  <a:pt x="242596" y="6383"/>
                  <a:pt x="186612" y="162"/>
                </a:cubicBezTo>
                <a:cubicBezTo>
                  <a:pt x="130628" y="-6059"/>
                  <a:pt x="0" y="168113"/>
                  <a:pt x="0" y="1681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E18F076-27DA-4D14-ACBA-0B75B533DC65}"/>
              </a:ext>
            </a:extLst>
          </p:cNvPr>
          <p:cNvCxnSpPr>
            <a:cxnSpLocks/>
            <a:stCxn id="14" idx="1"/>
            <a:endCxn id="171" idx="0"/>
          </p:cNvCxnSpPr>
          <p:nvPr/>
        </p:nvCxnSpPr>
        <p:spPr>
          <a:xfrm flipH="1">
            <a:off x="3916767" y="5362653"/>
            <a:ext cx="857443" cy="2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11E8216-2FEF-4B5D-A487-9C0A5F8167B5}"/>
              </a:ext>
            </a:extLst>
          </p:cNvPr>
          <p:cNvCxnSpPr>
            <a:cxnSpLocks/>
            <a:stCxn id="171" idx="2"/>
            <a:endCxn id="172" idx="0"/>
          </p:cNvCxnSpPr>
          <p:nvPr/>
        </p:nvCxnSpPr>
        <p:spPr>
          <a:xfrm flipH="1" flipV="1">
            <a:off x="3141813" y="5383047"/>
            <a:ext cx="559371" cy="2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DD5FCE2F-E5EB-4042-BB30-A71EE3DF8552}"/>
              </a:ext>
            </a:extLst>
          </p:cNvPr>
          <p:cNvCxnSpPr>
            <a:cxnSpLocks/>
            <a:stCxn id="172" idx="2"/>
            <a:endCxn id="4" idx="2"/>
          </p:cNvCxnSpPr>
          <p:nvPr/>
        </p:nvCxnSpPr>
        <p:spPr>
          <a:xfrm flipH="1" flipV="1">
            <a:off x="2178145" y="3108248"/>
            <a:ext cx="748085" cy="2275276"/>
          </a:xfrm>
          <a:prstGeom prst="bentConnector4">
            <a:avLst>
              <a:gd name="adj1" fmla="val 99158"/>
              <a:gd name="adj2" fmla="val 52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0780297-95EF-463D-A492-19498C53BC84}"/>
              </a:ext>
            </a:extLst>
          </p:cNvPr>
          <p:cNvCxnSpPr>
            <a:cxnSpLocks/>
            <a:stCxn id="4" idx="0"/>
            <a:endCxn id="83" idx="1"/>
          </p:cNvCxnSpPr>
          <p:nvPr/>
        </p:nvCxnSpPr>
        <p:spPr>
          <a:xfrm flipV="1">
            <a:off x="2178145" y="1195262"/>
            <a:ext cx="132093" cy="110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owchart: Process 123">
            <a:extLst>
              <a:ext uri="{FF2B5EF4-FFF2-40B4-BE49-F238E27FC236}">
                <a16:creationId xmlns:a16="http://schemas.microsoft.com/office/drawing/2014/main" id="{F3F0A7A7-16B7-4AC4-9F12-00456B3B8069}"/>
              </a:ext>
            </a:extLst>
          </p:cNvPr>
          <p:cNvSpPr/>
          <p:nvPr/>
        </p:nvSpPr>
        <p:spPr>
          <a:xfrm>
            <a:off x="4270607" y="1375558"/>
            <a:ext cx="864731" cy="401688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Add Quiz</a:t>
            </a:r>
          </a:p>
        </p:txBody>
      </p:sp>
      <p:sp>
        <p:nvSpPr>
          <p:cNvPr id="125" name="Flowchart: Process 124">
            <a:extLst>
              <a:ext uri="{FF2B5EF4-FFF2-40B4-BE49-F238E27FC236}">
                <a16:creationId xmlns:a16="http://schemas.microsoft.com/office/drawing/2014/main" id="{0D5212A7-4DDA-4800-994D-BAA7C9AFE24F}"/>
              </a:ext>
            </a:extLst>
          </p:cNvPr>
          <p:cNvSpPr/>
          <p:nvPr/>
        </p:nvSpPr>
        <p:spPr>
          <a:xfrm>
            <a:off x="4351597" y="1823652"/>
            <a:ext cx="864731" cy="401688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Delete Quiz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D8D549A-A030-4078-BEE2-A661C47274D3}"/>
              </a:ext>
            </a:extLst>
          </p:cNvPr>
          <p:cNvCxnSpPr>
            <a:cxnSpLocks/>
            <a:stCxn id="83" idx="3"/>
            <a:endCxn id="124" idx="1"/>
          </p:cNvCxnSpPr>
          <p:nvPr/>
        </p:nvCxnSpPr>
        <p:spPr>
          <a:xfrm>
            <a:off x="3698544" y="1195262"/>
            <a:ext cx="572063" cy="38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18EA972-A534-431F-97BE-17823EF7A7E0}"/>
              </a:ext>
            </a:extLst>
          </p:cNvPr>
          <p:cNvCxnSpPr>
            <a:cxnSpLocks/>
            <a:stCxn id="83" idx="3"/>
            <a:endCxn id="125" idx="1"/>
          </p:cNvCxnSpPr>
          <p:nvPr/>
        </p:nvCxnSpPr>
        <p:spPr>
          <a:xfrm>
            <a:off x="3698544" y="1195262"/>
            <a:ext cx="653053" cy="82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Data 133">
            <a:extLst>
              <a:ext uri="{FF2B5EF4-FFF2-40B4-BE49-F238E27FC236}">
                <a16:creationId xmlns:a16="http://schemas.microsoft.com/office/drawing/2014/main" id="{5DF758B9-BE10-4328-935B-E2D66E01D7AD}"/>
              </a:ext>
            </a:extLst>
          </p:cNvPr>
          <p:cNvSpPr/>
          <p:nvPr/>
        </p:nvSpPr>
        <p:spPr>
          <a:xfrm>
            <a:off x="6260920" y="1532483"/>
            <a:ext cx="1654785" cy="465768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Ask for Quiz Name</a:t>
            </a:r>
          </a:p>
        </p:txBody>
      </p:sp>
      <p:sp>
        <p:nvSpPr>
          <p:cNvPr id="135" name="Flowchart: Data 134">
            <a:extLst>
              <a:ext uri="{FF2B5EF4-FFF2-40B4-BE49-F238E27FC236}">
                <a16:creationId xmlns:a16="http://schemas.microsoft.com/office/drawing/2014/main" id="{C54126A5-3ACF-45C3-8DC4-341B07C538C5}"/>
              </a:ext>
            </a:extLst>
          </p:cNvPr>
          <p:cNvSpPr/>
          <p:nvPr/>
        </p:nvSpPr>
        <p:spPr>
          <a:xfrm>
            <a:off x="8190846" y="1542284"/>
            <a:ext cx="1654785" cy="465768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Ask to Add Topics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5BA1980-1164-4983-99C9-CC5FFC14AE25}"/>
              </a:ext>
            </a:extLst>
          </p:cNvPr>
          <p:cNvCxnSpPr>
            <a:cxnSpLocks/>
            <a:stCxn id="124" idx="3"/>
            <a:endCxn id="134" idx="2"/>
          </p:cNvCxnSpPr>
          <p:nvPr/>
        </p:nvCxnSpPr>
        <p:spPr>
          <a:xfrm>
            <a:off x="5135338" y="1576402"/>
            <a:ext cx="1291061" cy="18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7D05610-4DD1-4C17-B149-485D649B3D96}"/>
              </a:ext>
            </a:extLst>
          </p:cNvPr>
          <p:cNvCxnSpPr>
            <a:cxnSpLocks/>
            <a:stCxn id="134" idx="5"/>
            <a:endCxn id="135" idx="2"/>
          </p:cNvCxnSpPr>
          <p:nvPr/>
        </p:nvCxnSpPr>
        <p:spPr>
          <a:xfrm>
            <a:off x="7750227" y="1765367"/>
            <a:ext cx="606098" cy="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3C277ADF-A4BF-4066-B559-DD25100E00B1}"/>
              </a:ext>
            </a:extLst>
          </p:cNvPr>
          <p:cNvCxnSpPr>
            <a:cxnSpLocks/>
            <a:stCxn id="135" idx="5"/>
            <a:endCxn id="92" idx="0"/>
          </p:cNvCxnSpPr>
          <p:nvPr/>
        </p:nvCxnSpPr>
        <p:spPr>
          <a:xfrm>
            <a:off x="9680153" y="1775168"/>
            <a:ext cx="1575594" cy="613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Data 145">
            <a:extLst>
              <a:ext uri="{FF2B5EF4-FFF2-40B4-BE49-F238E27FC236}">
                <a16:creationId xmlns:a16="http://schemas.microsoft.com/office/drawing/2014/main" id="{2938A025-8378-40CE-9753-4D1A15A1B3F8}"/>
              </a:ext>
            </a:extLst>
          </p:cNvPr>
          <p:cNvSpPr/>
          <p:nvPr/>
        </p:nvSpPr>
        <p:spPr>
          <a:xfrm>
            <a:off x="5990905" y="2034520"/>
            <a:ext cx="1654785" cy="465768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Ask for Quiz Name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CE9AB0B-1E8C-4AA5-AEE3-35DB497CD20C}"/>
              </a:ext>
            </a:extLst>
          </p:cNvPr>
          <p:cNvCxnSpPr>
            <a:cxnSpLocks/>
            <a:stCxn id="125" idx="3"/>
            <a:endCxn id="146" idx="2"/>
          </p:cNvCxnSpPr>
          <p:nvPr/>
        </p:nvCxnSpPr>
        <p:spPr>
          <a:xfrm>
            <a:off x="5216328" y="2024496"/>
            <a:ext cx="940056" cy="24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7362703B-A041-4120-A6E3-847B4D21447E}"/>
              </a:ext>
            </a:extLst>
          </p:cNvPr>
          <p:cNvCxnSpPr>
            <a:cxnSpLocks/>
            <a:stCxn id="146" idx="5"/>
            <a:endCxn id="92" idx="0"/>
          </p:cNvCxnSpPr>
          <p:nvPr/>
        </p:nvCxnSpPr>
        <p:spPr>
          <a:xfrm>
            <a:off x="7480212" y="2267404"/>
            <a:ext cx="3775535" cy="121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15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334</Words>
  <Application>Microsoft Office PowerPoint</Application>
  <PresentationFormat>Widescreen</PresentationFormat>
  <Paragraphs>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 HANYONG</dc:creator>
  <cp:lastModifiedBy>GAN HANYONG</cp:lastModifiedBy>
  <cp:revision>6</cp:revision>
  <dcterms:created xsi:type="dcterms:W3CDTF">2021-11-23T13:29:20Z</dcterms:created>
  <dcterms:modified xsi:type="dcterms:W3CDTF">2022-02-06T16:15:13Z</dcterms:modified>
</cp:coreProperties>
</file>