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190b9d06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190b9d06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90b9d06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190b9d06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90b9d06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190b9d06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190b9d06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190b9d06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190b9d0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190b9d0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fcpu4rNR_Fg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COMP-4770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  Final Project   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Nonika Reingold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 FSM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18203"/>
            <a:ext cx="15012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(again)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672225" y="1280050"/>
            <a:ext cx="1089300" cy="60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Dying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672225" y="299950"/>
            <a:ext cx="1089300" cy="601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AnyState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420725" y="985400"/>
            <a:ext cx="1089300" cy="60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Dead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170975" y="1016400"/>
            <a:ext cx="1089300" cy="60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Flag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260275" y="3949475"/>
            <a:ext cx="1089300" cy="60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Security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93475" y="465800"/>
            <a:ext cx="2114100" cy="1641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170975" y="2540800"/>
            <a:ext cx="1089300" cy="601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Mind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535850" y="2540800"/>
            <a:ext cx="1089300" cy="60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Capture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171050" y="2540800"/>
            <a:ext cx="1089300" cy="60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Roam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081675" y="3949475"/>
            <a:ext cx="1089300" cy="60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Attack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80" name="Google Shape;80;p14"/>
          <p:cNvCxnSpPr>
            <a:stCxn id="71" idx="1"/>
            <a:endCxn id="73" idx="0"/>
          </p:cNvCxnSpPr>
          <p:nvPr/>
        </p:nvCxnSpPr>
        <p:spPr>
          <a:xfrm flipH="1">
            <a:off x="3715525" y="600850"/>
            <a:ext cx="956700" cy="41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1" idx="2"/>
            <a:endCxn id="70" idx="0"/>
          </p:cNvCxnSpPr>
          <p:nvPr/>
        </p:nvCxnSpPr>
        <p:spPr>
          <a:xfrm>
            <a:off x="5216875" y="901750"/>
            <a:ext cx="0" cy="37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1" idx="3"/>
            <a:endCxn id="72" idx="1"/>
          </p:cNvCxnSpPr>
          <p:nvPr/>
        </p:nvCxnSpPr>
        <p:spPr>
          <a:xfrm>
            <a:off x="5761525" y="600850"/>
            <a:ext cx="659100" cy="68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0" idx="2"/>
            <a:endCxn id="76" idx="3"/>
          </p:cNvCxnSpPr>
          <p:nvPr/>
        </p:nvCxnSpPr>
        <p:spPr>
          <a:xfrm flipH="1">
            <a:off x="4260175" y="1881850"/>
            <a:ext cx="956700" cy="96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6" idx="3"/>
            <a:endCxn id="77" idx="1"/>
          </p:cNvCxnSpPr>
          <p:nvPr/>
        </p:nvCxnSpPr>
        <p:spPr>
          <a:xfrm>
            <a:off x="4260275" y="2841700"/>
            <a:ext cx="1275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6" idx="2"/>
            <a:endCxn id="74" idx="0"/>
          </p:cNvCxnSpPr>
          <p:nvPr/>
        </p:nvCxnSpPr>
        <p:spPr>
          <a:xfrm>
            <a:off x="3715625" y="3142600"/>
            <a:ext cx="1089300" cy="80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6" idx="2"/>
            <a:endCxn id="79" idx="0"/>
          </p:cNvCxnSpPr>
          <p:nvPr/>
        </p:nvCxnSpPr>
        <p:spPr>
          <a:xfrm flipH="1">
            <a:off x="2626325" y="3142600"/>
            <a:ext cx="1089300" cy="80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6" idx="1"/>
            <a:endCxn id="78" idx="3"/>
          </p:cNvCxnSpPr>
          <p:nvPr/>
        </p:nvCxnSpPr>
        <p:spPr>
          <a:xfrm rot="10800000">
            <a:off x="2260475" y="2841700"/>
            <a:ext cx="91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73" idx="2"/>
            <a:endCxn id="76" idx="0"/>
          </p:cNvCxnSpPr>
          <p:nvPr/>
        </p:nvCxnSpPr>
        <p:spPr>
          <a:xfrm>
            <a:off x="3715625" y="1618200"/>
            <a:ext cx="0" cy="92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72" idx="2"/>
            <a:endCxn id="76" idx="3"/>
          </p:cNvCxnSpPr>
          <p:nvPr/>
        </p:nvCxnSpPr>
        <p:spPr>
          <a:xfrm flipH="1">
            <a:off x="4260275" y="1587200"/>
            <a:ext cx="2705100" cy="125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Features</a:t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Behaviour - </a:t>
            </a:r>
            <a:endParaRPr/>
          </a:p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SoldierRoles: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Shared Behaviours: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Dying (and Dead)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Other: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WeaponPriority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-4770 Final Project Demo" id="101" name="Google Shape;101;p16" title="COMP4770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25" y="194025"/>
            <a:ext cx="8454150" cy="4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Features</a:t>
            </a:r>
            <a:endParaRPr/>
          </a:p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Level Recolor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Pink, Purple, Blue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Silly Variable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Soldiers “think” about themselves as “i”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thinks of teammate as “friend”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Human-like Gameplay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bugs, just features!</a:t>
            </a:r>
            <a:endParaRPr/>
          </a:p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Creative -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 Controller Tutorial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