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BEE0-F294-835D-B3B2-570EF0483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F70DC-801D-E9BF-935D-B721BC58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7F0D-BD87-07C6-E3E8-4DA44A59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337C-0A2D-CA9F-FD3D-3BF9EBBF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9671-306E-70B5-A097-5C9D284E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22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3670-6821-25A2-B2FF-D9CF412C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01632-B674-2259-0050-B67B7DDD3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BBEA-3065-E619-BD10-25DA1892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4C87-B7F3-5BAC-4D4C-70C77C5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7B90-E321-D59F-2DFA-D29B5626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9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E66E6-AF59-671A-B402-6609452AE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50F8-5395-EF09-5DDA-B0B76107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7A14-631F-7BA5-DE64-559C54B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3719-ABFC-5C55-81EC-748C555D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232B-15C8-D25E-0165-78A425A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8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BA18-54E9-620E-1C1A-9D589215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8090-3013-32F2-E2DF-B72E35C8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A292-B482-B4A9-82F6-30D527ED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99A3-E228-BCC9-BF66-936B217C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BD12-648D-A763-BCB0-DD7E604A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68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2676-6A18-35BD-D062-EEA5C068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D35F4-A6D8-AE44-9C88-0701E78A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04CF-F994-795F-16AE-93246C9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AB48-BF26-7E23-B928-C47D01A8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0570-01A2-DDD5-8372-B3E60746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0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A50B-B455-3F55-5920-E875A04A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FE05-8F23-D22F-4020-B5BB3776B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62506-28E2-497E-34DE-1AD2ABCD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5C8D-111A-80A1-2B3F-0E69F7E5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3E025-10AC-91E8-D304-12F4C46F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F6657-C047-1A89-1A3B-C83F0026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4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FB9C-CFA7-D3CA-C46D-6D18C6F8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6370-5D52-DAF7-C3AE-7E167762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415D-47E7-7B45-8EC3-391E9003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D5823-480A-5D28-4690-5F3A789B8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AE5E0-985D-7F0E-764E-86F3E371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9A9C-8DFC-F375-1E41-327AB7FC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C3DC6-1661-B029-B63C-38C478B8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BE804-1805-0B08-D0BB-881EA35D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4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2D66-01FB-515F-BA3A-BFA09F4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2B49B-CB90-2C9B-A9EE-90E455BF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837AF-8E1D-6CC7-8552-E1E79901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B5C5B-E295-35EC-E702-58633D1F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0F0FE-7E0B-5A77-5492-4A000D2D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661E4-4A97-63A6-43E7-40DE34C4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F579-D79C-822F-2075-A4D9A8C0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2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ACA8-8254-3C39-3EAA-C4371AC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1774-E178-29C4-36A4-ECCE8D59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D925-3A3B-96AD-E730-52F2C9AC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1CE9-947B-BFA3-7C80-DDCF1859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32D9-928A-6F0A-EC90-D129BFA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F9F8-B0F5-8F30-4E5C-E8CCFCB4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7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918C-4A15-2CE7-E36A-1F8D0390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D5C53-05AF-E5DE-BCA4-25FC6DCA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0901-C205-2163-16B4-B6681765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572C7-F7BA-4646-E3BE-7F07D89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7A06-B279-A810-2CF4-98BA7CEE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AFC3-C2C6-0ED8-9982-2337846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0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D030B-19EB-EC61-CA30-2364A06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5096-A994-B995-CC19-BD6303D5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EBFF-9870-5D14-4E89-A7CD8F6C7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BA7A-F3A5-4D7E-AAAC-B18C6B5248EB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5A83-E7B1-F85C-2024-118B9F52E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F4D7-FF6B-9DD0-4513-89B48F357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D2AD-C298-430A-835C-4BAB1FBC2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9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FF3D8-DD45-0CA3-FD0C-8DE3129E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0" y="750095"/>
            <a:ext cx="5676085" cy="39584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4240B0-8064-A43F-A7A5-ACF0B73648B4}"/>
              </a:ext>
            </a:extLst>
          </p:cNvPr>
          <p:cNvSpPr/>
          <p:nvPr/>
        </p:nvSpPr>
        <p:spPr>
          <a:xfrm>
            <a:off x="470189" y="1254146"/>
            <a:ext cx="1738621" cy="449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42728-C162-44F6-DAFD-D094B54E44D3}"/>
              </a:ext>
            </a:extLst>
          </p:cNvPr>
          <p:cNvSpPr txBox="1"/>
          <p:nvPr/>
        </p:nvSpPr>
        <p:spPr>
          <a:xfrm>
            <a:off x="1775361" y="301316"/>
            <a:ext cx="231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new tab, “Unit”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62B0E7-74B9-7488-8B24-D3CE7F57D269}"/>
              </a:ext>
            </a:extLst>
          </p:cNvPr>
          <p:cNvCxnSpPr>
            <a:cxnSpLocks/>
          </p:cNvCxnSpPr>
          <p:nvPr/>
        </p:nvCxnSpPr>
        <p:spPr>
          <a:xfrm flipH="1">
            <a:off x="2066306" y="676894"/>
            <a:ext cx="184068" cy="577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B6370A-2640-A58A-57E8-F8E549541F68}"/>
              </a:ext>
            </a:extLst>
          </p:cNvPr>
          <p:cNvSpPr txBox="1"/>
          <p:nvPr/>
        </p:nvSpPr>
        <p:spPr>
          <a:xfrm>
            <a:off x="6460177" y="930980"/>
            <a:ext cx="53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Function:</a:t>
            </a:r>
          </a:p>
          <a:p>
            <a:r>
              <a:rPr lang="en-US" dirty="0"/>
              <a:t>Showing relationship between From select to </a:t>
            </a:r>
            <a:r>
              <a:rPr lang="en-US" dirty="0" err="1"/>
              <a:t>To</a:t>
            </a:r>
            <a:r>
              <a:rPr lang="en-US" dirty="0"/>
              <a:t> select</a:t>
            </a:r>
            <a:endParaRPr lang="en-CA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04964-4CA6-D249-2757-17349F3A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39" y="2752573"/>
            <a:ext cx="1590830" cy="1621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35772B-221A-D3EA-2A05-0DF09A8A5F35}"/>
              </a:ext>
            </a:extLst>
          </p:cNvPr>
          <p:cNvSpPr txBox="1"/>
          <p:nvPr/>
        </p:nvSpPr>
        <p:spPr>
          <a:xfrm>
            <a:off x="6460177" y="2059403"/>
            <a:ext cx="53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Covering formula and relationships are 26 so far.</a:t>
            </a:r>
          </a:p>
          <a:p>
            <a:r>
              <a:rPr lang="en-US" dirty="0"/>
              <a:t>I have added ELEC, Mechanical and RF genres.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704F7-7477-F1D6-7112-85DB7EBABBDA}"/>
              </a:ext>
            </a:extLst>
          </p:cNvPr>
          <p:cNvSpPr txBox="1"/>
          <p:nvPr/>
        </p:nvSpPr>
        <p:spPr>
          <a:xfrm>
            <a:off x="421574" y="5088577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Adding new formula takes &lt; 1 minute.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72FBB6-C954-65B6-74E5-22CD0BB0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9" y="5695008"/>
            <a:ext cx="10517579" cy="10439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D3B975-F51A-0116-BCA4-5EA1ACCB3AB0}"/>
              </a:ext>
            </a:extLst>
          </p:cNvPr>
          <p:cNvSpPr txBox="1"/>
          <p:nvPr/>
        </p:nvSpPr>
        <p:spPr>
          <a:xfrm>
            <a:off x="4197488" y="4903911"/>
            <a:ext cx="32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Symbolic formula for calculation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17C284-8141-1302-EA2A-F3D0BBA485ED}"/>
              </a:ext>
            </a:extLst>
          </p:cNvPr>
          <p:cNvCxnSpPr>
            <a:cxnSpLocks/>
          </p:cNvCxnSpPr>
          <p:nvPr/>
        </p:nvCxnSpPr>
        <p:spPr>
          <a:xfrm flipH="1">
            <a:off x="4488433" y="5279489"/>
            <a:ext cx="184068" cy="577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F7CE94-1D68-B4A7-89D0-653DDBD536CA}"/>
              </a:ext>
            </a:extLst>
          </p:cNvPr>
          <p:cNvSpPr txBox="1"/>
          <p:nvPr/>
        </p:nvSpPr>
        <p:spPr>
          <a:xfrm>
            <a:off x="6088903" y="5190659"/>
            <a:ext cx="24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Latex syntax for the title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E5958A-EC40-63F7-ACBF-7378EA3AAA16}"/>
              </a:ext>
            </a:extLst>
          </p:cNvPr>
          <p:cNvCxnSpPr>
            <a:cxnSpLocks/>
          </p:cNvCxnSpPr>
          <p:nvPr/>
        </p:nvCxnSpPr>
        <p:spPr>
          <a:xfrm>
            <a:off x="6563916" y="5566237"/>
            <a:ext cx="70123" cy="360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4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B920F0D-D50B-A2D4-F9EF-6938AF0218D7}"/>
              </a:ext>
            </a:extLst>
          </p:cNvPr>
          <p:cNvSpPr txBox="1"/>
          <p:nvPr/>
        </p:nvSpPr>
        <p:spPr>
          <a:xfrm>
            <a:off x="337983" y="259808"/>
            <a:ext cx="536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#1:</a:t>
            </a:r>
          </a:p>
          <a:p>
            <a:r>
              <a:rPr lang="en-US" dirty="0"/>
              <a:t>Input: M-Screw #</a:t>
            </a:r>
          </a:p>
          <a:p>
            <a:r>
              <a:rPr lang="en-US" dirty="0"/>
              <a:t>Output: PCB Hole Size [mm]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AA691A-AD55-4D90-174D-07A2F6239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/>
          <a:stretch/>
        </p:blipFill>
        <p:spPr>
          <a:xfrm>
            <a:off x="337983" y="1359724"/>
            <a:ext cx="10585641" cy="4387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E75B0-3431-2498-CD80-B888DF1796B6}"/>
              </a:ext>
            </a:extLst>
          </p:cNvPr>
          <p:cNvSpPr txBox="1"/>
          <p:nvPr/>
        </p:nvSpPr>
        <p:spPr>
          <a:xfrm>
            <a:off x="5699691" y="5799552"/>
            <a:ext cx="374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M3 screw needs 3.43mm hole size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17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BE65F1-0E96-ACD6-CCF2-4B6A7B476498}"/>
              </a:ext>
            </a:extLst>
          </p:cNvPr>
          <p:cNvSpPr txBox="1"/>
          <p:nvPr/>
        </p:nvSpPr>
        <p:spPr>
          <a:xfrm>
            <a:off x="337983" y="259808"/>
            <a:ext cx="536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#2:</a:t>
            </a:r>
          </a:p>
          <a:p>
            <a:r>
              <a:rPr lang="en-US" dirty="0"/>
              <a:t>Input: Return Loss S11 [dB]</a:t>
            </a:r>
          </a:p>
          <a:p>
            <a:r>
              <a:rPr lang="en-US" dirty="0"/>
              <a:t>Output: Matching Loss [dB]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46ED7-7528-261E-F491-8F017532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201146"/>
            <a:ext cx="10497787" cy="4455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79C15-4764-B174-5BEB-F11EBE8EEF80}"/>
              </a:ext>
            </a:extLst>
          </p:cNvPr>
          <p:cNvSpPr txBox="1"/>
          <p:nvPr/>
        </p:nvSpPr>
        <p:spPr>
          <a:xfrm>
            <a:off x="5628439" y="5656854"/>
            <a:ext cx="425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S11 5dB will make 1.65dB matching loss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86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Isao Yoneda</dc:creator>
  <cp:lastModifiedBy>Isao Yoneda</cp:lastModifiedBy>
  <cp:revision>1</cp:revision>
  <dcterms:created xsi:type="dcterms:W3CDTF">2024-02-26T17:37:11Z</dcterms:created>
  <dcterms:modified xsi:type="dcterms:W3CDTF">2024-02-26T19:16:07Z</dcterms:modified>
</cp:coreProperties>
</file>