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1" r:id="rId3"/>
    <p:sldId id="272" r:id="rId4"/>
    <p:sldId id="257" r:id="rId5"/>
    <p:sldId id="273" r:id="rId6"/>
    <p:sldId id="275" r:id="rId7"/>
    <p:sldId id="277" r:id="rId8"/>
    <p:sldId id="279" r:id="rId9"/>
    <p:sldId id="280" r:id="rId10"/>
    <p:sldId id="283" r:id="rId11"/>
    <p:sldId id="286" r:id="rId12"/>
    <p:sldId id="288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11/9/2023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en-US" alt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t>11/9/2023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10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9C263D7B-04BE-4E0F-BFE8-13B3B1214FA3}" type="datetime10">
              <a:rPr lang="zh-CN" altLang="en-US" smtClean="0"/>
              <a:t>22:38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18DB-2E30-4172-882D-052289E832CC}" type="datetime10">
              <a:rPr lang="zh-CN" altLang="en-US" smtClean="0"/>
              <a:t>22:38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539C-ADB3-4138-8F77-92DCDE1AAA57}" type="datetime10">
              <a:rPr lang="zh-CN" altLang="en-US" smtClean="0"/>
              <a:t>22:38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829" y="159657"/>
            <a:ext cx="5907314" cy="8479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788" y="1299030"/>
            <a:ext cx="9601200" cy="380999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B948-5EE2-456C-8064-B2513A64A194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E45F-9BB6-4551-A847-B5B34DF20949}" type="datetime10">
              <a:rPr lang="zh-CN" altLang="en-US" smtClean="0"/>
              <a:t>22:38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461A-1210-444C-8E1E-23AB02EF1947}" type="datetime10">
              <a:rPr lang="zh-CN" altLang="en-US" smtClean="0"/>
              <a:t>22:38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26BA-4E17-421A-BACA-88F534F028D7}" type="datetime10">
              <a:rPr lang="zh-CN" altLang="en-US" smtClean="0"/>
              <a:t>22:38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E0A3-23E9-4E8A-8226-362EF9979AA6}" type="datetime10">
              <a:rPr lang="zh-CN" altLang="en-US" smtClean="0"/>
              <a:t>22:38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E932-5CE2-4075-8AB8-B2B3E380835C}" type="datetime10">
              <a:rPr lang="zh-CN" altLang="en-US" smtClean="0"/>
              <a:t>22:38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053D66C-BB8E-4CB2-AF25-BFCD762CEC33}" type="datetime10">
              <a:rPr lang="zh-CN" altLang="en-US" smtClean="0"/>
              <a:t>22:38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705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70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release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ftp://211.71.149.149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10390155" cy="338328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VS+OpenCV</a:t>
            </a:r>
            <a:br>
              <a:rPr lang="en-US" altLang="zh-CN" dirty="0"/>
            </a:br>
            <a:r>
              <a:rPr lang="zh-CN" altLang="en-US" dirty="0"/>
              <a:t>环境配置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数字视频技术及应用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681154" y="5910552"/>
            <a:ext cx="3002845" cy="482413"/>
          </a:xfrm>
        </p:spPr>
        <p:txBody>
          <a:bodyPr/>
          <a:lstStyle/>
          <a:p>
            <a:fld id="{FCEDC821-2053-433F-959A-6A9B3230687B}" type="datetime10">
              <a:rPr lang="zh-CN" altLang="en-US" sz="2000" smtClean="0"/>
              <a:t>22:38</a:t>
            </a:fld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VC++</a:t>
            </a:r>
            <a:r>
              <a:rPr altLang="en-US" dirty="0">
                <a:sym typeface="+mn-ea"/>
              </a:rPr>
              <a:t>目录</a:t>
            </a:r>
            <a:r>
              <a:rPr lang="en-US" altLang="zh-CN" dirty="0">
                <a:sym typeface="+mn-ea"/>
              </a:rPr>
              <a:t>&gt;</a:t>
            </a:r>
            <a:r>
              <a:rPr altLang="en-US" dirty="0">
                <a:sym typeface="+mn-ea"/>
              </a:rPr>
              <a:t>库目录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配置属性表</a:t>
            </a:r>
            <a:endParaRPr lang="zh-CN" dirty="0"/>
          </a:p>
        </p:txBody>
      </p:sp>
      <p:sp>
        <p:nvSpPr>
          <p:cNvPr id="6" name="矩形 5"/>
          <p:cNvSpPr/>
          <p:nvPr/>
        </p:nvSpPr>
        <p:spPr>
          <a:xfrm>
            <a:off x="448310" y="1851025"/>
            <a:ext cx="51060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D:\opencv3.4.3\opencv\build\x64\vc15\lib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4289" y="2604049"/>
            <a:ext cx="5010603" cy="3683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注：</a:t>
            </a:r>
            <a:r>
              <a:rPr lang="en-US" altLang="zh-CN" dirty="0">
                <a:ea typeface="宋体" panose="02010600030101010101" pitchFamily="2" charset="-122"/>
              </a:rPr>
              <a:t>VS2015+OpenCV</a:t>
            </a:r>
            <a:r>
              <a:rPr lang="zh-CN" altLang="en-US" dirty="0">
                <a:ea typeface="宋体" panose="02010600030101010101" pitchFamily="2" charset="-122"/>
              </a:rPr>
              <a:t>中，“</a:t>
            </a:r>
            <a:r>
              <a:rPr lang="en-US" altLang="zh-CN" dirty="0">
                <a:ea typeface="宋体" panose="02010600030101010101" pitchFamily="2" charset="-122"/>
              </a:rPr>
              <a:t>vc15</a:t>
            </a:r>
            <a:r>
              <a:rPr lang="zh-CN" altLang="en-US" dirty="0">
                <a:ea typeface="宋体" panose="02010600030101010101" pitchFamily="2" charset="-122"/>
              </a:rPr>
              <a:t>改为“</a:t>
            </a:r>
            <a:r>
              <a:rPr lang="en-US" altLang="zh-CN" dirty="0">
                <a:ea typeface="宋体" panose="02010600030101010101" pitchFamily="2" charset="-122"/>
              </a:rPr>
              <a:t>vc14</a:t>
            </a:r>
            <a:r>
              <a:rPr lang="zh-CN" altLang="en-US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676910"/>
            <a:ext cx="5414645" cy="49149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A54C7-B646-412C-B4EE-56685AB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BD63-AE81-408A-94AA-47C4BB729BBE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E09301-6425-4B47-99F7-4BEF8E85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58495" y="1299210"/>
            <a:ext cx="8503920" cy="2562860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、链接器 配置： </a:t>
            </a:r>
          </a:p>
          <a:p>
            <a:r>
              <a:rPr lang="zh-CN" altLang="en-US" dirty="0"/>
              <a:t>链接器–&gt;输入–&gt;附加依赖项 </a:t>
            </a:r>
          </a:p>
          <a:p>
            <a:r>
              <a:rPr lang="zh-CN" altLang="en-US" dirty="0"/>
              <a:t>opencv_world343.lib </a:t>
            </a:r>
          </a:p>
          <a:p>
            <a:r>
              <a:rPr lang="zh-CN" altLang="en-US" dirty="0"/>
              <a:t>opencv_world343d.lib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配置属性表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65" y="883920"/>
            <a:ext cx="5188585" cy="4709795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7F1EB-D4A5-43E9-8DF1-BDD2F3AA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C248-0FF0-48D9-9A94-404C8C7484A5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B5663A-D113-4F2D-9EBE-3ED807B1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配置属性表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把本地调试器左边的</a:t>
            </a:r>
            <a:r>
              <a:rPr lang="en-US" altLang="zh-CN"/>
              <a:t>debug</a:t>
            </a:r>
            <a:r>
              <a:rPr altLang="en-US"/>
              <a:t>换成</a:t>
            </a:r>
            <a:r>
              <a:rPr lang="en-US" altLang="zh-CN"/>
              <a:t>x64.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30" y="2606675"/>
            <a:ext cx="6005195" cy="133731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84649-B37F-4FBA-9408-25EE4C75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291E4-03F3-4F2F-8160-705BFB2D849D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17CC2-A206-43D7-B422-BE04BA46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33829" y="1570802"/>
            <a:ext cx="5712983" cy="4608284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#include "stdio.h"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#include &lt;iostream&gt;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#include &lt;opencv2/core/core.hpp&gt;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#include &lt;opencv2/highgui/highgui.hpp&gt;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using namespace cv;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Mat img = imread("D:\\test.jpg");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namedWindow("画面");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imshow("画面", img);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waitKey(6000);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测试 </a:t>
            </a:r>
            <a:r>
              <a:rPr lang="en-US" altLang="zh-CN" dirty="0"/>
              <a:t>— </a:t>
            </a:r>
            <a:r>
              <a:rPr lang="zh-CN" altLang="en-US" dirty="0"/>
              <a:t>打开图像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2296158" y="1168421"/>
            <a:ext cx="1897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for OpenCV3.4.3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0" y="1570990"/>
            <a:ext cx="5549900" cy="402907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2D723-BBCC-45B4-82BC-87447BCB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EB98-CFD6-4D11-8FA7-A8574F7C2D1F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4D116-C7B5-40B4-97F0-06A08D2D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10179698" cy="3383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/>
              <a:t>VS2015+OpenCV3.4.3</a:t>
            </a:r>
            <a:br>
              <a:rPr lang="en-US" altLang="zh-CN" sz="4800" dirty="0"/>
            </a:br>
            <a:r>
              <a:rPr lang="en-US" altLang="zh-CN" sz="4800" dirty="0"/>
              <a:t>VS2017+OpenCV3.4.3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F2397D-FAB4-48A4-9773-1F81A31190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ECFEDE-F319-42A6-85A8-50988C2410BA}" type="datetime10">
              <a:rPr lang="zh-CN" altLang="en-US" smtClean="0"/>
              <a:t>22:38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获取</a:t>
            </a:r>
            <a:r>
              <a:rPr lang="en-US" altLang="zh-CN" dirty="0"/>
              <a:t>opencv-3.4.3.exe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官网：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https://opencv.org/releases.html</a:t>
            </a: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2.FTP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4"/>
              </a:rPr>
              <a:t>ftp://211.71.149.149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A1079-20AE-4A9C-92E1-496AC8CB7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454" y="1495839"/>
            <a:ext cx="4324350" cy="2514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34DBDF-9F0F-4E63-B840-884A9E21A8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454" y="4205263"/>
            <a:ext cx="4008004" cy="1807531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74AF66-5EBC-44A7-A932-43E91774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EF6E-455D-4921-B057-4AD1B99DA280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3907B1A-E191-4C03-ADE5-E9095865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解压或者双击</a:t>
            </a:r>
            <a:r>
              <a:rPr lang="en-US" altLang="zh-CN" dirty="0"/>
              <a:t>opencv-3.4.3.exe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opencv</a:t>
            </a:r>
            <a:r>
              <a:rPr lang="zh-CN" altLang="en-US" sz="2400" dirty="0"/>
              <a:t>路径：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2669"/>
          <a:stretch>
            <a:fillRect/>
          </a:stretch>
        </p:blipFill>
        <p:spPr>
          <a:xfrm>
            <a:off x="6686625" y="2834071"/>
            <a:ext cx="3722914" cy="2210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26315" y="129903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D:\opencv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40" y="1863851"/>
            <a:ext cx="4629150" cy="1438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76A4EA-06FF-4802-AFD0-83ED2A166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40" y="3593547"/>
            <a:ext cx="3233863" cy="2595218"/>
          </a:xfrm>
          <a:prstGeom prst="rect">
            <a:avLst/>
          </a:prstGeom>
        </p:spPr>
      </p:pic>
      <p:sp>
        <p:nvSpPr>
          <p:cNvPr id="9" name="日期占位符 8">
            <a:extLst>
              <a:ext uri="{FF2B5EF4-FFF2-40B4-BE49-F238E27FC236}">
                <a16:creationId xmlns:a16="http://schemas.microsoft.com/office/drawing/2014/main" id="{B1F1AA0F-E883-4E4C-B711-6E2DCA4D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C3F5-AD23-4317-81F8-8B257D205FB0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6FA3B50-3F40-44D4-B12F-809DFDE4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配置环境变量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788" y="1299031"/>
            <a:ext cx="9601200" cy="235857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计算机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/>
              <a:t>属性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高级系统设置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环境变量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dirty="0">
                <a:sym typeface="Wingdings" panose="05000000000000000000" pitchFamily="2" charset="2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系统变量</a:t>
            </a:r>
            <a:r>
              <a:rPr lang="zh-CN" altLang="en-US" sz="2400" dirty="0">
                <a:sym typeface="Wingdings" panose="05000000000000000000" pitchFamily="2" charset="2"/>
              </a:rPr>
              <a:t>”中的“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Path</a:t>
            </a:r>
            <a:r>
              <a:rPr lang="zh-CN" altLang="en-US" sz="2400" dirty="0">
                <a:sym typeface="Wingdings" panose="05000000000000000000" pitchFamily="2" charset="2"/>
              </a:rPr>
              <a:t>”中添加</a:t>
            </a:r>
            <a:r>
              <a:rPr lang="en-US" altLang="zh-CN" sz="2400" dirty="0" err="1">
                <a:sym typeface="Wingdings" panose="05000000000000000000" pitchFamily="2" charset="2"/>
              </a:rPr>
              <a:t>OpenCV</a:t>
            </a:r>
            <a:r>
              <a:rPr lang="zh-CN" altLang="en-US" sz="2400" dirty="0">
                <a:sym typeface="Wingdings" panose="05000000000000000000" pitchFamily="2" charset="2"/>
              </a:rPr>
              <a:t>的</a:t>
            </a:r>
            <a:r>
              <a:rPr lang="en-US" altLang="zh-CN" sz="2400" dirty="0">
                <a:sym typeface="Wingdings" panose="05000000000000000000" pitchFamily="2" charset="2"/>
              </a:rPr>
              <a:t>bin</a:t>
            </a:r>
            <a:r>
              <a:rPr lang="zh-CN" altLang="en-US" sz="2400" dirty="0">
                <a:sym typeface="Wingdings" panose="05000000000000000000" pitchFamily="2" charset="2"/>
              </a:rPr>
              <a:t>路径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D:\opencv3.4.3\build\x64\vc15\bin</a:t>
            </a:r>
          </a:p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7866743" y="3356428"/>
            <a:ext cx="624114" cy="1560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043884" y="4448061"/>
            <a:ext cx="624114" cy="1560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8788" y="3065110"/>
            <a:ext cx="5010603" cy="3683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注：</a:t>
            </a:r>
            <a:r>
              <a:rPr lang="en-US" altLang="zh-CN" dirty="0">
                <a:ea typeface="宋体" panose="02010600030101010101" pitchFamily="2" charset="-122"/>
              </a:rPr>
              <a:t>VS2015+OpenCV</a:t>
            </a:r>
            <a:r>
              <a:rPr lang="zh-CN" altLang="en-US" dirty="0">
                <a:ea typeface="宋体" panose="02010600030101010101" pitchFamily="2" charset="-122"/>
              </a:rPr>
              <a:t>中，“</a:t>
            </a:r>
            <a:r>
              <a:rPr lang="en-US" altLang="zh-CN" dirty="0">
                <a:ea typeface="宋体" panose="02010600030101010101" pitchFamily="2" charset="-122"/>
              </a:rPr>
              <a:t>vc15</a:t>
            </a:r>
            <a:r>
              <a:rPr lang="zh-CN" altLang="en-US" dirty="0">
                <a:ea typeface="宋体" panose="02010600030101010101" pitchFamily="2" charset="-122"/>
              </a:rPr>
              <a:t>改为“</a:t>
            </a:r>
            <a:r>
              <a:rPr lang="en-US" altLang="zh-CN" dirty="0">
                <a:ea typeface="宋体" panose="02010600030101010101" pitchFamily="2" charset="-122"/>
              </a:rPr>
              <a:t>vc14</a:t>
            </a:r>
            <a:r>
              <a:rPr lang="zh-CN" altLang="en-US" dirty="0">
                <a:ea typeface="宋体" panose="02010600030101010101" pitchFamily="2" charset="-122"/>
              </a:rPr>
              <a:t>”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9648" y="3558013"/>
            <a:ext cx="6096000" cy="20467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编译器版本          </a:t>
            </a:r>
            <a:r>
              <a:rPr lang="en-US" altLang="zh-CN" dirty="0"/>
              <a:t>Visual Studio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en-US" altLang="zh-CN" dirty="0"/>
              <a:t>    vc9                        VS 2008</a:t>
            </a:r>
          </a:p>
          <a:p>
            <a:r>
              <a:rPr lang="en-US" altLang="zh-CN" dirty="0"/>
              <a:t>    vc10                      VS 2010</a:t>
            </a:r>
          </a:p>
          <a:p>
            <a:r>
              <a:rPr lang="en-US" altLang="zh-CN" dirty="0"/>
              <a:t>    vc11           </a:t>
            </a:r>
            <a:r>
              <a:rPr lang="en-US" altLang="zh-CN" sz="1900" dirty="0"/>
              <a:t>   </a:t>
            </a:r>
            <a:r>
              <a:rPr lang="en-US" altLang="zh-CN" dirty="0"/>
              <a:t>        VS 2012</a:t>
            </a:r>
          </a:p>
          <a:p>
            <a:r>
              <a:rPr lang="en-US" altLang="zh-CN" dirty="0"/>
              <a:t>    vc12                      VS 2013</a:t>
            </a:r>
          </a:p>
          <a:p>
            <a:r>
              <a:rPr lang="en-US" altLang="zh-CN" dirty="0"/>
              <a:t>    vc14                      VS 2015</a:t>
            </a:r>
            <a:br>
              <a:rPr lang="en-US" altLang="zh-CN" dirty="0"/>
            </a:br>
            <a:r>
              <a:rPr lang="en-US" altLang="zh-CN" dirty="0"/>
              <a:t>    vc15                      </a:t>
            </a:r>
            <a:r>
              <a:rPr lang="en-US" altLang="zh-CN"/>
              <a:t>VS 2017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015" y="406400"/>
            <a:ext cx="4001135" cy="5781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885" y="3762375"/>
            <a:ext cx="26028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设置完以后记得重启电脑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A26857-EA32-478E-A669-9E026F9F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23F8-CB7F-4CE0-9336-392A3C521C4E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226C848-2DD0-4F4B-8670-1362193E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VS</a:t>
            </a:r>
            <a:r>
              <a:rPr lang="zh-CN" altLang="en-US" dirty="0"/>
              <a:t>中新建空项目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7057" y="1813719"/>
            <a:ext cx="96012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>
              <a:sym typeface="Wingdings" panose="05000000000000000000" pitchFamily="2" charset="2"/>
            </a:endParaRPr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4" name="图片 3" descr="C:\Users\赵玉刚\Pictures\Saved Pictures\屏幕截图 2021-11-07 222347.png屏幕截图 2021-11-07 22234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30942" y="1007609"/>
            <a:ext cx="7373620" cy="5138989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8FC9C-1101-4C9F-8717-CE9AD0F8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87A7-506A-4930-8DED-F1E9E885377B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93323-F772-49AA-A520-D98A0CDA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新建属性表</a:t>
            </a:r>
            <a:endParaRPr lang="zh-CN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1099457" y="1966119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70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70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>
              <a:sym typeface="Wingdings" panose="05000000000000000000" pitchFamily="2" charset="2"/>
            </a:endParaRPr>
          </a:p>
          <a:p>
            <a:endParaRPr lang="en-US" altLang="zh-CN" sz="2400">
              <a:sym typeface="Wingdings" panose="05000000000000000000" pitchFamily="2" charset="2"/>
            </a:endParaRPr>
          </a:p>
          <a:p>
            <a:endParaRPr lang="en-US" altLang="zh-CN" sz="2400"/>
          </a:p>
          <a:p>
            <a:endParaRPr lang="en-US" altLang="zh-CN" sz="24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/>
          </a:p>
          <a:p>
            <a:endParaRPr lang="en-US" altLang="zh-CN" sz="24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其他窗口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属性管理器</a:t>
            </a:r>
          </a:p>
          <a:p>
            <a:r>
              <a:rPr altLang="en-US" dirty="0">
                <a:sym typeface="+mn-ea"/>
              </a:rPr>
              <a:t>右键</a:t>
            </a:r>
            <a:r>
              <a:rPr lang="en-US" altLang="zh-CN" dirty="0">
                <a:sym typeface="+mn-ea"/>
              </a:rPr>
              <a:t>Debug|x64</a:t>
            </a:r>
            <a:r>
              <a:rPr altLang="en-US" dirty="0">
                <a:sym typeface="+mn-ea"/>
              </a:rPr>
              <a:t>，选择属性</a:t>
            </a:r>
          </a:p>
          <a:p>
            <a:r>
              <a:rPr altLang="en-US" dirty="0">
                <a:sym typeface="+mn-ea"/>
              </a:rPr>
              <a:t>进行配置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42710" y="2038985"/>
            <a:ext cx="3357880" cy="2614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635" y="3041015"/>
            <a:ext cx="3262630" cy="776605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1FA19-1F47-4FE5-815E-5E6B862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CE3B-9DA7-47AE-9EF8-85CAD56048A1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C660E5B-AC2C-44A3-A8BB-A38E266C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右击  “属性“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配置属性表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30" y="1219835"/>
            <a:ext cx="7131050" cy="472186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7D144E-BA97-467B-9774-FC4C9633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21C6-E643-4D14-89B3-F244D5FAB82A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8CF46-7B30-4747-8A63-70CD178E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VC++</a:t>
            </a:r>
            <a:r>
              <a:rPr altLang="en-US" dirty="0"/>
              <a:t>目录</a:t>
            </a:r>
            <a:r>
              <a:rPr lang="en-US" altLang="zh-CN" dirty="0"/>
              <a:t>&gt;</a:t>
            </a:r>
            <a:r>
              <a:rPr lang="zh-CN" altLang="en-US" dirty="0"/>
              <a:t>包含目录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配置属性表</a:t>
            </a:r>
            <a:endParaRPr lang="zh-CN" dirty="0"/>
          </a:p>
        </p:txBody>
      </p:sp>
      <p:sp>
        <p:nvSpPr>
          <p:cNvPr id="6" name="矩形 5"/>
          <p:cNvSpPr/>
          <p:nvPr/>
        </p:nvSpPr>
        <p:spPr>
          <a:xfrm>
            <a:off x="932180" y="1851025"/>
            <a:ext cx="52133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D:\opencv3.4.3\opencv\build\include</a:t>
            </a:r>
          </a:p>
        </p:txBody>
      </p:sp>
      <p:sp>
        <p:nvSpPr>
          <p:cNvPr id="9" name="矩形 8"/>
          <p:cNvSpPr/>
          <p:nvPr/>
        </p:nvSpPr>
        <p:spPr>
          <a:xfrm>
            <a:off x="932180" y="2258695"/>
            <a:ext cx="63068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D:\opencv3.4.3\opencv\build\include\opencv</a:t>
            </a:r>
          </a:p>
        </p:txBody>
      </p:sp>
      <p:sp>
        <p:nvSpPr>
          <p:cNvPr id="10" name="矩形 9"/>
          <p:cNvSpPr/>
          <p:nvPr/>
        </p:nvSpPr>
        <p:spPr>
          <a:xfrm>
            <a:off x="932180" y="2693035"/>
            <a:ext cx="64281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D:\opencv3.4.3\opencv\build\include\opencv2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5" y="614680"/>
            <a:ext cx="4584700" cy="515493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B0E5D-B392-44DD-85E7-CE3F90D0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E715-6F25-4E79-B137-4723643815C0}" type="datetime10">
              <a:rPr lang="zh-CN" altLang="en-US" smtClean="0"/>
              <a:t>22:38</a:t>
            </a:fld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5D3338-3B95-46A5-A2DA-419A7E91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118,&quot;width&quot;:5288}"/>
</p:tagLst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432</Words>
  <Application>Microsoft Office PowerPoint</Application>
  <PresentationFormat>宽屏</PresentationFormat>
  <Paragraphs>116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黑体</vt:lpstr>
      <vt:lpstr>Arial</vt:lpstr>
      <vt:lpstr>Diamond Grid 16x9</vt:lpstr>
      <vt:lpstr>VS+OpenCV 环境配置</vt:lpstr>
      <vt:lpstr>VS2015+OpenCV3.4.3 VS2017+OpenCV3.4.3</vt:lpstr>
      <vt:lpstr>1. 获取opencv-3.4.3.exe</vt:lpstr>
      <vt:lpstr>2. 解压或者双击opencv-3.4.3.exe</vt:lpstr>
      <vt:lpstr>3. 配置环境变量</vt:lpstr>
      <vt:lpstr>4. VS中新建空项目</vt:lpstr>
      <vt:lpstr>5. 新建属性表</vt:lpstr>
      <vt:lpstr>6. 配置属性表</vt:lpstr>
      <vt:lpstr>6. 配置属性表</vt:lpstr>
      <vt:lpstr>6. 配置属性表</vt:lpstr>
      <vt:lpstr>6. 配置属性表</vt:lpstr>
      <vt:lpstr>6. 配置属性表</vt:lpstr>
      <vt:lpstr>7. 测试 — 打开图像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2017-10-18T13:49:00Z</dcterms:created>
  <dcterms:modified xsi:type="dcterms:W3CDTF">2023-11-09T14:46:02Z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  <property fmtid="{D5CDD505-2E9C-101B-9397-08002B2CF9AE}" pid="3" name="KSOProductBuildVer">
    <vt:lpwstr>2052-11.1.0.10362</vt:lpwstr>
  </property>
  <property fmtid="{D5CDD505-2E9C-101B-9397-08002B2CF9AE}" pid="4" name="ICV">
    <vt:lpwstr>806239CDF20E4A3499B028A0DC7623DD</vt:lpwstr>
  </property>
</Properties>
</file>