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73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2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9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EB54-399E-4442-AB80-EBCBB6E69DCB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41394-E5E8-45A6-8537-EC46B538C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F8A4E13-32FE-4110-B67B-9467644E99A6}" type="datetimeFigureOut">
              <a:rPr lang="zh-CN" altLang="en-US" smtClean="0"/>
              <a:pPr/>
              <a:t>2010-7-15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B8D64B6-B3D3-4248-9674-473003EE02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786058"/>
            <a:ext cx="7772400" cy="3532446"/>
          </a:xfrm>
        </p:spPr>
        <p:txBody>
          <a:bodyPr/>
          <a:lstStyle/>
          <a:p>
            <a:r>
              <a:rPr lang="zh-CN" altLang="en-US" b="1" dirty="0" smtClean="0"/>
              <a:t>代码之美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						by </a:t>
            </a:r>
            <a:r>
              <a:rPr lang="zh-CN" altLang="en-US" dirty="0" smtClean="0"/>
              <a:t>飞泽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消息的组装类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6496" y="1428736"/>
            <a:ext cx="9160496" cy="410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商道项目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48" y="928670"/>
            <a:ext cx="91054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商道数据源的配置文件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8581" y="1357298"/>
            <a:ext cx="8945419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开源项目</a:t>
            </a:r>
            <a:r>
              <a:rPr lang="en-US" altLang="zh-CN" dirty="0" err="1" smtClean="0"/>
              <a:t>SpringSide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46586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定时器的配置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2310110"/>
            <a:ext cx="7772400" cy="35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数据源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21537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可插拔的组件配置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10872392" cy="219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谢谢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                                   OVER</a:t>
            </a:r>
            <a:r>
              <a:rPr lang="zh-CN" altLang="en-US" b="1" dirty="0" smtClean="0"/>
              <a:t>了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914400"/>
          </a:xfrm>
        </p:spPr>
        <p:txBody>
          <a:bodyPr/>
          <a:lstStyle/>
          <a:p>
            <a:r>
              <a:rPr lang="zh-CN" altLang="en-US" b="1" dirty="0" smtClean="0"/>
              <a:t>敏捷开发中的 </a:t>
            </a:r>
            <a:r>
              <a:rPr lang="en-US" altLang="zh-CN" b="1" dirty="0" smtClean="0"/>
              <a:t>Java </a:t>
            </a:r>
            <a:r>
              <a:rPr lang="zh-CN" altLang="en-US" b="1" dirty="0" smtClean="0"/>
              <a:t>代码质量保证步骤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698208" cy="513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店铺</a:t>
            </a:r>
            <a:r>
              <a:rPr lang="en-US" dirty="0"/>
              <a:t>Detail</a:t>
            </a:r>
            <a:r>
              <a:rPr lang="zh-CN" altLang="en-US" dirty="0"/>
              <a:t>代码设计</a:t>
            </a:r>
            <a:br>
              <a:rPr lang="zh-CN" altLang="en-US" dirty="0"/>
            </a:br>
            <a:r>
              <a:rPr lang="en-US" altLang="zh-CN" dirty="0" smtClean="0"/>
              <a:t>&lt;</a:t>
            </a:r>
            <a:r>
              <a:rPr lang="zh-CN" altLang="en-US" dirty="0" smtClean="0"/>
              <a:t>变量声明</a:t>
            </a:r>
            <a:r>
              <a:rPr lang="en-US" altLang="zh-CN" dirty="0" smtClean="0"/>
              <a:t>1&gt;</a:t>
            </a:r>
            <a:endParaRPr lang="zh-CN" altLang="en-US" dirty="0"/>
          </a:p>
        </p:txBody>
      </p:sp>
      <p:pic>
        <p:nvPicPr>
          <p:cNvPr id="4" name="内容占位符 3" descr="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14422"/>
            <a:ext cx="9117648" cy="55007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图片中心</a:t>
            </a:r>
            <a:r>
              <a:rPr lang="en-US" dirty="0" smtClean="0"/>
              <a:t>Detail</a:t>
            </a:r>
            <a:r>
              <a:rPr lang="zh-CN" altLang="en-US" dirty="0" smtClean="0"/>
              <a:t>代码设计</a:t>
            </a:r>
            <a:br>
              <a:rPr lang="zh-CN" altLang="en-US" dirty="0" smtClean="0"/>
            </a:br>
            <a:r>
              <a:rPr lang="en-US" altLang="zh-CN" dirty="0" smtClean="0"/>
              <a:t>&lt;</a:t>
            </a:r>
            <a:r>
              <a:rPr lang="zh-CN" altLang="en-US" dirty="0" smtClean="0"/>
              <a:t>变量声明</a:t>
            </a:r>
            <a:r>
              <a:rPr lang="en-US" altLang="zh-CN" dirty="0"/>
              <a:t>2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4" name="内容占位符 3" descr="b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89396"/>
            <a:ext cx="8429684" cy="566860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Getting</a:t>
            </a:r>
            <a:r>
              <a:rPr lang="zh-CN" altLang="en-US" dirty="0" smtClean="0"/>
              <a:t>方法的注意点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、仅对页面需要的字段信息和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初始化服务信息的字段做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，在通过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生成的方法中去掉不必要的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、最好把这些属性的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方法放到类的最后，通过在</a:t>
            </a:r>
            <a:r>
              <a:rPr lang="en-US" altLang="zh-CN" dirty="0" smtClean="0"/>
              <a:t>Insert Point</a:t>
            </a:r>
            <a:r>
              <a:rPr lang="zh-CN" altLang="en-US" dirty="0" smtClean="0"/>
              <a:t>中选择</a:t>
            </a:r>
            <a:r>
              <a:rPr lang="en-US" altLang="zh-CN" dirty="0" smtClean="0"/>
              <a:t>last member</a:t>
            </a:r>
            <a:r>
              <a:rPr lang="zh-CN" altLang="en-US" dirty="0" smtClean="0"/>
              <a:t>自动控制，让代码看起来简洁美观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KFC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358246" cy="503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04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这些判断</a:t>
            </a:r>
            <a:r>
              <a:rPr lang="zh-CN" altLang="en-US" dirty="0"/>
              <a:t>转换可以移到工具类</a:t>
            </a:r>
            <a:r>
              <a:rPr lang="zh-CN" altLang="en-US" dirty="0" smtClean="0"/>
              <a:t>中（优化）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915" y="1643050"/>
            <a:ext cx="828173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工具类的优化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52099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常量类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3" y="1428736"/>
            <a:ext cx="900115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1194</TotalTime>
  <Words>144</Words>
  <Application>Microsoft Office PowerPoint</Application>
  <PresentationFormat>全屏显示(4:3)</PresentationFormat>
  <Paragraphs>21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穿越</vt:lpstr>
      <vt:lpstr>代码之美</vt:lpstr>
      <vt:lpstr>敏捷开发中的 Java 代码质量保证步骤</vt:lpstr>
      <vt:lpstr>店铺Detail代码设计 &lt;变量声明1&gt;</vt:lpstr>
      <vt:lpstr>图片中心Detail代码设计 &lt;变量声明2&gt;</vt:lpstr>
      <vt:lpstr>Setting和Getting方法的注意点</vt:lpstr>
      <vt:lpstr>KFC项目</vt:lpstr>
      <vt:lpstr>这些判断转换可以移到工具类中（优化） </vt:lpstr>
      <vt:lpstr>工具类的优化</vt:lpstr>
      <vt:lpstr>常量类</vt:lpstr>
      <vt:lpstr>消息的组装类</vt:lpstr>
      <vt:lpstr>商道项目 </vt:lpstr>
      <vt:lpstr>商道数据源的配置文件</vt:lpstr>
      <vt:lpstr>开源项目SpringSide</vt:lpstr>
      <vt:lpstr>定时器的配置</vt:lpstr>
      <vt:lpstr>数据源</vt:lpstr>
      <vt:lpstr>可插拔的组件配置</vt:lpstr>
      <vt:lpstr>谢谢</vt:lpstr>
    </vt:vector>
  </TitlesOfParts>
  <Company>koubei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代码之美</dc:title>
  <dc:creator>feize</dc:creator>
  <cp:lastModifiedBy>feize</cp:lastModifiedBy>
  <cp:revision>122</cp:revision>
  <dcterms:created xsi:type="dcterms:W3CDTF">2010-07-14T08:03:28Z</dcterms:created>
  <dcterms:modified xsi:type="dcterms:W3CDTF">2010-07-16T01:17:54Z</dcterms:modified>
</cp:coreProperties>
</file>