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50445-9F1C-4E6F-BC8B-8AB77197C4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CDE86-7889-4B4D-B360-1D2E4DD91A68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360E3F28-B8EC-4DF0-833F-E30DB4C1D142}" type="parTrans" cxnId="{802C35DA-20DA-4D15-96AD-3925466A84B7}">
      <dgm:prSet/>
      <dgm:spPr/>
      <dgm:t>
        <a:bodyPr/>
        <a:lstStyle/>
        <a:p>
          <a:endParaRPr lang="en-US"/>
        </a:p>
      </dgm:t>
    </dgm:pt>
    <dgm:pt modelId="{66245334-1977-4E3F-8236-31095F4D7AA2}" type="sibTrans" cxnId="{802C35DA-20DA-4D15-96AD-3925466A84B7}">
      <dgm:prSet/>
      <dgm:spPr/>
      <dgm:t>
        <a:bodyPr/>
        <a:lstStyle/>
        <a:p>
          <a:endParaRPr lang="en-US"/>
        </a:p>
      </dgm:t>
    </dgm:pt>
    <dgm:pt modelId="{087CAA10-F228-4591-B573-DD43BDE59789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1DF8CD90-3F1D-4C64-A455-ED3A6590BDC9}" type="parTrans" cxnId="{5AA9BE14-60C8-4784-8C2D-1B068C1F4F44}">
      <dgm:prSet/>
      <dgm:spPr/>
      <dgm:t>
        <a:bodyPr/>
        <a:lstStyle/>
        <a:p>
          <a:endParaRPr lang="en-US"/>
        </a:p>
      </dgm:t>
    </dgm:pt>
    <dgm:pt modelId="{14EE1121-E17D-470B-9325-1E24A93971FB}" type="sibTrans" cxnId="{5AA9BE14-60C8-4784-8C2D-1B068C1F4F44}">
      <dgm:prSet/>
      <dgm:spPr/>
      <dgm:t>
        <a:bodyPr/>
        <a:lstStyle/>
        <a:p>
          <a:endParaRPr lang="en-US"/>
        </a:p>
      </dgm:t>
    </dgm:pt>
    <dgm:pt modelId="{2B6AF035-E55A-4E41-9087-4CE14ECE8128}">
      <dgm:prSet phldrT="[Text]"/>
      <dgm:spPr/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EABA6E31-0C28-49C0-9356-9A847549B86B}" type="parTrans" cxnId="{C58C4766-563A-4152-A871-59DA74BE3F63}">
      <dgm:prSet/>
      <dgm:spPr/>
      <dgm:t>
        <a:bodyPr/>
        <a:lstStyle/>
        <a:p>
          <a:endParaRPr lang="en-US"/>
        </a:p>
      </dgm:t>
    </dgm:pt>
    <dgm:pt modelId="{DB64068F-A1A3-422D-BDD6-11374AE87FFB}" type="sibTrans" cxnId="{C58C4766-563A-4152-A871-59DA74BE3F63}">
      <dgm:prSet/>
      <dgm:spPr/>
      <dgm:t>
        <a:bodyPr/>
        <a:lstStyle/>
        <a:p>
          <a:endParaRPr lang="en-US"/>
        </a:p>
      </dgm:t>
    </dgm:pt>
    <dgm:pt modelId="{BC276076-1ED5-4159-9738-9FAB459500F9}">
      <dgm:prSet phldrT="[Text]"/>
      <dgm:spPr/>
      <dgm:t>
        <a:bodyPr/>
        <a:lstStyle/>
        <a:p>
          <a:r>
            <a:rPr lang="en-US" dirty="0" smtClean="0"/>
            <a:t>jobs</a:t>
          </a:r>
          <a:endParaRPr lang="en-US" dirty="0"/>
        </a:p>
      </dgm:t>
    </dgm:pt>
    <dgm:pt modelId="{DCF7E20B-5FD4-406A-9FC4-1006AE62EFEC}" type="parTrans" cxnId="{6D0090FA-6EB9-4FE2-889A-C36DAC116F8E}">
      <dgm:prSet/>
      <dgm:spPr/>
      <dgm:t>
        <a:bodyPr/>
        <a:lstStyle/>
        <a:p>
          <a:endParaRPr lang="en-US"/>
        </a:p>
      </dgm:t>
    </dgm:pt>
    <dgm:pt modelId="{8E092626-DE31-4AB1-9532-45CB4B322E3D}" type="sibTrans" cxnId="{6D0090FA-6EB9-4FE2-889A-C36DAC116F8E}">
      <dgm:prSet/>
      <dgm:spPr/>
      <dgm:t>
        <a:bodyPr/>
        <a:lstStyle/>
        <a:p>
          <a:endParaRPr lang="en-US"/>
        </a:p>
      </dgm:t>
    </dgm:pt>
    <dgm:pt modelId="{5E004666-44E0-4F20-8B95-CA93A0C07978}" type="pres">
      <dgm:prSet presAssocID="{DEF50445-9F1C-4E6F-BC8B-8AB77197C4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A20933-10C1-40E6-AAD5-5AEFAB96ADE0}" type="pres">
      <dgm:prSet presAssocID="{8B3CDE86-7889-4B4D-B360-1D2E4DD91A68}" presName="hierRoot1" presStyleCnt="0">
        <dgm:presLayoutVars>
          <dgm:hierBranch val="init"/>
        </dgm:presLayoutVars>
      </dgm:prSet>
      <dgm:spPr/>
    </dgm:pt>
    <dgm:pt modelId="{E859567F-D7EF-4239-BC99-95BC2222A89D}" type="pres">
      <dgm:prSet presAssocID="{8B3CDE86-7889-4B4D-B360-1D2E4DD91A68}" presName="rootComposite1" presStyleCnt="0"/>
      <dgm:spPr/>
    </dgm:pt>
    <dgm:pt modelId="{56895393-32E2-4F11-A71E-318838470EFD}" type="pres">
      <dgm:prSet presAssocID="{8B3CDE86-7889-4B4D-B360-1D2E4DD91A68}" presName="rootText1" presStyleLbl="node0" presStyleIdx="0" presStyleCnt="1">
        <dgm:presLayoutVars>
          <dgm:chPref val="3"/>
        </dgm:presLayoutVars>
      </dgm:prSet>
      <dgm:spPr/>
    </dgm:pt>
    <dgm:pt modelId="{896E7EC5-EBF4-49F6-947F-6E7328FF5ACA}" type="pres">
      <dgm:prSet presAssocID="{8B3CDE86-7889-4B4D-B360-1D2E4DD91A68}" presName="rootConnector1" presStyleLbl="node1" presStyleIdx="0" presStyleCnt="0"/>
      <dgm:spPr/>
    </dgm:pt>
    <dgm:pt modelId="{DF0C0CAD-F816-470A-A767-FC1934D4C3C0}" type="pres">
      <dgm:prSet presAssocID="{8B3CDE86-7889-4B4D-B360-1D2E4DD91A68}" presName="hierChild2" presStyleCnt="0"/>
      <dgm:spPr/>
    </dgm:pt>
    <dgm:pt modelId="{C0187B8A-F3AC-46E1-BB71-B852FB78B88A}" type="pres">
      <dgm:prSet presAssocID="{1DF8CD90-3F1D-4C64-A455-ED3A6590BDC9}" presName="Name37" presStyleLbl="parChTrans1D2" presStyleIdx="0" presStyleCnt="3"/>
      <dgm:spPr/>
    </dgm:pt>
    <dgm:pt modelId="{15C92056-E234-4ADF-9DFB-75985B161E5F}" type="pres">
      <dgm:prSet presAssocID="{087CAA10-F228-4591-B573-DD43BDE59789}" presName="hierRoot2" presStyleCnt="0">
        <dgm:presLayoutVars>
          <dgm:hierBranch val="init"/>
        </dgm:presLayoutVars>
      </dgm:prSet>
      <dgm:spPr/>
    </dgm:pt>
    <dgm:pt modelId="{34F58B31-DBA5-4C15-9036-8C89BDC76E6C}" type="pres">
      <dgm:prSet presAssocID="{087CAA10-F228-4591-B573-DD43BDE59789}" presName="rootComposite" presStyleCnt="0"/>
      <dgm:spPr/>
    </dgm:pt>
    <dgm:pt modelId="{CA5BD5C0-2653-4528-98DB-64A906FD0A21}" type="pres">
      <dgm:prSet presAssocID="{087CAA10-F228-4591-B573-DD43BDE59789}" presName="rootText" presStyleLbl="node2" presStyleIdx="0" presStyleCnt="3">
        <dgm:presLayoutVars>
          <dgm:chPref val="3"/>
        </dgm:presLayoutVars>
      </dgm:prSet>
      <dgm:spPr/>
    </dgm:pt>
    <dgm:pt modelId="{67248A6F-5EA5-4470-AB96-0DEDEBAD4F01}" type="pres">
      <dgm:prSet presAssocID="{087CAA10-F228-4591-B573-DD43BDE59789}" presName="rootConnector" presStyleLbl="node2" presStyleIdx="0" presStyleCnt="3"/>
      <dgm:spPr/>
    </dgm:pt>
    <dgm:pt modelId="{AAC297A9-75A7-493F-8793-426DA54F4176}" type="pres">
      <dgm:prSet presAssocID="{087CAA10-F228-4591-B573-DD43BDE59789}" presName="hierChild4" presStyleCnt="0"/>
      <dgm:spPr/>
    </dgm:pt>
    <dgm:pt modelId="{ECC86580-B370-4972-979D-D1877E0D994F}" type="pres">
      <dgm:prSet presAssocID="{087CAA10-F228-4591-B573-DD43BDE59789}" presName="hierChild5" presStyleCnt="0"/>
      <dgm:spPr/>
    </dgm:pt>
    <dgm:pt modelId="{0BA0A02D-12A7-4D71-B43F-F562F47B9D47}" type="pres">
      <dgm:prSet presAssocID="{EABA6E31-0C28-49C0-9356-9A847549B86B}" presName="Name37" presStyleLbl="parChTrans1D2" presStyleIdx="1" presStyleCnt="3"/>
      <dgm:spPr/>
    </dgm:pt>
    <dgm:pt modelId="{D637CF81-5996-48C1-B280-D99821AD88A1}" type="pres">
      <dgm:prSet presAssocID="{2B6AF035-E55A-4E41-9087-4CE14ECE8128}" presName="hierRoot2" presStyleCnt="0">
        <dgm:presLayoutVars>
          <dgm:hierBranch val="init"/>
        </dgm:presLayoutVars>
      </dgm:prSet>
      <dgm:spPr/>
    </dgm:pt>
    <dgm:pt modelId="{0D58B03F-28B7-4BBE-AD7C-AA48DCD125DC}" type="pres">
      <dgm:prSet presAssocID="{2B6AF035-E55A-4E41-9087-4CE14ECE8128}" presName="rootComposite" presStyleCnt="0"/>
      <dgm:spPr/>
    </dgm:pt>
    <dgm:pt modelId="{AD1F346D-B505-4A1B-BAEB-355C3790BE5C}" type="pres">
      <dgm:prSet presAssocID="{2B6AF035-E55A-4E41-9087-4CE14ECE8128}" presName="rootText" presStyleLbl="node2" presStyleIdx="1" presStyleCnt="3">
        <dgm:presLayoutVars>
          <dgm:chPref val="3"/>
        </dgm:presLayoutVars>
      </dgm:prSet>
      <dgm:spPr/>
    </dgm:pt>
    <dgm:pt modelId="{671706A6-3A41-4678-A78F-158D656FD545}" type="pres">
      <dgm:prSet presAssocID="{2B6AF035-E55A-4E41-9087-4CE14ECE8128}" presName="rootConnector" presStyleLbl="node2" presStyleIdx="1" presStyleCnt="3"/>
      <dgm:spPr/>
    </dgm:pt>
    <dgm:pt modelId="{694B5FF7-761C-4399-93C5-A7E98DE5C893}" type="pres">
      <dgm:prSet presAssocID="{2B6AF035-E55A-4E41-9087-4CE14ECE8128}" presName="hierChild4" presStyleCnt="0"/>
      <dgm:spPr/>
    </dgm:pt>
    <dgm:pt modelId="{0E3FFBF9-8B6F-4D02-9FFE-158E968B3DF9}" type="pres">
      <dgm:prSet presAssocID="{2B6AF035-E55A-4E41-9087-4CE14ECE8128}" presName="hierChild5" presStyleCnt="0"/>
      <dgm:spPr/>
    </dgm:pt>
    <dgm:pt modelId="{5DB55E2F-5DA6-4F86-8AE8-F570D80518B2}" type="pres">
      <dgm:prSet presAssocID="{DCF7E20B-5FD4-406A-9FC4-1006AE62EFEC}" presName="Name37" presStyleLbl="parChTrans1D2" presStyleIdx="2" presStyleCnt="3"/>
      <dgm:spPr/>
    </dgm:pt>
    <dgm:pt modelId="{1819454A-85B3-49DD-A75E-63C9B752D250}" type="pres">
      <dgm:prSet presAssocID="{BC276076-1ED5-4159-9738-9FAB459500F9}" presName="hierRoot2" presStyleCnt="0">
        <dgm:presLayoutVars>
          <dgm:hierBranch val="init"/>
        </dgm:presLayoutVars>
      </dgm:prSet>
      <dgm:spPr/>
    </dgm:pt>
    <dgm:pt modelId="{26D24AE1-EA2B-4911-9F7B-04999C194EF7}" type="pres">
      <dgm:prSet presAssocID="{BC276076-1ED5-4159-9738-9FAB459500F9}" presName="rootComposite" presStyleCnt="0"/>
      <dgm:spPr/>
    </dgm:pt>
    <dgm:pt modelId="{72EDE26A-209E-466F-861C-7515F2641321}" type="pres">
      <dgm:prSet presAssocID="{BC276076-1ED5-4159-9738-9FAB459500F9}" presName="rootText" presStyleLbl="node2" presStyleIdx="2" presStyleCnt="3">
        <dgm:presLayoutVars>
          <dgm:chPref val="3"/>
        </dgm:presLayoutVars>
      </dgm:prSet>
      <dgm:spPr/>
    </dgm:pt>
    <dgm:pt modelId="{1BDB8E82-45F7-479A-A0DA-3B4B6E748FDC}" type="pres">
      <dgm:prSet presAssocID="{BC276076-1ED5-4159-9738-9FAB459500F9}" presName="rootConnector" presStyleLbl="node2" presStyleIdx="2" presStyleCnt="3"/>
      <dgm:spPr/>
    </dgm:pt>
    <dgm:pt modelId="{495073A1-7A14-4112-8114-54B2AA480A7E}" type="pres">
      <dgm:prSet presAssocID="{BC276076-1ED5-4159-9738-9FAB459500F9}" presName="hierChild4" presStyleCnt="0"/>
      <dgm:spPr/>
    </dgm:pt>
    <dgm:pt modelId="{F79F6346-6FAF-4C3A-9398-6D7423C75BE6}" type="pres">
      <dgm:prSet presAssocID="{BC276076-1ED5-4159-9738-9FAB459500F9}" presName="hierChild5" presStyleCnt="0"/>
      <dgm:spPr/>
    </dgm:pt>
    <dgm:pt modelId="{9DE71AF7-31E2-4ACA-BB54-A9C8C0209A5E}" type="pres">
      <dgm:prSet presAssocID="{8B3CDE86-7889-4B4D-B360-1D2E4DD91A68}" presName="hierChild3" presStyleCnt="0"/>
      <dgm:spPr/>
    </dgm:pt>
  </dgm:ptLst>
  <dgm:cxnLst>
    <dgm:cxn modelId="{A92CB88D-3F87-4394-A943-9282F766C85C}" type="presOf" srcId="{2B6AF035-E55A-4E41-9087-4CE14ECE8128}" destId="{AD1F346D-B505-4A1B-BAEB-355C3790BE5C}" srcOrd="0" destOrd="0" presId="urn:microsoft.com/office/officeart/2005/8/layout/orgChart1"/>
    <dgm:cxn modelId="{802C35DA-20DA-4D15-96AD-3925466A84B7}" srcId="{DEF50445-9F1C-4E6F-BC8B-8AB77197C495}" destId="{8B3CDE86-7889-4B4D-B360-1D2E4DD91A68}" srcOrd="0" destOrd="0" parTransId="{360E3F28-B8EC-4DF0-833F-E30DB4C1D142}" sibTransId="{66245334-1977-4E3F-8236-31095F4D7AA2}"/>
    <dgm:cxn modelId="{71B0AD92-A501-459A-B71D-AE2E72660502}" type="presOf" srcId="{BC276076-1ED5-4159-9738-9FAB459500F9}" destId="{1BDB8E82-45F7-479A-A0DA-3B4B6E748FDC}" srcOrd="1" destOrd="0" presId="urn:microsoft.com/office/officeart/2005/8/layout/orgChart1"/>
    <dgm:cxn modelId="{156A5940-5888-4FAB-9166-BBB6586BE921}" type="presOf" srcId="{EABA6E31-0C28-49C0-9356-9A847549B86B}" destId="{0BA0A02D-12A7-4D71-B43F-F562F47B9D47}" srcOrd="0" destOrd="0" presId="urn:microsoft.com/office/officeart/2005/8/layout/orgChart1"/>
    <dgm:cxn modelId="{08C1CEF5-A2D5-4481-B90A-761DA503099B}" type="presOf" srcId="{8B3CDE86-7889-4B4D-B360-1D2E4DD91A68}" destId="{56895393-32E2-4F11-A71E-318838470EFD}" srcOrd="0" destOrd="0" presId="urn:microsoft.com/office/officeart/2005/8/layout/orgChart1"/>
    <dgm:cxn modelId="{DAD28270-8C6E-4D41-A7B0-CD5792885B7A}" type="presOf" srcId="{BC276076-1ED5-4159-9738-9FAB459500F9}" destId="{72EDE26A-209E-466F-861C-7515F2641321}" srcOrd="0" destOrd="0" presId="urn:microsoft.com/office/officeart/2005/8/layout/orgChart1"/>
    <dgm:cxn modelId="{5AA9BE14-60C8-4784-8C2D-1B068C1F4F44}" srcId="{8B3CDE86-7889-4B4D-B360-1D2E4DD91A68}" destId="{087CAA10-F228-4591-B573-DD43BDE59789}" srcOrd="0" destOrd="0" parTransId="{1DF8CD90-3F1D-4C64-A455-ED3A6590BDC9}" sibTransId="{14EE1121-E17D-470B-9325-1E24A93971FB}"/>
    <dgm:cxn modelId="{6F00ECA5-B1AD-4A2D-8525-3A88E743E489}" type="presOf" srcId="{087CAA10-F228-4591-B573-DD43BDE59789}" destId="{67248A6F-5EA5-4470-AB96-0DEDEBAD4F01}" srcOrd="1" destOrd="0" presId="urn:microsoft.com/office/officeart/2005/8/layout/orgChart1"/>
    <dgm:cxn modelId="{1ED1B88B-80E6-47BC-AC54-45FA2B63CAF0}" type="presOf" srcId="{DEF50445-9F1C-4E6F-BC8B-8AB77197C495}" destId="{5E004666-44E0-4F20-8B95-CA93A0C07978}" srcOrd="0" destOrd="0" presId="urn:microsoft.com/office/officeart/2005/8/layout/orgChart1"/>
    <dgm:cxn modelId="{6A43A2AA-AF45-455E-8B04-F122709055D9}" type="presOf" srcId="{DCF7E20B-5FD4-406A-9FC4-1006AE62EFEC}" destId="{5DB55E2F-5DA6-4F86-8AE8-F570D80518B2}" srcOrd="0" destOrd="0" presId="urn:microsoft.com/office/officeart/2005/8/layout/orgChart1"/>
    <dgm:cxn modelId="{7D34D8A8-55A5-492E-A826-38D121CC577A}" type="presOf" srcId="{087CAA10-F228-4591-B573-DD43BDE59789}" destId="{CA5BD5C0-2653-4528-98DB-64A906FD0A21}" srcOrd="0" destOrd="0" presId="urn:microsoft.com/office/officeart/2005/8/layout/orgChart1"/>
    <dgm:cxn modelId="{6D0090FA-6EB9-4FE2-889A-C36DAC116F8E}" srcId="{8B3CDE86-7889-4B4D-B360-1D2E4DD91A68}" destId="{BC276076-1ED5-4159-9738-9FAB459500F9}" srcOrd="2" destOrd="0" parTransId="{DCF7E20B-5FD4-406A-9FC4-1006AE62EFEC}" sibTransId="{8E092626-DE31-4AB1-9532-45CB4B322E3D}"/>
    <dgm:cxn modelId="{F937E88C-63BF-4C73-8C3F-D4C887E13D21}" type="presOf" srcId="{8B3CDE86-7889-4B4D-B360-1D2E4DD91A68}" destId="{896E7EC5-EBF4-49F6-947F-6E7328FF5ACA}" srcOrd="1" destOrd="0" presId="urn:microsoft.com/office/officeart/2005/8/layout/orgChart1"/>
    <dgm:cxn modelId="{C58C4766-563A-4152-A871-59DA74BE3F63}" srcId="{8B3CDE86-7889-4B4D-B360-1D2E4DD91A68}" destId="{2B6AF035-E55A-4E41-9087-4CE14ECE8128}" srcOrd="1" destOrd="0" parTransId="{EABA6E31-0C28-49C0-9356-9A847549B86B}" sibTransId="{DB64068F-A1A3-422D-BDD6-11374AE87FFB}"/>
    <dgm:cxn modelId="{37AF331E-0479-4046-9FDC-ABAE73EC5C52}" type="presOf" srcId="{1DF8CD90-3F1D-4C64-A455-ED3A6590BDC9}" destId="{C0187B8A-F3AC-46E1-BB71-B852FB78B88A}" srcOrd="0" destOrd="0" presId="urn:microsoft.com/office/officeart/2005/8/layout/orgChart1"/>
    <dgm:cxn modelId="{B8399D0A-CF52-4C54-B398-2386DD39C05A}" type="presOf" srcId="{2B6AF035-E55A-4E41-9087-4CE14ECE8128}" destId="{671706A6-3A41-4678-A78F-158D656FD545}" srcOrd="1" destOrd="0" presId="urn:microsoft.com/office/officeart/2005/8/layout/orgChart1"/>
    <dgm:cxn modelId="{DF81652E-471A-41D4-BB21-1D6138C3C562}" type="presParOf" srcId="{5E004666-44E0-4F20-8B95-CA93A0C07978}" destId="{9FA20933-10C1-40E6-AAD5-5AEFAB96ADE0}" srcOrd="0" destOrd="0" presId="urn:microsoft.com/office/officeart/2005/8/layout/orgChart1"/>
    <dgm:cxn modelId="{D3D082D5-5DC1-44F6-94A3-D5E6B5F55E1D}" type="presParOf" srcId="{9FA20933-10C1-40E6-AAD5-5AEFAB96ADE0}" destId="{E859567F-D7EF-4239-BC99-95BC2222A89D}" srcOrd="0" destOrd="0" presId="urn:microsoft.com/office/officeart/2005/8/layout/orgChart1"/>
    <dgm:cxn modelId="{DCBC525B-EDD6-4E64-8822-BC41CFEF133A}" type="presParOf" srcId="{E859567F-D7EF-4239-BC99-95BC2222A89D}" destId="{56895393-32E2-4F11-A71E-318838470EFD}" srcOrd="0" destOrd="0" presId="urn:microsoft.com/office/officeart/2005/8/layout/orgChart1"/>
    <dgm:cxn modelId="{707A559E-6316-454E-BCBE-0CCFAB240AB9}" type="presParOf" srcId="{E859567F-D7EF-4239-BC99-95BC2222A89D}" destId="{896E7EC5-EBF4-49F6-947F-6E7328FF5ACA}" srcOrd="1" destOrd="0" presId="urn:microsoft.com/office/officeart/2005/8/layout/orgChart1"/>
    <dgm:cxn modelId="{C34C1227-63CC-4E7A-A6E0-4FEAD326323D}" type="presParOf" srcId="{9FA20933-10C1-40E6-AAD5-5AEFAB96ADE0}" destId="{DF0C0CAD-F816-470A-A767-FC1934D4C3C0}" srcOrd="1" destOrd="0" presId="urn:microsoft.com/office/officeart/2005/8/layout/orgChart1"/>
    <dgm:cxn modelId="{6E091707-625D-421D-BDD4-139F830D2B58}" type="presParOf" srcId="{DF0C0CAD-F816-470A-A767-FC1934D4C3C0}" destId="{C0187B8A-F3AC-46E1-BB71-B852FB78B88A}" srcOrd="0" destOrd="0" presId="urn:microsoft.com/office/officeart/2005/8/layout/orgChart1"/>
    <dgm:cxn modelId="{476EDA24-4C42-444A-86ED-BD838E9CA134}" type="presParOf" srcId="{DF0C0CAD-F816-470A-A767-FC1934D4C3C0}" destId="{15C92056-E234-4ADF-9DFB-75985B161E5F}" srcOrd="1" destOrd="0" presId="urn:microsoft.com/office/officeart/2005/8/layout/orgChart1"/>
    <dgm:cxn modelId="{32574687-5173-4FD7-AEB6-D16DB4B78498}" type="presParOf" srcId="{15C92056-E234-4ADF-9DFB-75985B161E5F}" destId="{34F58B31-DBA5-4C15-9036-8C89BDC76E6C}" srcOrd="0" destOrd="0" presId="urn:microsoft.com/office/officeart/2005/8/layout/orgChart1"/>
    <dgm:cxn modelId="{6621FB11-DA0E-44CC-A9E6-311603414D5B}" type="presParOf" srcId="{34F58B31-DBA5-4C15-9036-8C89BDC76E6C}" destId="{CA5BD5C0-2653-4528-98DB-64A906FD0A21}" srcOrd="0" destOrd="0" presId="urn:microsoft.com/office/officeart/2005/8/layout/orgChart1"/>
    <dgm:cxn modelId="{F2AE741F-0123-420F-8ED2-A3604BCCA57A}" type="presParOf" srcId="{34F58B31-DBA5-4C15-9036-8C89BDC76E6C}" destId="{67248A6F-5EA5-4470-AB96-0DEDEBAD4F01}" srcOrd="1" destOrd="0" presId="urn:microsoft.com/office/officeart/2005/8/layout/orgChart1"/>
    <dgm:cxn modelId="{20DD8691-43B2-4B5E-89A8-11DA9FD02EB4}" type="presParOf" srcId="{15C92056-E234-4ADF-9DFB-75985B161E5F}" destId="{AAC297A9-75A7-493F-8793-426DA54F4176}" srcOrd="1" destOrd="0" presId="urn:microsoft.com/office/officeart/2005/8/layout/orgChart1"/>
    <dgm:cxn modelId="{48B579CA-07CA-4AC3-B256-B6B26F052A11}" type="presParOf" srcId="{15C92056-E234-4ADF-9DFB-75985B161E5F}" destId="{ECC86580-B370-4972-979D-D1877E0D994F}" srcOrd="2" destOrd="0" presId="urn:microsoft.com/office/officeart/2005/8/layout/orgChart1"/>
    <dgm:cxn modelId="{7BE1EBB6-C60C-4C64-BCAD-2FCAF1F7619C}" type="presParOf" srcId="{DF0C0CAD-F816-470A-A767-FC1934D4C3C0}" destId="{0BA0A02D-12A7-4D71-B43F-F562F47B9D47}" srcOrd="2" destOrd="0" presId="urn:microsoft.com/office/officeart/2005/8/layout/orgChart1"/>
    <dgm:cxn modelId="{49936B46-2D51-43BB-86AB-033C46C0019A}" type="presParOf" srcId="{DF0C0CAD-F816-470A-A767-FC1934D4C3C0}" destId="{D637CF81-5996-48C1-B280-D99821AD88A1}" srcOrd="3" destOrd="0" presId="urn:microsoft.com/office/officeart/2005/8/layout/orgChart1"/>
    <dgm:cxn modelId="{9D590997-7439-4342-81BA-CA2765AC21A4}" type="presParOf" srcId="{D637CF81-5996-48C1-B280-D99821AD88A1}" destId="{0D58B03F-28B7-4BBE-AD7C-AA48DCD125DC}" srcOrd="0" destOrd="0" presId="urn:microsoft.com/office/officeart/2005/8/layout/orgChart1"/>
    <dgm:cxn modelId="{E90B9D0F-6DB7-4022-B86C-C70A7D54FF44}" type="presParOf" srcId="{0D58B03F-28B7-4BBE-AD7C-AA48DCD125DC}" destId="{AD1F346D-B505-4A1B-BAEB-355C3790BE5C}" srcOrd="0" destOrd="0" presId="urn:microsoft.com/office/officeart/2005/8/layout/orgChart1"/>
    <dgm:cxn modelId="{E3230ACC-41E3-4DD9-A668-CB1A20EC7EF5}" type="presParOf" srcId="{0D58B03F-28B7-4BBE-AD7C-AA48DCD125DC}" destId="{671706A6-3A41-4678-A78F-158D656FD545}" srcOrd="1" destOrd="0" presId="urn:microsoft.com/office/officeart/2005/8/layout/orgChart1"/>
    <dgm:cxn modelId="{0271D369-8DE2-4B97-A2AC-5014D89FC84F}" type="presParOf" srcId="{D637CF81-5996-48C1-B280-D99821AD88A1}" destId="{694B5FF7-761C-4399-93C5-A7E98DE5C893}" srcOrd="1" destOrd="0" presId="urn:microsoft.com/office/officeart/2005/8/layout/orgChart1"/>
    <dgm:cxn modelId="{5F07CC14-C5A0-425D-B8B9-5F6F010240FB}" type="presParOf" srcId="{D637CF81-5996-48C1-B280-D99821AD88A1}" destId="{0E3FFBF9-8B6F-4D02-9FFE-158E968B3DF9}" srcOrd="2" destOrd="0" presId="urn:microsoft.com/office/officeart/2005/8/layout/orgChart1"/>
    <dgm:cxn modelId="{E0266A67-CB84-4EB8-8F58-610209EA2A85}" type="presParOf" srcId="{DF0C0CAD-F816-470A-A767-FC1934D4C3C0}" destId="{5DB55E2F-5DA6-4F86-8AE8-F570D80518B2}" srcOrd="4" destOrd="0" presId="urn:microsoft.com/office/officeart/2005/8/layout/orgChart1"/>
    <dgm:cxn modelId="{A2BB7194-BA2D-40BF-A07B-DD445ED7644C}" type="presParOf" srcId="{DF0C0CAD-F816-470A-A767-FC1934D4C3C0}" destId="{1819454A-85B3-49DD-A75E-63C9B752D250}" srcOrd="5" destOrd="0" presId="urn:microsoft.com/office/officeart/2005/8/layout/orgChart1"/>
    <dgm:cxn modelId="{1F66E9A8-DA5C-4D14-8E44-219EFD88BB85}" type="presParOf" srcId="{1819454A-85B3-49DD-A75E-63C9B752D250}" destId="{26D24AE1-EA2B-4911-9F7B-04999C194EF7}" srcOrd="0" destOrd="0" presId="urn:microsoft.com/office/officeart/2005/8/layout/orgChart1"/>
    <dgm:cxn modelId="{8F091FBC-8D85-4288-BAAA-FF3A4465DA10}" type="presParOf" srcId="{26D24AE1-EA2B-4911-9F7B-04999C194EF7}" destId="{72EDE26A-209E-466F-861C-7515F2641321}" srcOrd="0" destOrd="0" presId="urn:microsoft.com/office/officeart/2005/8/layout/orgChart1"/>
    <dgm:cxn modelId="{E024E92B-C164-40AB-BD04-4D4414E5EDB0}" type="presParOf" srcId="{26D24AE1-EA2B-4911-9F7B-04999C194EF7}" destId="{1BDB8E82-45F7-479A-A0DA-3B4B6E748FDC}" srcOrd="1" destOrd="0" presId="urn:microsoft.com/office/officeart/2005/8/layout/orgChart1"/>
    <dgm:cxn modelId="{31F3F293-4706-4731-A890-F2E16C5E3806}" type="presParOf" srcId="{1819454A-85B3-49DD-A75E-63C9B752D250}" destId="{495073A1-7A14-4112-8114-54B2AA480A7E}" srcOrd="1" destOrd="0" presId="urn:microsoft.com/office/officeart/2005/8/layout/orgChart1"/>
    <dgm:cxn modelId="{5E33A4F7-07C2-4862-B3F8-34A01A1814F0}" type="presParOf" srcId="{1819454A-85B3-49DD-A75E-63C9B752D250}" destId="{F79F6346-6FAF-4C3A-9398-6D7423C75BE6}" srcOrd="2" destOrd="0" presId="urn:microsoft.com/office/officeart/2005/8/layout/orgChart1"/>
    <dgm:cxn modelId="{7E282E6D-BC66-4644-B0CD-7C7E339CEFD6}" type="presParOf" srcId="{9FA20933-10C1-40E6-AAD5-5AEFAB96ADE0}" destId="{9DE71AF7-31E2-4ACA-BB54-A9C8C0209A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55E2F-5DA6-4F86-8AE8-F570D80518B2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0A02D-12A7-4D71-B43F-F562F47B9D4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87B8A-F3AC-46E1-BB71-B852FB78B88A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95393-32E2-4F11-A71E-318838470EFD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Index</a:t>
          </a:r>
          <a:endParaRPr lang="en-US" sz="6500" kern="1200" dirty="0"/>
        </a:p>
      </dsp:txBody>
      <dsp:txXfrm>
        <a:off x="2875855" y="1271678"/>
        <a:ext cx="2376289" cy="1188144"/>
      </dsp:txXfrm>
    </dsp:sp>
    <dsp:sp modelId="{CA5BD5C0-2653-4528-98DB-64A906FD0A21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Music</a:t>
          </a:r>
          <a:endParaRPr lang="en-US" sz="6500" kern="1200" dirty="0"/>
        </a:p>
      </dsp:txBody>
      <dsp:txXfrm>
        <a:off x="545" y="2958843"/>
        <a:ext cx="2376289" cy="1188144"/>
      </dsp:txXfrm>
    </dsp:sp>
    <dsp:sp modelId="{AD1F346D-B505-4A1B-BAEB-355C3790BE5C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Menu</a:t>
          </a:r>
          <a:endParaRPr lang="en-US" sz="6500" kern="1200" dirty="0"/>
        </a:p>
      </dsp:txBody>
      <dsp:txXfrm>
        <a:off x="2875855" y="2958843"/>
        <a:ext cx="2376289" cy="1188144"/>
      </dsp:txXfrm>
    </dsp:sp>
    <dsp:sp modelId="{72EDE26A-209E-466F-861C-7515F2641321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jobs</a:t>
          </a:r>
          <a:endParaRPr lang="en-US" sz="65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03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76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15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67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7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0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95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14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132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21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79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FCDC-FD63-47A2-BBBE-DF86CE110FE9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53EA9-4D5F-4A06-9150-46263AE2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80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52476779"/>
              </p:ext>
            </p:extLst>
          </p:nvPr>
        </p:nvGraphicFramePr>
        <p:xfrm>
          <a:off x="1624676" y="8111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#PEK JIA HAO#</dc:creator>
  <cp:lastModifiedBy>#PEK JIA HAO#</cp:lastModifiedBy>
  <cp:revision>1</cp:revision>
  <dcterms:created xsi:type="dcterms:W3CDTF">2018-08-23T03:53:17Z</dcterms:created>
  <dcterms:modified xsi:type="dcterms:W3CDTF">2018-08-23T03:53:42Z</dcterms:modified>
</cp:coreProperties>
</file>