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3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630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4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53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3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141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581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758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70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0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44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CB5D-B73D-4E57-89C6-7CE641298492}" type="datetimeFigureOut">
              <a:rPr lang="fi-FI" smtClean="0"/>
              <a:t>15.4.2015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7362-F937-4A73-BC25-C89DFA6B62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47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96978" y="2545404"/>
            <a:ext cx="6665296" cy="4005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0767" y="283335"/>
            <a:ext cx="1635617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käyttäjä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197263" y="320353"/>
            <a:ext cx="1056068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Käyttäjän</a:t>
            </a:r>
          </a:p>
          <a:p>
            <a:pPr algn="ctr"/>
            <a:r>
              <a:rPr lang="fi-FI" dirty="0" smtClean="0"/>
              <a:t>laite</a:t>
            </a:r>
            <a:endParaRPr lang="fi-FI" dirty="0"/>
          </a:p>
        </p:txBody>
      </p:sp>
      <p:sp>
        <p:nvSpPr>
          <p:cNvPr id="7" name="Cloud 6"/>
          <p:cNvSpPr/>
          <p:nvPr/>
        </p:nvSpPr>
        <p:spPr>
          <a:xfrm>
            <a:off x="6619741" y="217083"/>
            <a:ext cx="3245476" cy="15712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Internet</a:t>
            </a:r>
            <a:endParaRPr lang="fi-FI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8485030" y="5523416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Flowchart: Magnetic Disk 8"/>
          <p:cNvSpPr/>
          <p:nvPr/>
        </p:nvSpPr>
        <p:spPr>
          <a:xfrm>
            <a:off x="8485030" y="5146711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Flowchart: Magnetic Disk 9"/>
          <p:cNvSpPr/>
          <p:nvPr/>
        </p:nvSpPr>
        <p:spPr>
          <a:xfrm>
            <a:off x="8485030" y="4758737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Flowchart: Magnetic Disk 10"/>
          <p:cNvSpPr/>
          <p:nvPr/>
        </p:nvSpPr>
        <p:spPr>
          <a:xfrm>
            <a:off x="8485030" y="4382032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Flowchart: Magnetic Disk 11"/>
          <p:cNvSpPr/>
          <p:nvPr/>
        </p:nvSpPr>
        <p:spPr>
          <a:xfrm>
            <a:off x="6413679" y="5523416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Flowchart: Magnetic Disk 12"/>
          <p:cNvSpPr/>
          <p:nvPr/>
        </p:nvSpPr>
        <p:spPr>
          <a:xfrm>
            <a:off x="6413679" y="5146711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Flowchart: Magnetic Disk 13"/>
          <p:cNvSpPr/>
          <p:nvPr/>
        </p:nvSpPr>
        <p:spPr>
          <a:xfrm>
            <a:off x="6413679" y="4758737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Flowchart: Magnetic Disk 14"/>
          <p:cNvSpPr/>
          <p:nvPr/>
        </p:nvSpPr>
        <p:spPr>
          <a:xfrm>
            <a:off x="6413679" y="4382032"/>
            <a:ext cx="1674254" cy="579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6619741" y="3709115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Mariadb</a:t>
            </a:r>
          </a:p>
          <a:p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9105364" y="382502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Mongodb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8717" y="2621725"/>
            <a:ext cx="1470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/>
              <a:t>Palvelin</a:t>
            </a:r>
          </a:p>
        </p:txBody>
      </p:sp>
      <p:pic>
        <p:nvPicPr>
          <p:cNvPr id="1026" name="Picture 2" descr="http://www.iconshock.com/img_jpg/REALVISTA/communications/jpg/256/apache_server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5" y="4382032"/>
            <a:ext cx="1627545" cy="16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3054355" y="4405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ight Arrow 22"/>
          <p:cNvSpPr/>
          <p:nvPr/>
        </p:nvSpPr>
        <p:spPr>
          <a:xfrm>
            <a:off x="5386926" y="4405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Down Arrow 21"/>
          <p:cNvSpPr/>
          <p:nvPr/>
        </p:nvSpPr>
        <p:spPr>
          <a:xfrm>
            <a:off x="9622901" y="146864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Up Arrow 23"/>
          <p:cNvSpPr/>
          <p:nvPr/>
        </p:nvSpPr>
        <p:spPr>
          <a:xfrm>
            <a:off x="6945412" y="1728186"/>
            <a:ext cx="328411" cy="70841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Up Arrow 25"/>
          <p:cNvSpPr/>
          <p:nvPr/>
        </p:nvSpPr>
        <p:spPr>
          <a:xfrm rot="16200000">
            <a:off x="5711926" y="809475"/>
            <a:ext cx="328411" cy="978408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Up Arrow 26"/>
          <p:cNvSpPr/>
          <p:nvPr/>
        </p:nvSpPr>
        <p:spPr>
          <a:xfrm rot="16200000">
            <a:off x="3379354" y="875940"/>
            <a:ext cx="328411" cy="978406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777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Olkkonen</dc:creator>
  <cp:lastModifiedBy>Aleksi Olkkonen</cp:lastModifiedBy>
  <cp:revision>3</cp:revision>
  <dcterms:created xsi:type="dcterms:W3CDTF">2015-04-15T11:35:07Z</dcterms:created>
  <dcterms:modified xsi:type="dcterms:W3CDTF">2015-04-15T11:38:24Z</dcterms:modified>
</cp:coreProperties>
</file>