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DC91F-C520-4F32-A8BD-ED3278206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C9C581-11B4-4E8F-92CB-ADEDA3107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72DBF-C8E2-4030-B00E-DB7E64F6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C88A-422E-4B11-8540-8BF4BDB65F9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AF037-BB3F-45BC-B4A3-C2ED9FB7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B0A3FA-90B6-4150-A6F4-6CE034F2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302-6A57-4550-A9DB-0BA47C21B6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08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722B1-E9BF-4897-B813-581FB6E1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A487A-6F8D-4A36-A0B8-5F0138A1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921CA-9D62-4D1F-AA9D-B0E6AEA2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C88A-422E-4B11-8540-8BF4BDB65F9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E0C96E-220C-4961-A7D0-310351F8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6689A-42C7-4F8E-89C4-32F5C5F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302-6A57-4550-A9DB-0BA47C21B6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39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4110B6-A442-4A48-A758-221E323DA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350F92-582E-4C31-BC7B-B080A177B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E5C2E-8E0F-498E-AA54-07A95B20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C88A-422E-4B11-8540-8BF4BDB65F9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A4897B-A746-4322-B417-C1437AD1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55F19-A212-40D2-8D11-C69AE1BF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302-6A57-4550-A9DB-0BA47C21B6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70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D82F1-5034-4120-A3FB-84CAEE0B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557559-1C38-4C0F-8451-ACB58D1B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F4B96F-6DC2-4104-9EF9-0B3AAC6D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C88A-422E-4B11-8540-8BF4BDB65F9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9A6391-F28E-4436-AF2C-D563EA11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49F302-CF53-4AC3-B3FA-3CDF6CA5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302-6A57-4550-A9DB-0BA47C21B6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4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7C0FE-E7F2-45E4-8271-46FFDA24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FFD487-8550-4FBA-9434-078FBBC4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069FB-DA25-410A-A6B3-D4C50EF7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C88A-422E-4B11-8540-8BF4BDB65F9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39D8D-0116-4189-86CF-C6AE18FD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94665-36DC-491C-91DA-B89B9E00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302-6A57-4550-A9DB-0BA47C21B6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0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EF130-EFDF-4AA3-A9D6-DF3A667C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1D879-1ED5-4E82-8DA9-A3CBDB141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87445B-F84E-4A20-8DF3-936EEEE9B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08990-A2C0-496C-99CF-94DC90C9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C88A-422E-4B11-8540-8BF4BDB65F9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553D4-A8CE-47C0-81B5-FC442266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B4E452-61CB-4984-AE26-A2B262B5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302-6A57-4550-A9DB-0BA47C21B6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2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1B419-F788-45C4-A15F-32385368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F64EB4-D707-483D-9F0F-66852BB3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B227AD-5770-49BB-9F8C-8E1EC6AB5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30998A-3C00-4B82-B72C-30308DFF5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B6AD53-5914-4181-92D0-4E2D6A7F0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E82A0F-DC96-45F7-ACC5-DAC92984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C88A-422E-4B11-8540-8BF4BDB65F9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ACE682-E4EA-4302-8BBF-E0E48BD4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9AC95D-9816-406A-88D3-E6FDAC1D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302-6A57-4550-A9DB-0BA47C21B6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4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3F980-ED5C-4D9D-A9ED-531CCF64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5AD232-4244-4029-8AFF-A8D5F9EF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C88A-422E-4B11-8540-8BF4BDB65F9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7211B8-74AE-4779-8290-ADA0DDF4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9CB3F2-7153-4E01-BEC4-7700093C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302-6A57-4550-A9DB-0BA47C21B6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4BE62-F065-48C8-9AB1-F3EAB2E1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C88A-422E-4B11-8540-8BF4BDB65F9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023CD5-A0D3-4B34-B6A5-1AC7FC18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1B0942-EF07-4788-BE20-282C90E2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302-6A57-4550-A9DB-0BA47C21B6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27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34336-95FF-42A4-B7D7-FAF295BD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9495A-8506-477A-9CED-82452B7E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A7C921-DA5E-4470-8FEA-9908BC3EE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DE5AE3-C73F-4D42-BEDD-B25EE6F0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C88A-422E-4B11-8540-8BF4BDB65F9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5C3F68-6796-49B5-8F48-0523EBD9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35A46C-E35E-4CA0-A097-BA0E5A2E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302-6A57-4550-A9DB-0BA47C21B6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22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CDF75-4F70-4AA6-A197-05BC2ABB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67B0DC-073A-454E-8DAF-3B0A60EF1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C9BB3B-EDC9-40BD-B5C1-4600C0091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579D8D-F3E7-4A61-B496-4BA42A06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C88A-422E-4B11-8540-8BF4BDB65F9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94DB33-9872-4BD0-8E2D-31E7F729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FCD8F5-8BBB-4209-B5BD-53DEAE60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2302-6A57-4550-A9DB-0BA47C21B6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91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9FAD7D-767D-4497-BF3A-90C302F3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23F1CC-F450-45A1-AD57-92FDE93A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1ED0C4-3129-49BC-970E-ED5260FFF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C88A-422E-4B11-8540-8BF4BDB65F95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A15938-FC10-4B35-BDDF-4C3FACCDF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406D76-8747-43D9-83BB-A7A9DEC84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2302-6A57-4550-A9DB-0BA47C21B6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98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4D6BF-CAE0-411F-A3BB-7878B36A2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6C7A02-3DAF-42B1-87AC-7C00F9B6B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622294-E7F8-41E3-8D39-11341BDA5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33"/>
            <a:ext cx="12192000" cy="66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4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4D6BF-CAE0-411F-A3BB-7878B36A2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6C7A02-3DAF-42B1-87AC-7C00F9B6B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550EB9C-476B-48BC-9DFA-EBEEF48C3A20}"/>
              </a:ext>
            </a:extLst>
          </p:cNvPr>
          <p:cNvGrpSpPr/>
          <p:nvPr/>
        </p:nvGrpSpPr>
        <p:grpSpPr>
          <a:xfrm>
            <a:off x="0" y="127133"/>
            <a:ext cx="12192000" cy="6603734"/>
            <a:chOff x="0" y="127133"/>
            <a:chExt cx="12192000" cy="660373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0622294-E7F8-41E3-8D39-11341BDA5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7133"/>
              <a:ext cx="12192000" cy="6603734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D06944C-9C10-478A-AD2D-99378923CAC1}"/>
                </a:ext>
              </a:extLst>
            </p:cNvPr>
            <p:cNvSpPr/>
            <p:nvPr/>
          </p:nvSpPr>
          <p:spPr>
            <a:xfrm>
              <a:off x="0" y="647700"/>
              <a:ext cx="5886450" cy="602932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2336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49832AC-E102-46E4-93E6-C360D971F585}"/>
              </a:ext>
            </a:extLst>
          </p:cNvPr>
          <p:cNvGrpSpPr/>
          <p:nvPr/>
        </p:nvGrpSpPr>
        <p:grpSpPr>
          <a:xfrm>
            <a:off x="0" y="125402"/>
            <a:ext cx="12192000" cy="6607195"/>
            <a:chOff x="0" y="125402"/>
            <a:chExt cx="12192000" cy="6607195"/>
          </a:xfrm>
        </p:grpSpPr>
        <p:pic>
          <p:nvPicPr>
            <p:cNvPr id="11" name="Grafik 10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08986D7-BE79-4336-BA75-A03FD7660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402"/>
              <a:ext cx="12192000" cy="6607195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B64A8E8-0932-4DDC-B8A0-F8709CE9BC94}"/>
                </a:ext>
              </a:extLst>
            </p:cNvPr>
            <p:cNvSpPr/>
            <p:nvPr/>
          </p:nvSpPr>
          <p:spPr>
            <a:xfrm>
              <a:off x="0" y="647700"/>
              <a:ext cx="5886450" cy="355282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89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49832AC-E102-46E4-93E6-C360D971F585}"/>
              </a:ext>
            </a:extLst>
          </p:cNvPr>
          <p:cNvGrpSpPr/>
          <p:nvPr/>
        </p:nvGrpSpPr>
        <p:grpSpPr>
          <a:xfrm>
            <a:off x="0" y="125402"/>
            <a:ext cx="12192000" cy="6607195"/>
            <a:chOff x="0" y="125402"/>
            <a:chExt cx="12192000" cy="6607195"/>
          </a:xfrm>
        </p:grpSpPr>
        <p:pic>
          <p:nvPicPr>
            <p:cNvPr id="11" name="Grafik 10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08986D7-BE79-4336-BA75-A03FD7660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402"/>
              <a:ext cx="12192000" cy="6607195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B64A8E8-0932-4DDC-B8A0-F8709CE9BC94}"/>
                </a:ext>
              </a:extLst>
            </p:cNvPr>
            <p:cNvSpPr/>
            <p:nvPr/>
          </p:nvSpPr>
          <p:spPr>
            <a:xfrm>
              <a:off x="0" y="4171406"/>
              <a:ext cx="5886450" cy="256119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1100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49832AC-E102-46E4-93E6-C360D971F585}"/>
              </a:ext>
            </a:extLst>
          </p:cNvPr>
          <p:cNvGrpSpPr/>
          <p:nvPr/>
        </p:nvGrpSpPr>
        <p:grpSpPr>
          <a:xfrm>
            <a:off x="0" y="125402"/>
            <a:ext cx="12192000" cy="6607195"/>
            <a:chOff x="0" y="125402"/>
            <a:chExt cx="12192000" cy="6607195"/>
          </a:xfrm>
        </p:grpSpPr>
        <p:pic>
          <p:nvPicPr>
            <p:cNvPr id="11" name="Grafik 10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08986D7-BE79-4336-BA75-A03FD7660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402"/>
              <a:ext cx="12192000" cy="6607195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B64A8E8-0932-4DDC-B8A0-F8709CE9BC94}"/>
                </a:ext>
              </a:extLst>
            </p:cNvPr>
            <p:cNvSpPr/>
            <p:nvPr/>
          </p:nvSpPr>
          <p:spPr>
            <a:xfrm>
              <a:off x="5921828" y="653143"/>
              <a:ext cx="6270171" cy="256119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6504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49832AC-E102-46E4-93E6-C360D971F585}"/>
              </a:ext>
            </a:extLst>
          </p:cNvPr>
          <p:cNvGrpSpPr/>
          <p:nvPr/>
        </p:nvGrpSpPr>
        <p:grpSpPr>
          <a:xfrm>
            <a:off x="0" y="125402"/>
            <a:ext cx="12192000" cy="6607195"/>
            <a:chOff x="0" y="125402"/>
            <a:chExt cx="12192000" cy="6607195"/>
          </a:xfrm>
        </p:grpSpPr>
        <p:pic>
          <p:nvPicPr>
            <p:cNvPr id="11" name="Grafik 10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08986D7-BE79-4336-BA75-A03FD7660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402"/>
              <a:ext cx="12192000" cy="6607195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B64A8E8-0932-4DDC-B8A0-F8709CE9BC94}"/>
                </a:ext>
              </a:extLst>
            </p:cNvPr>
            <p:cNvSpPr/>
            <p:nvPr/>
          </p:nvSpPr>
          <p:spPr>
            <a:xfrm>
              <a:off x="5921829" y="3211616"/>
              <a:ext cx="6270171" cy="3520981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0322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Sagner, Pekka</dc:creator>
  <cp:lastModifiedBy>Sagner, Pekka</cp:lastModifiedBy>
  <cp:revision>2</cp:revision>
  <dcterms:created xsi:type="dcterms:W3CDTF">2021-09-27T14:01:22Z</dcterms:created>
  <dcterms:modified xsi:type="dcterms:W3CDTF">2021-09-28T16:09:01Z</dcterms:modified>
</cp:coreProperties>
</file>