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0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855B0-3DB5-463F-939F-9912DB6A7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E561F7-D8E6-499A-976B-2D9A1D39E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305648-8074-4806-B3C1-6507D936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8ADF-94A4-4EAF-9E2A-8C23390F8FAC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0175EA-FC19-4799-B36A-08C185DF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6A3CF7-81B5-4BC4-9E27-254A6DEC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EC3-A1B4-414F-9ED8-3FDB402195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84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B2FC8-CF5D-45FF-9D5A-BB5FB03E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9A1C4C-7974-4005-874C-E1DC6A21C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D940AC-3F2A-485F-8499-1C8D405F4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8ADF-94A4-4EAF-9E2A-8C23390F8FAC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369465-CC10-4D2B-BB3C-9F7F70E0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4A490A-C5BD-4E57-ABE4-E26FF0A1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EC3-A1B4-414F-9ED8-3FDB402195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39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01AA61A-A46F-4A45-BA15-4688B8159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1E1C0E-0798-46B9-BF59-33CD2E637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C64207-73DE-4DCA-A292-4B1F0E07D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8ADF-94A4-4EAF-9E2A-8C23390F8FAC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7FCCD3-A287-4F26-B64C-C7E6246A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4FF2F3-866A-4E3C-A208-6D9D8976C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EC3-A1B4-414F-9ED8-3FDB402195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83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B7A4E0-A719-4E61-9ACB-DB31C886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4A5E1B-761C-4FE3-8BAD-116D3298A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4C899C-3689-4F87-9990-169913E58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8ADF-94A4-4EAF-9E2A-8C23390F8FAC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A31048-0D03-42CF-AF18-5284CE35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4281B1-587A-4ED1-88F2-CEB62205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EC3-A1B4-414F-9ED8-3FDB402195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26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8197E-9059-4097-AD9A-45EE48715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B8D902-698D-4B0A-9B60-F77B646B1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395099-BD8E-482F-97F1-C1D7C58B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8ADF-94A4-4EAF-9E2A-8C23390F8FAC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AD01FC-0D4A-41A7-8E7F-5278E04C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0F9E3-86FA-43C5-85D5-29F69A6A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EC3-A1B4-414F-9ED8-3FDB402195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5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D7B8E-3DB2-4B39-B442-7D40C065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8C786-C6FE-4DDE-93F3-9E735EA0C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B3C87E-AEC1-4E70-AD5F-20F10ACB8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F39FCB-BD47-4480-88B4-CEC03A560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8ADF-94A4-4EAF-9E2A-8C23390F8FAC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05002D-4D92-42CF-9D2F-AEC8359F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C6D016-9BD2-45D6-ADC2-773A23F3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EC3-A1B4-414F-9ED8-3FDB402195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89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EF741-B699-41F4-A0DA-8AD3C60C0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7202EF-3BD0-4276-B66E-867BDD9AE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6F30FB-0F07-4646-8736-4EF553F60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29FED1-6523-411E-BC08-8000E7C63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27EF23-53DE-4DAF-884D-07C8E9EEC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9E5F86-E10F-41CE-BED7-794A5556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8ADF-94A4-4EAF-9E2A-8C23390F8FAC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1CB582-BF14-4A3D-B724-9C1EF9E6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FA3F23-BDB7-4E6F-849C-6B96D0DB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EC3-A1B4-414F-9ED8-3FDB402195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93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AF50E-7D1A-45E8-895B-6F20A619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A8357A-410D-4059-875A-7878F365A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8ADF-94A4-4EAF-9E2A-8C23390F8FAC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923046-4A83-4696-8E70-73A0B414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CE87F8-3255-4297-9184-A8D0551E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EC3-A1B4-414F-9ED8-3FDB402195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701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8969C8-45B0-4E72-A53D-EEA9A92E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8ADF-94A4-4EAF-9E2A-8C23390F8FAC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BBD5743-7300-4183-AC8D-A1E05CEA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6F5AA5-D4F3-4B6D-A29B-6DB9CEF1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EC3-A1B4-414F-9ED8-3FDB402195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820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A1BDD-2AA4-4EDC-B051-120DC12FB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BE5E6E-9E3A-4E61-B461-F0DD6067B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3288E5-6DF1-45C5-AD33-D6C22450A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B5D91C-53A9-4B16-B1F2-750B12C7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8ADF-94A4-4EAF-9E2A-8C23390F8FAC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446460-A32C-4E7E-AD0A-B951781B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0290E8-F6E8-4142-B655-0FF1A283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EC3-A1B4-414F-9ED8-3FDB402195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04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05C1E-114E-4D8C-BFB1-675FF8F8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0016DDF-6F8C-4B3C-AC67-A840744D8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68BDE7-86F1-4F1D-8BF7-33867D72B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F4BB7E-00FD-4023-8BC5-105C6BE8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78ADF-94A4-4EAF-9E2A-8C23390F8FAC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C764F0-4A09-446F-8DB2-76C2D8EA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68D37F-916A-48D1-B85D-D5290779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18EC3-A1B4-414F-9ED8-3FDB402195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05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7080699-2727-42D1-8BD7-31B1B91D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7C4A03-2835-4139-B009-BD6318788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355336-5A6E-4DE3-B3DF-15E85F2DE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78ADF-94A4-4EAF-9E2A-8C23390F8FAC}" type="datetimeFigureOut">
              <a:rPr lang="de-DE" smtClean="0"/>
              <a:t>14.10.2021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48AD92-D060-43BC-B6EB-EA7A96DCA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A3B033-E064-4215-B157-D1F87F560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18EC3-A1B4-414F-9ED8-3FDB402195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14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0A4D7-1569-4146-9836-F076D9854B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3F989C-6F57-4DB1-9EB3-346CAC6B5D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43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2C32A77-36EF-4398-BD9D-E8A684D883B0}"/>
              </a:ext>
            </a:extLst>
          </p:cNvPr>
          <p:cNvSpPr/>
          <p:nvPr/>
        </p:nvSpPr>
        <p:spPr>
          <a:xfrm>
            <a:off x="1680754" y="3901439"/>
            <a:ext cx="914400" cy="914400"/>
          </a:xfrm>
          <a:prstGeom prst="rect">
            <a:avLst/>
          </a:prstGeom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870E4A8-1B51-43F9-8BEB-1228D9600E6D}"/>
              </a:ext>
            </a:extLst>
          </p:cNvPr>
          <p:cNvSpPr/>
          <p:nvPr/>
        </p:nvSpPr>
        <p:spPr>
          <a:xfrm>
            <a:off x="3391991" y="3901439"/>
            <a:ext cx="914400" cy="914400"/>
          </a:xfrm>
          <a:prstGeom prst="rect">
            <a:avLst/>
          </a:prstGeom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F4320B9-46FC-4D00-A3C5-AE780388374F}"/>
              </a:ext>
            </a:extLst>
          </p:cNvPr>
          <p:cNvSpPr/>
          <p:nvPr/>
        </p:nvSpPr>
        <p:spPr>
          <a:xfrm>
            <a:off x="3391991" y="2987039"/>
            <a:ext cx="914400" cy="914400"/>
          </a:xfrm>
          <a:prstGeom prst="rect">
            <a:avLst/>
          </a:prstGeom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1DFEC62-1771-4EBE-8686-F7F43F226541}"/>
              </a:ext>
            </a:extLst>
          </p:cNvPr>
          <p:cNvSpPr/>
          <p:nvPr/>
        </p:nvSpPr>
        <p:spPr>
          <a:xfrm>
            <a:off x="3391991" y="2072639"/>
            <a:ext cx="914400" cy="914400"/>
          </a:xfrm>
          <a:prstGeom prst="rect">
            <a:avLst/>
          </a:prstGeom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056B572-1E1A-4803-ADFF-C74DC31FCD00}"/>
              </a:ext>
            </a:extLst>
          </p:cNvPr>
          <p:cNvSpPr/>
          <p:nvPr/>
        </p:nvSpPr>
        <p:spPr>
          <a:xfrm>
            <a:off x="3391991" y="1158239"/>
            <a:ext cx="914400" cy="914400"/>
          </a:xfrm>
          <a:prstGeom prst="rect">
            <a:avLst/>
          </a:prstGeom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162501D-482B-41A1-A949-2A7CF66585D7}"/>
              </a:ext>
            </a:extLst>
          </p:cNvPr>
          <p:cNvSpPr txBox="1"/>
          <p:nvPr/>
        </p:nvSpPr>
        <p:spPr>
          <a:xfrm>
            <a:off x="1775675" y="4911635"/>
            <a:ext cx="72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scalar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CA0EE46-A83F-48CD-BCD7-817E6AC7C982}"/>
              </a:ext>
            </a:extLst>
          </p:cNvPr>
          <p:cNvSpPr txBox="1"/>
          <p:nvPr/>
        </p:nvSpPr>
        <p:spPr>
          <a:xfrm>
            <a:off x="3486912" y="4911635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vector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BA81E87-678B-4F7F-A5A2-1683B65B31A4}"/>
              </a:ext>
            </a:extLst>
          </p:cNvPr>
          <p:cNvSpPr/>
          <p:nvPr/>
        </p:nvSpPr>
        <p:spPr>
          <a:xfrm>
            <a:off x="4915991" y="3901439"/>
            <a:ext cx="914400" cy="914400"/>
          </a:xfrm>
          <a:prstGeom prst="rect">
            <a:avLst/>
          </a:prstGeom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8841625-CC4F-429D-A0DC-E2CFDE6E3ABB}"/>
              </a:ext>
            </a:extLst>
          </p:cNvPr>
          <p:cNvSpPr/>
          <p:nvPr/>
        </p:nvSpPr>
        <p:spPr>
          <a:xfrm>
            <a:off x="4915991" y="2987039"/>
            <a:ext cx="914400" cy="914400"/>
          </a:xfrm>
          <a:prstGeom prst="rect">
            <a:avLst/>
          </a:prstGeom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44C11DA-0D83-40E8-B872-C9FC2B267BDD}"/>
              </a:ext>
            </a:extLst>
          </p:cNvPr>
          <p:cNvSpPr/>
          <p:nvPr/>
        </p:nvSpPr>
        <p:spPr>
          <a:xfrm>
            <a:off x="4915991" y="2072639"/>
            <a:ext cx="914400" cy="914400"/>
          </a:xfrm>
          <a:prstGeom prst="rect">
            <a:avLst/>
          </a:prstGeom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C669D4F-6391-4B1C-9EAF-38A45483898B}"/>
              </a:ext>
            </a:extLst>
          </p:cNvPr>
          <p:cNvSpPr/>
          <p:nvPr/>
        </p:nvSpPr>
        <p:spPr>
          <a:xfrm>
            <a:off x="4915991" y="1158239"/>
            <a:ext cx="914400" cy="91440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highlight>
                <a:srgbClr val="FF0000"/>
              </a:highlight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083E934-C223-42F7-866A-50EC574C2D4E}"/>
              </a:ext>
            </a:extLst>
          </p:cNvPr>
          <p:cNvSpPr/>
          <p:nvPr/>
        </p:nvSpPr>
        <p:spPr>
          <a:xfrm>
            <a:off x="5830391" y="3901439"/>
            <a:ext cx="914400" cy="914400"/>
          </a:xfrm>
          <a:prstGeom prst="rect">
            <a:avLst/>
          </a:prstGeom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091EB8E-0565-4986-966F-90B8B8FDBDA7}"/>
              </a:ext>
            </a:extLst>
          </p:cNvPr>
          <p:cNvSpPr/>
          <p:nvPr/>
        </p:nvSpPr>
        <p:spPr>
          <a:xfrm>
            <a:off x="5830391" y="2987039"/>
            <a:ext cx="914400" cy="914400"/>
          </a:xfrm>
          <a:prstGeom prst="rect">
            <a:avLst/>
          </a:prstGeom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95EC23E-A4CD-4C5E-9FF3-13FE6DEF6925}"/>
              </a:ext>
            </a:extLst>
          </p:cNvPr>
          <p:cNvSpPr/>
          <p:nvPr/>
        </p:nvSpPr>
        <p:spPr>
          <a:xfrm>
            <a:off x="5830391" y="2072639"/>
            <a:ext cx="914400" cy="914400"/>
          </a:xfrm>
          <a:prstGeom prst="rect">
            <a:avLst/>
          </a:prstGeom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27FA8DA-697E-438A-92C4-5258DD9AC31B}"/>
              </a:ext>
            </a:extLst>
          </p:cNvPr>
          <p:cNvSpPr/>
          <p:nvPr/>
        </p:nvSpPr>
        <p:spPr>
          <a:xfrm>
            <a:off x="5830391" y="1158239"/>
            <a:ext cx="914400" cy="91440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highlight>
                <a:srgbClr val="FF0000"/>
              </a:highlight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5882518-8323-4FDC-BB78-50D3DB55AFB3}"/>
              </a:ext>
            </a:extLst>
          </p:cNvPr>
          <p:cNvSpPr/>
          <p:nvPr/>
        </p:nvSpPr>
        <p:spPr>
          <a:xfrm>
            <a:off x="6744791" y="3901439"/>
            <a:ext cx="914400" cy="914400"/>
          </a:xfrm>
          <a:prstGeom prst="rect">
            <a:avLst/>
          </a:prstGeom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9A63E33-6635-4977-9BFC-9BF5C783F8D4}"/>
              </a:ext>
            </a:extLst>
          </p:cNvPr>
          <p:cNvSpPr/>
          <p:nvPr/>
        </p:nvSpPr>
        <p:spPr>
          <a:xfrm>
            <a:off x="6744791" y="2987039"/>
            <a:ext cx="914400" cy="914400"/>
          </a:xfrm>
          <a:prstGeom prst="rect">
            <a:avLst/>
          </a:prstGeom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425898A-6613-4922-A856-58340147D775}"/>
              </a:ext>
            </a:extLst>
          </p:cNvPr>
          <p:cNvSpPr/>
          <p:nvPr/>
        </p:nvSpPr>
        <p:spPr>
          <a:xfrm>
            <a:off x="6744791" y="2072639"/>
            <a:ext cx="914400" cy="914400"/>
          </a:xfrm>
          <a:prstGeom prst="rect">
            <a:avLst/>
          </a:prstGeom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0D50F6A-F5C7-49FC-B190-3DEA9CFD8E17}"/>
              </a:ext>
            </a:extLst>
          </p:cNvPr>
          <p:cNvSpPr/>
          <p:nvPr/>
        </p:nvSpPr>
        <p:spPr>
          <a:xfrm>
            <a:off x="6744791" y="1158239"/>
            <a:ext cx="914400" cy="91440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highlight>
                <a:srgbClr val="FF0000"/>
              </a:highlight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E8B1947-D0AF-4AEC-849B-0EB51D5DD13A}"/>
              </a:ext>
            </a:extLst>
          </p:cNvPr>
          <p:cNvSpPr/>
          <p:nvPr/>
        </p:nvSpPr>
        <p:spPr>
          <a:xfrm>
            <a:off x="7659191" y="3901439"/>
            <a:ext cx="914400" cy="914400"/>
          </a:xfrm>
          <a:prstGeom prst="rect">
            <a:avLst/>
          </a:prstGeom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F8548CF8-CFCC-445B-8FB9-B99080505FB3}"/>
              </a:ext>
            </a:extLst>
          </p:cNvPr>
          <p:cNvSpPr/>
          <p:nvPr/>
        </p:nvSpPr>
        <p:spPr>
          <a:xfrm>
            <a:off x="7659191" y="2987039"/>
            <a:ext cx="914400" cy="914400"/>
          </a:xfrm>
          <a:prstGeom prst="rect">
            <a:avLst/>
          </a:prstGeom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DF79F45-82CF-45F6-A508-F4A00E8CD158}"/>
              </a:ext>
            </a:extLst>
          </p:cNvPr>
          <p:cNvSpPr/>
          <p:nvPr/>
        </p:nvSpPr>
        <p:spPr>
          <a:xfrm>
            <a:off x="7659191" y="2072639"/>
            <a:ext cx="914400" cy="914400"/>
          </a:xfrm>
          <a:prstGeom prst="rect">
            <a:avLst/>
          </a:prstGeom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FE5DE3C-25AA-436D-9ABC-8FF08ED1813B}"/>
              </a:ext>
            </a:extLst>
          </p:cNvPr>
          <p:cNvSpPr/>
          <p:nvPr/>
        </p:nvSpPr>
        <p:spPr>
          <a:xfrm>
            <a:off x="7659191" y="1158239"/>
            <a:ext cx="914400" cy="914400"/>
          </a:xfrm>
          <a:prstGeom prst="rect">
            <a:avLst/>
          </a:prstGeom>
          <a:solidFill>
            <a:schemeClr val="accent2"/>
          </a:solidFill>
          <a:ln w="5715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highlight>
                <a:srgbClr val="FF0000"/>
              </a:highlight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EA29898-EADF-4562-9332-A5E70A62E40E}"/>
              </a:ext>
            </a:extLst>
          </p:cNvPr>
          <p:cNvSpPr txBox="1"/>
          <p:nvPr/>
        </p:nvSpPr>
        <p:spPr>
          <a:xfrm>
            <a:off x="5400416" y="4940378"/>
            <a:ext cx="268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tibble</a:t>
            </a:r>
            <a:r>
              <a:rPr lang="de-DE" dirty="0"/>
              <a:t> (modern </a:t>
            </a:r>
            <a:r>
              <a:rPr lang="de-DE" dirty="0" err="1"/>
              <a:t>dataframe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8656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Sagner, Pekka</dc:creator>
  <cp:lastModifiedBy>Sagner, Pekka</cp:lastModifiedBy>
  <cp:revision>3</cp:revision>
  <dcterms:created xsi:type="dcterms:W3CDTF">2021-10-06T14:47:54Z</dcterms:created>
  <dcterms:modified xsi:type="dcterms:W3CDTF">2021-10-14T09:13:00Z</dcterms:modified>
</cp:coreProperties>
</file>