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CCC21-0838-4417-8B34-BA372FF2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155AF0-1F94-4338-B12D-0E42DD7A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09F0F-3E5D-44C5-93D6-7E23ED54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A3396-3ECF-47AF-8C40-63537231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C5062-80E5-4D6B-B884-328DD598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05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F9047-666D-4E80-964E-6DC4497A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5138F5-22BA-4E22-A7B3-2C75A5871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BA49D-D8FC-4D7A-99F3-470C294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24C38-9E05-41D7-B865-687F17C1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028E9-0B05-43AA-B0EA-D082C58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AB99E2-E8DD-4BAB-B6FD-814CFC6B3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19F73C-28C6-4B88-A2A1-4EF960771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CB2E4-95CF-4E91-B404-0944946F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183AC0-B4EB-4543-B4FA-A625D93E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9831B-0770-440B-ADD0-9EED6B25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A1AC3-3813-40E8-B9C3-C7EAD2C1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830EF-B75D-4208-9A6D-2635C084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D9682-102C-47AA-A332-C9CA9A10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9E4841-369E-4654-8F52-4DD4ED7A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4D2B5-154E-493E-86F6-B35A6A6F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39243-4EC8-424F-A398-240F9F69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39C51-1B6A-4B15-A231-5BADEBFB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A06BB3-E929-41EA-95D3-331C1D8C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B649E-6E6B-4D6F-82FC-C7029C2C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38480-ABC6-4892-965F-D0AB733B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3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A1752-228D-4B94-B1CD-9565AAED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605D5-76F0-4372-B422-508D72846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F5A284-E5A9-47F0-BF45-1946AD93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E8D13-0629-4927-B2FB-B44C6A3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9255B-2554-4A64-9E82-E92A5D62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8A6A56-81C4-4069-A159-E6A08A85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0AA75-F62A-4980-B058-897965D0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9F2756-0A20-4AAA-A659-ACD71EAA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3D6C1A-271C-411B-A0D8-C1ACFEA32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32B486-6578-4BF7-A741-718C01321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2628C-D180-4C40-942C-F0AEA5BF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36DB8C-B854-49A7-B084-DD9D0E26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4BB3BE-0F01-42EC-9D2A-A06AF1FF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CBF3ED-0452-49FF-B0BE-88E5AF6E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9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07FD-6CAC-4608-8E61-8EA135E8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467374-FAAA-4EF7-9702-EE19A657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A12FF4-1770-4D78-80FE-3CEAC41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B33F39-634F-4B86-9D93-CCA74B57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23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020491-DAE3-4A9D-A085-6E80A5E4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B3F1DB-69E9-42DA-9F2F-386B2D18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701203-5053-43CC-ACC9-0331E9FE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9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3A0E4-8EB4-4F9D-95D8-C79D029E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FD6B-2B09-4D9A-8100-FEB0CFDCB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DB5C5C-EFF7-4D4D-AC6E-D5CBF3D1B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1E4F7-9528-4659-86F4-F4F2E8ED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8304BD-41A8-43A3-8703-B60F9FDF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007227-6F68-4694-AE5D-5F83C355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2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99CDC-1E58-4175-9CFE-FA69C706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89C0DD-CA5D-440F-B488-BFD3187D5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6BD02-463D-4609-AC39-B62390F1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D26A75-70FC-4B6D-81D3-EECAB420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FE7333-7A67-456B-8392-3A67AE3B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9A98A0-FA07-403B-8277-43C45915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80A328-BF60-48EB-AA36-5E589EAA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E88155-2EF8-4BBB-9410-5B897FEB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D838A-FF93-47F0-AFF4-3D9C2DF22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6E1E-4411-4D99-A6E9-3E12A5CC760D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8ED20-5927-4D22-B234-1E86C98E4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87E20-F14F-46C9-983E-7A9390449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33EF-8B66-4021-8F1F-8E35AA6E6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79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10" Type="http://schemas.openxmlformats.org/officeDocument/2006/relationships/image" Target="../media/image9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C8214D-078B-4DAE-BFAF-E5DA901A7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4" y="196370"/>
            <a:ext cx="2781688" cy="1857634"/>
          </a:xfrm>
          <a:prstGeom prst="rect">
            <a:avLst/>
          </a:prstGeom>
        </p:spPr>
      </p:pic>
      <p:pic>
        <p:nvPicPr>
          <p:cNvPr id="7" name="Grafik 6" descr="Ein Bild, das Fenster enthält.&#10;&#10;Automatisch generierte Beschreibung">
            <a:extLst>
              <a:ext uri="{FF2B5EF4-FFF2-40B4-BE49-F238E27FC236}">
                <a16:creationId xmlns:a16="http://schemas.microsoft.com/office/drawing/2014/main" id="{54DD7B9C-3755-41FE-B978-378AFCD4F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91" y="372607"/>
            <a:ext cx="2781688" cy="752580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972830A-4BF3-4F0D-A4A0-7AD783056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4" y="2475911"/>
            <a:ext cx="3343742" cy="2238687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2DB13E6-BC3A-4C45-954E-15B0E6066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93" y="2475911"/>
            <a:ext cx="1771897" cy="2219635"/>
          </a:xfrm>
          <a:prstGeom prst="rect">
            <a:avLst/>
          </a:prstGeom>
        </p:spPr>
      </p:pic>
      <p:pic>
        <p:nvPicPr>
          <p:cNvPr id="13" name="Grafik 1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3FE1E04-497C-4453-AE18-579F10EDE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33" y="396423"/>
            <a:ext cx="2505425" cy="1657581"/>
          </a:xfrm>
          <a:prstGeom prst="rect">
            <a:avLst/>
          </a:prstGeom>
        </p:spPr>
      </p:pic>
      <p:pic>
        <p:nvPicPr>
          <p:cNvPr id="15" name="Grafik 14" descr="Ein Bild, das leer enthält.&#10;&#10;Automatisch generierte Beschreibung">
            <a:extLst>
              <a:ext uri="{FF2B5EF4-FFF2-40B4-BE49-F238E27FC236}">
                <a16:creationId xmlns:a16="http://schemas.microsoft.com/office/drawing/2014/main" id="{9301E402-62C4-467A-9748-AD5235823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80" y="2362702"/>
            <a:ext cx="3191320" cy="1657581"/>
          </a:xfrm>
          <a:prstGeom prst="rect">
            <a:avLst/>
          </a:prstGeom>
        </p:spPr>
      </p:pic>
      <p:pic>
        <p:nvPicPr>
          <p:cNvPr id="17" name="Grafik 1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F531C1A-811B-47B1-84F9-1D04B1D85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69" y="3133684"/>
            <a:ext cx="1181265" cy="590632"/>
          </a:xfrm>
          <a:prstGeom prst="rect">
            <a:avLst/>
          </a:prstGeom>
        </p:spPr>
      </p:pic>
      <p:pic>
        <p:nvPicPr>
          <p:cNvPr id="18" name="Grafik 1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335830A-7053-4837-A126-A4C82E8CB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12" y="4603956"/>
            <a:ext cx="2505425" cy="1657581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0F004E39-FE99-43CA-8253-F529A367B239}"/>
              </a:ext>
            </a:extLst>
          </p:cNvPr>
          <p:cNvSpPr/>
          <p:nvPr/>
        </p:nvSpPr>
        <p:spPr>
          <a:xfrm>
            <a:off x="7406338" y="4803997"/>
            <a:ext cx="701342" cy="1457540"/>
          </a:xfrm>
          <a:prstGeom prst="rect">
            <a:avLst/>
          </a:prstGeom>
          <a:solidFill>
            <a:srgbClr val="ED7D31">
              <a:alpha val="50196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6DEC87-CD20-4B91-8D76-1BEE28FF8DCF}"/>
              </a:ext>
            </a:extLst>
          </p:cNvPr>
          <p:cNvSpPr/>
          <p:nvPr/>
        </p:nvSpPr>
        <p:spPr>
          <a:xfrm>
            <a:off x="6196019" y="3435366"/>
            <a:ext cx="1181264" cy="2889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A6D1F7-D431-4CD6-924D-2CDCAC325F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70" y="1715739"/>
            <a:ext cx="4648849" cy="25435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2B05FE9-13DF-4B74-8031-CFB2D1947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3" y="5142261"/>
            <a:ext cx="348663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4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Sagner, Pekka</dc:creator>
  <cp:lastModifiedBy>Sagner, Pekka</cp:lastModifiedBy>
  <cp:revision>2</cp:revision>
  <dcterms:created xsi:type="dcterms:W3CDTF">2021-10-14T13:53:26Z</dcterms:created>
  <dcterms:modified xsi:type="dcterms:W3CDTF">2021-10-18T11:55:27Z</dcterms:modified>
</cp:coreProperties>
</file>