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2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DB18B9D-57F1-43A6-8A5A-8B62D285DBAA}"/>
              </a:ext>
            </a:extLst>
          </p:cNvPr>
          <p:cNvGrpSpPr/>
          <p:nvPr/>
        </p:nvGrpSpPr>
        <p:grpSpPr>
          <a:xfrm>
            <a:off x="686357" y="2163778"/>
            <a:ext cx="8738299" cy="2743200"/>
            <a:chOff x="686357" y="2163778"/>
            <a:chExt cx="8738299" cy="2743200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8738299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4069533" y="2236205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52804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3500672" y="3078178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5047306" y="21637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5047306" y="39925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6975400" y="3078178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06B96A9-7B05-4BCD-B657-E1E41EFAF7EB}"/>
              </a:ext>
            </a:extLst>
          </p:cNvPr>
          <p:cNvGrpSpPr/>
          <p:nvPr/>
        </p:nvGrpSpPr>
        <p:grpSpPr>
          <a:xfrm>
            <a:off x="686357" y="2158831"/>
            <a:ext cx="10585207" cy="2748147"/>
            <a:chOff x="686357" y="2158831"/>
            <a:chExt cx="10585207" cy="2748147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472828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6132887" y="2231258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63595" y="39925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5564026" y="3073231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7110660" y="21588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7110660" y="39876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9038754" y="3073231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6E964-E5EE-497E-82C7-87EDD594141F}"/>
                </a:ext>
              </a:extLst>
            </p:cNvPr>
            <p:cNvSpPr/>
            <p:nvPr/>
          </p:nvSpPr>
          <p:spPr>
            <a:xfrm>
              <a:off x="2252803" y="2158831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Mergen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CBD5F7-2160-4E40-A846-2406C32324C1}"/>
                </a:ext>
              </a:extLst>
            </p:cNvPr>
            <p:cNvSpPr/>
            <p:nvPr/>
          </p:nvSpPr>
          <p:spPr>
            <a:xfrm>
              <a:off x="3459470" y="3078178"/>
              <a:ext cx="1557196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/>
                <a:t>Arbeitsdatensatz</a:t>
              </a:r>
            </a:p>
            <a:p>
              <a:pPr algn="ctr"/>
              <a:r>
                <a:rPr lang="de-DE" sz="1600" dirty="0"/>
                <a:t>erstellen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BEC7B42D-AF54-41B9-9547-01CE4507BD89}"/>
                </a:ext>
              </a:extLst>
            </p:cNvPr>
            <p:cNvSpPr/>
            <p:nvPr/>
          </p:nvSpPr>
          <p:spPr>
            <a:xfrm>
              <a:off x="5414646" y="3306482"/>
              <a:ext cx="58569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1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46095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116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CD-IW_Relaunch 16-9</vt:lpstr>
      <vt:lpstr>PowerPoint-Präsentation</vt:lpstr>
      <vt:lpstr>PowerPoint-Präsentation</vt:lpstr>
      <vt:lpstr>Zusammenführung von Datensätzen</vt:lpstr>
      <vt:lpstr>Mutating Joins</vt:lpstr>
      <vt:lpstr>Filtering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108</cp:revision>
  <dcterms:created xsi:type="dcterms:W3CDTF">2020-10-23T11:46:22Z</dcterms:created>
  <dcterms:modified xsi:type="dcterms:W3CDTF">2020-11-20T16:43:08Z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