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CD-IW_Relaunch 16-9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92</cp:revision>
  <dcterms:created xsi:type="dcterms:W3CDTF">2020-10-23T11:46:22Z</dcterms:created>
  <dcterms:modified xsi:type="dcterms:W3CDTF">2020-11-06T07:27:28Z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