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2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DB18B9D-57F1-43A6-8A5A-8B62D285DBAA}"/>
              </a:ext>
            </a:extLst>
          </p:cNvPr>
          <p:cNvGrpSpPr/>
          <p:nvPr/>
        </p:nvGrpSpPr>
        <p:grpSpPr>
          <a:xfrm>
            <a:off x="686357" y="2163778"/>
            <a:ext cx="8738299" cy="2743200"/>
            <a:chOff x="686357" y="2163778"/>
            <a:chExt cx="8738299" cy="2743200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8738299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4069533" y="2236205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52804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3500672" y="3078178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5047306" y="21637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5047306" y="39925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6975400" y="3078178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06B96A9-7B05-4BCD-B657-E1E41EFAF7EB}"/>
              </a:ext>
            </a:extLst>
          </p:cNvPr>
          <p:cNvGrpSpPr/>
          <p:nvPr/>
        </p:nvGrpSpPr>
        <p:grpSpPr>
          <a:xfrm>
            <a:off x="686357" y="2158831"/>
            <a:ext cx="10585207" cy="2748147"/>
            <a:chOff x="686357" y="2158831"/>
            <a:chExt cx="10585207" cy="2748147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472828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6132887" y="2231258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63595" y="39925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5564026" y="3073231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7110660" y="21588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7110660" y="39876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9038754" y="3073231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6E964-E5EE-497E-82C7-87EDD594141F}"/>
                </a:ext>
              </a:extLst>
            </p:cNvPr>
            <p:cNvSpPr/>
            <p:nvPr/>
          </p:nvSpPr>
          <p:spPr>
            <a:xfrm>
              <a:off x="2252803" y="2158831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Mergen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CBD5F7-2160-4E40-A846-2406C32324C1}"/>
                </a:ext>
              </a:extLst>
            </p:cNvPr>
            <p:cNvSpPr/>
            <p:nvPr/>
          </p:nvSpPr>
          <p:spPr>
            <a:xfrm>
              <a:off x="3459470" y="3078178"/>
              <a:ext cx="1557196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/>
                <a:t>Arbeitsdatensatz</a:t>
              </a:r>
            </a:p>
            <a:p>
              <a:pPr algn="ctr"/>
              <a:r>
                <a:rPr lang="de-DE" sz="1600" dirty="0"/>
                <a:t>erstellen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BEC7B42D-AF54-41B9-9547-01CE4507BD89}"/>
                </a:ext>
              </a:extLst>
            </p:cNvPr>
            <p:cNvSpPr/>
            <p:nvPr/>
          </p:nvSpPr>
          <p:spPr>
            <a:xfrm>
              <a:off x="5414646" y="3306482"/>
              <a:ext cx="58569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1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46095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6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6558FBD5-EB71-4BCF-B1F1-DCE810E6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40" y="2410304"/>
            <a:ext cx="1441764" cy="1441764"/>
          </a:xfrm>
          <a:prstGeom prst="rect">
            <a:avLst/>
          </a:prstGeom>
        </p:spPr>
      </p:pic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06173E2E-1836-4B5B-9C30-EC8817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575" y="1424547"/>
            <a:ext cx="689473" cy="689473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0BFDF715-BBED-45E9-9C1B-625CA3F7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575" y="2114020"/>
            <a:ext cx="689473" cy="689473"/>
          </a:xfrm>
          <a:prstGeom prst="rect">
            <a:avLst/>
          </a:prstGeo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1592E7BF-8349-4D6E-B18C-F9AB2D6F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8575" y="2803493"/>
            <a:ext cx="689473" cy="689473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257C3501-DB12-4F63-8B5A-D2298A860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573" y="3547526"/>
            <a:ext cx="689473" cy="689473"/>
          </a:xfrm>
          <a:prstGeom prst="rect">
            <a:avLst/>
          </a:prstGeom>
        </p:spPr>
      </p:pic>
      <p:pic>
        <p:nvPicPr>
          <p:cNvPr id="18" name="Grafik 17" descr="Datenbank mit einfarbiger Füllung">
            <a:extLst>
              <a:ext uri="{FF2B5EF4-FFF2-40B4-BE49-F238E27FC236}">
                <a16:creationId xmlns:a16="http://schemas.microsoft.com/office/drawing/2014/main" id="{940EFB7E-8F7D-4437-92E8-7D9CFCEF9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58574" y="4314296"/>
            <a:ext cx="689473" cy="68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405F6B-A669-451D-895E-A62AEB5FF34B}"/>
              </a:ext>
            </a:extLst>
          </p:cNvPr>
          <p:cNvSpPr txBox="1"/>
          <p:nvPr/>
        </p:nvSpPr>
        <p:spPr>
          <a:xfrm>
            <a:off x="4987961" y="1581896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1A8341-4121-435A-A713-F119321E4A67}"/>
              </a:ext>
            </a:extLst>
          </p:cNvPr>
          <p:cNvSpPr txBox="1"/>
          <p:nvPr/>
        </p:nvSpPr>
        <p:spPr>
          <a:xfrm>
            <a:off x="4987961" y="2224100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FA5C59-E20C-4553-84CA-4383BF28A0D2}"/>
              </a:ext>
            </a:extLst>
          </p:cNvPr>
          <p:cNvSpPr txBox="1"/>
          <p:nvPr/>
        </p:nvSpPr>
        <p:spPr>
          <a:xfrm>
            <a:off x="4987961" y="2960842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8785A9-4E18-49AF-8DF4-11611199B92D}"/>
              </a:ext>
            </a:extLst>
          </p:cNvPr>
          <p:cNvSpPr txBox="1"/>
          <p:nvPr/>
        </p:nvSpPr>
        <p:spPr>
          <a:xfrm>
            <a:off x="4987960" y="369921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1EE11A-4324-4582-B4C5-ABB54178DDE5}"/>
              </a:ext>
            </a:extLst>
          </p:cNvPr>
          <p:cNvSpPr txBox="1"/>
          <p:nvPr/>
        </p:nvSpPr>
        <p:spPr>
          <a:xfrm>
            <a:off x="4987959" y="4517139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02D64EC-8655-499E-A93A-77BAE3687A71}"/>
              </a:ext>
            </a:extLst>
          </p:cNvPr>
          <p:cNvSpPr/>
          <p:nvPr/>
        </p:nvSpPr>
        <p:spPr>
          <a:xfrm rot="19017897">
            <a:off x="1727471" y="2248250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F408A77-7635-4770-81F7-9FE0FD229C15}"/>
              </a:ext>
            </a:extLst>
          </p:cNvPr>
          <p:cNvSpPr/>
          <p:nvPr/>
        </p:nvSpPr>
        <p:spPr>
          <a:xfrm>
            <a:off x="3697342" y="1656654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6A3C56-8262-48CF-8F0A-5268707CB50E}"/>
              </a:ext>
            </a:extLst>
          </p:cNvPr>
          <p:cNvSpPr/>
          <p:nvPr/>
        </p:nvSpPr>
        <p:spPr>
          <a:xfrm rot="2582103" flipV="1">
            <a:off x="1727469" y="3710341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5E18F09-D3CC-476E-B3BF-80178175474D}"/>
              </a:ext>
            </a:extLst>
          </p:cNvPr>
          <p:cNvSpPr/>
          <p:nvPr/>
        </p:nvSpPr>
        <p:spPr>
          <a:xfrm>
            <a:off x="3697342" y="2315876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6B8D2D7-383B-4EC4-94FA-4EACD4512A43}"/>
              </a:ext>
            </a:extLst>
          </p:cNvPr>
          <p:cNvSpPr/>
          <p:nvPr/>
        </p:nvSpPr>
        <p:spPr>
          <a:xfrm>
            <a:off x="3697342" y="3030035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3ED573E-CB4D-4F18-8530-DC35D5B1F5AF}"/>
              </a:ext>
            </a:extLst>
          </p:cNvPr>
          <p:cNvSpPr/>
          <p:nvPr/>
        </p:nvSpPr>
        <p:spPr>
          <a:xfrm>
            <a:off x="3697342" y="3810391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AC576F5D-69F7-4B32-B430-DC2A5C1ED719}"/>
              </a:ext>
            </a:extLst>
          </p:cNvPr>
          <p:cNvSpPr/>
          <p:nvPr/>
        </p:nvSpPr>
        <p:spPr>
          <a:xfrm>
            <a:off x="3697342" y="4602003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3C15ED-DA69-4328-A054-661FEEC5725B}"/>
              </a:ext>
            </a:extLst>
          </p:cNvPr>
          <p:cNvSpPr/>
          <p:nvPr/>
        </p:nvSpPr>
        <p:spPr>
          <a:xfrm rot="1614263">
            <a:off x="5934952" y="2174486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7DF1D9-9107-4CB5-9C23-DFD42A6D13C7}"/>
              </a:ext>
            </a:extLst>
          </p:cNvPr>
          <p:cNvSpPr/>
          <p:nvPr/>
        </p:nvSpPr>
        <p:spPr>
          <a:xfrm rot="19985737" flipV="1">
            <a:off x="5934946" y="4115507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pic>
        <p:nvPicPr>
          <p:cNvPr id="35" name="Grafik 34" descr="Filmstreifen Silhouette">
            <a:extLst>
              <a:ext uri="{FF2B5EF4-FFF2-40B4-BE49-F238E27FC236}">
                <a16:creationId xmlns:a16="http://schemas.microsoft.com/office/drawing/2014/main" id="{270A9EF4-1974-4D5C-9AC7-34279AB4C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573" y="1879710"/>
            <a:ext cx="1826765" cy="182676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2ED9353-A415-4C5C-89BD-12D08A95C17B}"/>
              </a:ext>
            </a:extLst>
          </p:cNvPr>
          <p:cNvSpPr txBox="1"/>
          <p:nvPr/>
        </p:nvSpPr>
        <p:spPr>
          <a:xfrm>
            <a:off x="8136222" y="2050763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DEB34C-780A-48AF-B05A-2B38423274F0}"/>
              </a:ext>
            </a:extLst>
          </p:cNvPr>
          <p:cNvSpPr txBox="1"/>
          <p:nvPr/>
        </p:nvSpPr>
        <p:spPr>
          <a:xfrm>
            <a:off x="8158405" y="3081043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93EECA-D38B-4B83-B6A0-EE7A9A9AA8BD}"/>
              </a:ext>
            </a:extLst>
          </p:cNvPr>
          <p:cNvSpPr txBox="1"/>
          <p:nvPr/>
        </p:nvSpPr>
        <p:spPr>
          <a:xfrm>
            <a:off x="8136222" y="353138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436DD0-9554-478C-B0DB-B1891F1B769C}"/>
              </a:ext>
            </a:extLst>
          </p:cNvPr>
          <p:cNvSpPr txBox="1"/>
          <p:nvPr/>
        </p:nvSpPr>
        <p:spPr>
          <a:xfrm>
            <a:off x="8136221" y="4071722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27CB42F-DF7F-4D56-A065-5A7FF517199C}"/>
              </a:ext>
            </a:extLst>
          </p:cNvPr>
          <p:cNvSpPr txBox="1"/>
          <p:nvPr/>
        </p:nvSpPr>
        <p:spPr>
          <a:xfrm>
            <a:off x="8136222" y="2555452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pic>
        <p:nvPicPr>
          <p:cNvPr id="44" name="Grafik 43" descr="Filmstreifen Silhouette">
            <a:extLst>
              <a:ext uri="{FF2B5EF4-FFF2-40B4-BE49-F238E27FC236}">
                <a16:creationId xmlns:a16="http://schemas.microsoft.com/office/drawing/2014/main" id="{1D8C96C4-4692-4AC2-A7BA-49B8810D6B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33929"/>
          <a:stretch/>
        </p:blipFill>
        <p:spPr>
          <a:xfrm>
            <a:off x="7630571" y="3384933"/>
            <a:ext cx="1826765" cy="120696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58BA78A-3F70-4E3C-A5B5-8E90B4B54438}"/>
              </a:ext>
            </a:extLst>
          </p:cNvPr>
          <p:cNvSpPr txBox="1"/>
          <p:nvPr/>
        </p:nvSpPr>
        <p:spPr>
          <a:xfrm>
            <a:off x="695325" y="4194305"/>
            <a:ext cx="1732187" cy="391628"/>
          </a:xfrm>
          <a:prstGeom prst="rect">
            <a:avLst/>
          </a:prstGeom>
          <a:noFill/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600" dirty="0">
                <a:solidFill>
                  <a:schemeClr val="accent2"/>
                </a:solidFill>
              </a:rPr>
              <a:t>Ausgangsdatensatz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7238903-6AD1-4D46-A824-758B0C6AC112}"/>
              </a:ext>
            </a:extLst>
          </p:cNvPr>
          <p:cNvSpPr txBox="1"/>
          <p:nvPr/>
        </p:nvSpPr>
        <p:spPr>
          <a:xfrm>
            <a:off x="2427512" y="4981032"/>
            <a:ext cx="1456426" cy="884070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Aufteilen der Daten, bzw. berechnen der Werte je Animationszustand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DBD4C7-E1BA-47E3-9D4E-923D47701429}"/>
              </a:ext>
            </a:extLst>
          </p:cNvPr>
          <p:cNvSpPr txBox="1"/>
          <p:nvPr/>
        </p:nvSpPr>
        <p:spPr>
          <a:xfrm>
            <a:off x="4522526" y="5004138"/>
            <a:ext cx="1456426" cy="69940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Erstellen einer Abbildung je Animationszustand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EAB674-3422-460E-8838-D5BA7E54F345}"/>
              </a:ext>
            </a:extLst>
          </p:cNvPr>
          <p:cNvSpPr txBox="1"/>
          <p:nvPr/>
        </p:nvSpPr>
        <p:spPr>
          <a:xfrm>
            <a:off x="7757224" y="4999612"/>
            <a:ext cx="1456426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Aneinanderreihen der einzelnen Plots</a:t>
            </a:r>
          </a:p>
        </p:txBody>
      </p:sp>
    </p:spTree>
    <p:extLst>
      <p:ext uri="{BB962C8B-B14F-4D97-AF65-F5344CB8AC3E}">
        <p14:creationId xmlns:p14="http://schemas.microsoft.com/office/powerpoint/2010/main" val="251775707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132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CD-IW_Relaunch 16-9</vt:lpstr>
      <vt:lpstr>PowerPoint-Präsentation</vt:lpstr>
      <vt:lpstr>PowerPoint-Präsentation</vt:lpstr>
      <vt:lpstr>Zusammenführung von Datensätzen</vt:lpstr>
      <vt:lpstr>Mutating Joins</vt:lpstr>
      <vt:lpstr>Filtering Joins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120</cp:revision>
  <dcterms:created xsi:type="dcterms:W3CDTF">2020-10-23T11:46:22Z</dcterms:created>
  <dcterms:modified xsi:type="dcterms:W3CDTF">2020-12-04T10:34:21Z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