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4" r:id="rId6"/>
    <p:sldId id="273" r:id="rId7"/>
    <p:sldId id="272" r:id="rId8"/>
    <p:sldId id="274" r:id="rId9"/>
    <p:sldId id="275" r:id="rId10"/>
    <p:sldId id="276" r:id="rId11"/>
    <p:sldId id="271" r:id="rId12"/>
    <p:sldId id="260" r:id="rId13"/>
    <p:sldId id="261" r:id="rId14"/>
    <p:sldId id="262" r:id="rId15"/>
    <p:sldId id="263" r:id="rId16"/>
    <p:sldId id="290" r:id="rId17"/>
    <p:sldId id="277" r:id="rId18"/>
    <p:sldId id="282" r:id="rId19"/>
    <p:sldId id="281" r:id="rId20"/>
    <p:sldId id="278" r:id="rId21"/>
    <p:sldId id="283" r:id="rId22"/>
    <p:sldId id="279" r:id="rId23"/>
    <p:sldId id="280" r:id="rId24"/>
    <p:sldId id="289" r:id="rId25"/>
    <p:sldId id="291" r:id="rId26"/>
    <p:sldId id="292" r:id="rId2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599"/>
    <a:srgbClr val="93A7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64" d="100"/>
          <a:sy n="64" d="100"/>
        </p:scale>
        <p:origin x="918" y="51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tmp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5DE70A3-A37E-4C78-BEC7-B1512104A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44E35C-8237-4B5F-8182-A82EEEF32A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2DE8DF-D265-4A32-8E77-F2B298758F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26C35E2-5048-41DD-8474-0EF41E122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67AB85-CFBA-4B60-919D-F357B8C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6BC4E65-FEDA-4EF4-9459-1929DCDE6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534178"/>
              </p:ext>
            </p:extLst>
          </p:nvPr>
        </p:nvGraphicFramePr>
        <p:xfrm>
          <a:off x="4704456" y="2821892"/>
          <a:ext cx="917322" cy="121421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  <a:gridCol w="566167">
                  <a:extLst>
                    <a:ext uri="{9D8B030D-6E8A-4147-A177-3AD203B41FA5}">
                      <a16:colId xmlns:a16="http://schemas.microsoft.com/office/drawing/2014/main" val="799108599"/>
                    </a:ext>
                  </a:extLst>
                </a:gridCol>
              </a:tblGrid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93A7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E0C5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x2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x3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622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A0E7027-087C-4B71-8B41-602E0D9F7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820761"/>
              </p:ext>
            </p:extLst>
          </p:nvPr>
        </p:nvGraphicFramePr>
        <p:xfrm>
          <a:off x="6096000" y="2821891"/>
          <a:ext cx="997922" cy="121421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646767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</a:tblGrid>
              <a:tr h="40465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4047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6223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290F9B5-DC95-45DA-9114-C46B2A43EC9E}"/>
              </a:ext>
            </a:extLst>
          </p:cNvPr>
          <p:cNvSpPr txBox="1"/>
          <p:nvPr/>
        </p:nvSpPr>
        <p:spPr>
          <a:xfrm>
            <a:off x="5035110" y="2451412"/>
            <a:ext cx="256014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A543A9-D4CB-4227-BF7C-26FC03B62EB9}"/>
              </a:ext>
            </a:extLst>
          </p:cNvPr>
          <p:cNvSpPr txBox="1"/>
          <p:nvPr/>
        </p:nvSpPr>
        <p:spPr>
          <a:xfrm>
            <a:off x="6426654" y="2451411"/>
            <a:ext cx="260822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0540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4B17A5-C22B-4F78-950A-1AC3DFB60D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F7645-FE99-4E2E-B4BB-D2E42604971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2BD850-C6B8-4030-B326-B8C66672A6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A7C49A7-395F-4FF8-915C-D3752658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25" y="1928059"/>
            <a:ext cx="4985350" cy="256219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99A089-93F1-4246-82CF-8AC23DC85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50251F0-7294-4921-9EA0-7B176F3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91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5F878C-63F1-4FF8-8B94-E3229D0C92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147EAA-2414-4D08-848F-22D8E7A4664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58D86-1F99-4569-8813-E773ADC00B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E060C4-3DCB-4790-B683-3839C801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B97C82-FC13-4367-8CE5-1F535726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die Abbildung als Bild: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E7D2D90-7C7F-4025-BB2C-C3BB2563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04" y="2052076"/>
            <a:ext cx="3808992" cy="27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D494A8-6932-474E-BD40-F73FA7326B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777B70-54F9-4ABE-8628-219A42CFFE9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D6908C-670D-44D9-8CC8-6F7194EBB9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D0B9085-F6C0-45BD-BB99-A0F688209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59700"/>
              </p:ext>
            </p:extLst>
          </p:nvPr>
        </p:nvGraphicFramePr>
        <p:xfrm>
          <a:off x="8341190" y="4438237"/>
          <a:ext cx="931652" cy="121421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38353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293299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</a:tblGrid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62233"/>
                  </a:ext>
                </a:extLst>
              </a:tr>
            </a:tbl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8DBF29D-A3B6-4498-99C6-3D76655E2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45282F-165B-45E0-B5AE-A04BDFFD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hier die Abbildung in Einzelteilen, falls Änderungen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DF44EFA-B9C9-4269-A433-152507CE7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459542"/>
              </p:ext>
            </p:extLst>
          </p:nvPr>
        </p:nvGraphicFramePr>
        <p:xfrm>
          <a:off x="9687466" y="4468481"/>
          <a:ext cx="931652" cy="121421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84885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646767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</a:tblGrid>
              <a:tr h="40465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8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40478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62233"/>
                  </a:ext>
                </a:extLst>
              </a:tr>
            </a:tbl>
          </a:graphicData>
        </a:graphic>
      </p:graphicFrame>
      <p:pic>
        <p:nvPicPr>
          <p:cNvPr id="20" name="Grafik 19">
            <a:extLst>
              <a:ext uri="{FF2B5EF4-FFF2-40B4-BE49-F238E27FC236}">
                <a16:creationId xmlns:a16="http://schemas.microsoft.com/office/drawing/2014/main" id="{7A49CB00-5501-46AA-8248-6D2EBD2B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725432" y="2910566"/>
            <a:ext cx="957155" cy="130465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3FD55EC-7926-446A-9891-20EE4466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700000">
            <a:off x="4237483" y="2901804"/>
            <a:ext cx="957155" cy="1310754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F4F38A-DCAF-4CF8-978A-E0F8B8E9F739}"/>
              </a:ext>
            </a:extLst>
          </p:cNvPr>
          <p:cNvGrpSpPr/>
          <p:nvPr/>
        </p:nvGrpSpPr>
        <p:grpSpPr>
          <a:xfrm rot="2700000">
            <a:off x="4875006" y="2429190"/>
            <a:ext cx="1170574" cy="793227"/>
            <a:chOff x="180975" y="2371725"/>
            <a:chExt cx="1866900" cy="51435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2853C875-0F0C-4823-8BF9-E8C0DEE0EC90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2F00322-9F87-4A05-A70C-3C805D422D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37172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099D66D-40C9-4479-B359-07ABC69BF73C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88607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20764AD-2868-406B-86E5-E3319001AB3B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4304019-695E-4980-96BC-5461287962B8}"/>
              </a:ext>
            </a:extLst>
          </p:cNvPr>
          <p:cNvGrpSpPr/>
          <p:nvPr/>
        </p:nvGrpSpPr>
        <p:grpSpPr>
          <a:xfrm rot="-2700000">
            <a:off x="4863044" y="2435880"/>
            <a:ext cx="1170574" cy="793227"/>
            <a:chOff x="180975" y="2371725"/>
            <a:chExt cx="1866900" cy="514350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C144DD0-9E8A-48DD-B98B-F4D581364879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4B689BAD-7102-4DB1-A3F6-3CB69463F216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37172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47866B7-3392-4FCE-9EE0-8FE2D3DC5124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88607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5E6C183-73DA-4689-8364-4793EDF115E1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79336C1A-B72B-4DB9-8FD4-89E1ECE39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4240380" y="2902080"/>
            <a:ext cx="957155" cy="1304657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A58C102-CFD1-4C1D-96D6-0FC000261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5736208" y="2910567"/>
            <a:ext cx="957155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4B17A5-C22B-4F78-950A-1AC3DFB60D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F7645-FE99-4E2E-B4BB-D2E42604971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2BD850-C6B8-4030-B326-B8C66672A6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99A089-93F1-4246-82CF-8AC23DC85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50251F0-7294-4921-9EA0-7B176F3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F257113-1187-4159-86AF-AAF3D635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29" y="2208132"/>
            <a:ext cx="6249522" cy="2396433"/>
          </a:xfrm>
        </p:spPr>
      </p:pic>
    </p:spTree>
    <p:extLst>
      <p:ext uri="{BB962C8B-B14F-4D97-AF65-F5344CB8AC3E}">
        <p14:creationId xmlns:p14="http://schemas.microsoft.com/office/powerpoint/2010/main" val="426341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F91109-EDBB-4A3E-A1D5-064EA08885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0D793E-B51A-44F3-9303-D57B55E448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A49A76-BD46-47C9-9C7B-88BF7C8FD1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B8C1040-A98D-48CA-B90A-8AC356FAE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22105A0-7860-4201-803B-ECF257AE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9C302AD-D1E8-4179-A125-C0EAE6F9C460}"/>
              </a:ext>
            </a:extLst>
          </p:cNvPr>
          <p:cNvGrpSpPr/>
          <p:nvPr/>
        </p:nvGrpSpPr>
        <p:grpSpPr>
          <a:xfrm>
            <a:off x="4063212" y="762670"/>
            <a:ext cx="2776798" cy="2007586"/>
            <a:chOff x="2008075" y="2739420"/>
            <a:chExt cx="2776798" cy="2007586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9C125ED1-555A-45AB-959E-7551B4F4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8075" y="2739420"/>
              <a:ext cx="2776798" cy="2007586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502F3778-712C-49EE-9663-E1913128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272" y="3286960"/>
              <a:ext cx="197404" cy="191921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14BD611-E5C9-4757-9ADD-A911DB94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8271" y="2783491"/>
              <a:ext cx="197404" cy="191921"/>
            </a:xfrm>
            <a:prstGeom prst="rect">
              <a:avLst/>
            </a:prstGeom>
          </p:spPr>
        </p:pic>
      </p:grp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658BD941-9122-4BAD-A964-236AA3508391}"/>
              </a:ext>
            </a:extLst>
          </p:cNvPr>
          <p:cNvSpPr/>
          <p:nvPr/>
        </p:nvSpPr>
        <p:spPr>
          <a:xfrm rot="5400000">
            <a:off x="4946785" y="2670668"/>
            <a:ext cx="1009650" cy="6771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E8817B93-E3A4-4B6D-B1AA-F10E4AA7B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344428"/>
              </p:ext>
            </p:extLst>
          </p:nvPr>
        </p:nvGraphicFramePr>
        <p:xfrm>
          <a:off x="4680085" y="3624533"/>
          <a:ext cx="1543049" cy="19238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719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606165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  <a:gridCol w="606165">
                  <a:extLst>
                    <a:ext uri="{9D8B030D-6E8A-4147-A177-3AD203B41FA5}">
                      <a16:colId xmlns:a16="http://schemas.microsoft.com/office/drawing/2014/main" val="3554137670"/>
                    </a:ext>
                  </a:extLst>
                </a:gridCol>
              </a:tblGrid>
              <a:tr h="923552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val_x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val_y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98936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8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608CAE-CE53-4066-BC01-AB8BBC29EB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C266D6-503A-44E6-9313-60EC899E4C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3A53CB-E2D7-485C-A41D-37649D3E5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 descr="Ein Bild, das Text, Kreuzworträtsel enthält.&#10;&#10;Automatisch generierte Beschreibung">
            <a:extLst>
              <a:ext uri="{FF2B5EF4-FFF2-40B4-BE49-F238E27FC236}">
                <a16:creationId xmlns:a16="http://schemas.microsoft.com/office/drawing/2014/main" id="{0D8A63B6-6802-45CF-B378-2851D74E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21" y="2882005"/>
            <a:ext cx="3820058" cy="145752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73FD85-BEE4-49E7-86C9-C068FD305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EFCBC87-1250-4A1E-92FB-D9A0162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502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608CAE-CE53-4066-BC01-AB8BBC29EB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C266D6-503A-44E6-9313-60EC899E4C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3A53CB-E2D7-485C-A41D-37649D3E5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73FD85-BEE4-49E7-86C9-C068FD305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EFCBC87-1250-4A1E-92FB-D9A0162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10" descr="Ein Bild, das Text, Kreuzworträtsel enthält.&#10;&#10;Automatisch generierte Beschreibung">
            <a:extLst>
              <a:ext uri="{FF2B5EF4-FFF2-40B4-BE49-F238E27FC236}">
                <a16:creationId xmlns:a16="http://schemas.microsoft.com/office/drawing/2014/main" id="{F84BD677-7CA6-48F0-BA18-BCB26C00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84" y="1376363"/>
            <a:ext cx="3820532" cy="4468812"/>
          </a:xfrm>
        </p:spPr>
      </p:pic>
    </p:spTree>
    <p:extLst>
      <p:ext uri="{BB962C8B-B14F-4D97-AF65-F5344CB8AC3E}">
        <p14:creationId xmlns:p14="http://schemas.microsoft.com/office/powerpoint/2010/main" val="252610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DF887AA-106B-4081-BB78-12517498C3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70663" y="6709279"/>
            <a:ext cx="4020287" cy="221884"/>
          </a:xfrm>
        </p:spPr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D27572-AB61-4F1B-AEC8-585E7E7C0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7972" y="6709279"/>
            <a:ext cx="245886" cy="221884"/>
          </a:xfrm>
        </p:spPr>
        <p:txBody>
          <a:bodyPr/>
          <a:lstStyle/>
          <a:p>
            <a:fld id="{4D8F3D2B-F07B-4D7B-B9C5-0D64AFCC6303}" type="slidenum">
              <a:rPr lang="de-DE" smtClean="0"/>
              <a:t>21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E51A302-71D6-4BB1-BAD6-82FE40FAF20C}"/>
              </a:ext>
            </a:extLst>
          </p:cNvPr>
          <p:cNvGrpSpPr/>
          <p:nvPr/>
        </p:nvGrpSpPr>
        <p:grpSpPr>
          <a:xfrm>
            <a:off x="3103605" y="273482"/>
            <a:ext cx="3769405" cy="5574431"/>
            <a:chOff x="3103605" y="273482"/>
            <a:chExt cx="3769405" cy="5574431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19AA7E19-824B-439E-9D68-F1DCA78042FA}"/>
                </a:ext>
              </a:extLst>
            </p:cNvPr>
            <p:cNvGrpSpPr/>
            <p:nvPr/>
          </p:nvGrpSpPr>
          <p:grpSpPr>
            <a:xfrm>
              <a:off x="3290369" y="273482"/>
              <a:ext cx="3582641" cy="5574431"/>
              <a:chOff x="3299422" y="473443"/>
              <a:chExt cx="3778124" cy="5780696"/>
            </a:xfrm>
          </p:grpSpPr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ED1E80EE-0660-40F7-8166-3084A1ABB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9422" y="2346166"/>
                <a:ext cx="3778124" cy="1731482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C9E26AF0-C956-4E7B-8AF0-4E2054D0D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857" y="473443"/>
                <a:ext cx="3561689" cy="154162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8F4A36F1-0B44-4F72-BCF5-52FB87989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1191" y="4408744"/>
                <a:ext cx="3694587" cy="1845395"/>
              </a:xfrm>
              <a:prstGeom prst="rect">
                <a:avLst/>
              </a:prstGeom>
            </p:spPr>
          </p:pic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CC9F509-BEB0-4656-BF70-9285CE528F97}"/>
                </a:ext>
              </a:extLst>
            </p:cNvPr>
            <p:cNvSpPr txBox="1"/>
            <p:nvPr/>
          </p:nvSpPr>
          <p:spPr>
            <a:xfrm>
              <a:off x="3103605" y="290363"/>
              <a:ext cx="802106" cy="453183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chemeClr val="accent2"/>
                  </a:solidFill>
                </a:rPr>
                <a:t>Left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D82297A-FDCE-470C-8FA4-1EE65A3E423E}"/>
                </a:ext>
              </a:extLst>
            </p:cNvPr>
            <p:cNvSpPr txBox="1"/>
            <p:nvPr/>
          </p:nvSpPr>
          <p:spPr>
            <a:xfrm>
              <a:off x="3103605" y="1893112"/>
              <a:ext cx="802106" cy="453183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chemeClr val="accent2"/>
                  </a:solidFill>
                </a:rPr>
                <a:t>Right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6A063817-BD70-4DB6-842A-3A767675F8CA}"/>
                </a:ext>
              </a:extLst>
            </p:cNvPr>
            <p:cNvSpPr txBox="1"/>
            <p:nvPr/>
          </p:nvSpPr>
          <p:spPr>
            <a:xfrm>
              <a:off x="3103605" y="3949044"/>
              <a:ext cx="802106" cy="453183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chemeClr val="accent2"/>
                  </a:solidFill>
                </a:rPr>
                <a:t>Full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BBA8F4E-0565-403D-A7C1-4D705D96B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36" y="3451337"/>
              <a:ext cx="190527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01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BAE2C87-25D1-41C3-BE09-1255B3026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482858-26DC-49F5-8109-16854E538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22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B8AD4BE-57A6-4DCB-9D50-8238E7ABAFC0}"/>
              </a:ext>
            </a:extLst>
          </p:cNvPr>
          <p:cNvCxnSpPr>
            <a:cxnSpLocks/>
          </p:cNvCxnSpPr>
          <p:nvPr/>
        </p:nvCxnSpPr>
        <p:spPr>
          <a:xfrm rot="2700000">
            <a:off x="4053628" y="3006886"/>
            <a:ext cx="16987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F9AE2F-387C-4678-9DF9-2E5AEB992E4A}"/>
              </a:ext>
            </a:extLst>
          </p:cNvPr>
          <p:cNvCxnSpPr>
            <a:cxnSpLocks/>
          </p:cNvCxnSpPr>
          <p:nvPr/>
        </p:nvCxnSpPr>
        <p:spPr>
          <a:xfrm rot="2700000">
            <a:off x="4334076" y="2726438"/>
            <a:ext cx="16987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D82E006-E67F-4FB2-8C67-4CC83EBF5140}"/>
              </a:ext>
            </a:extLst>
          </p:cNvPr>
          <p:cNvGrpSpPr/>
          <p:nvPr/>
        </p:nvGrpSpPr>
        <p:grpSpPr>
          <a:xfrm rot="-2700000">
            <a:off x="4423280" y="2305980"/>
            <a:ext cx="999590" cy="793227"/>
            <a:chOff x="180975" y="2371725"/>
            <a:chExt cx="1866900" cy="514350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2551D79-B3D7-4612-9D37-57B153D70F4B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A280DD9-4CD0-42B5-93C0-74BA4DAB096B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37172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C50A9C2D-ECEF-406A-9025-75F8502CA3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886075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E8E9D5B-8539-4A4D-A65F-08EA927D1CF9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" y="2628900"/>
              <a:ext cx="18669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elle 8">
            <a:extLst>
              <a:ext uri="{FF2B5EF4-FFF2-40B4-BE49-F238E27FC236}">
                <a16:creationId xmlns:a16="http://schemas.microsoft.com/office/drawing/2014/main" id="{9DA262F3-6A77-4EC3-99FC-5DC76080F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815819"/>
              </p:ext>
            </p:extLst>
          </p:nvPr>
        </p:nvGraphicFramePr>
        <p:xfrm>
          <a:off x="229499" y="4257969"/>
          <a:ext cx="931652" cy="161895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38353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293299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</a:tblGrid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99117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8378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6CCDFDEA-638D-4803-9A11-5DD93C3C9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403179"/>
              </p:ext>
            </p:extLst>
          </p:nvPr>
        </p:nvGraphicFramePr>
        <p:xfrm>
          <a:off x="1575775" y="4288213"/>
          <a:ext cx="931652" cy="80943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84885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646767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</a:tblGrid>
              <a:tr h="40465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40478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</a:tbl>
          </a:graphicData>
        </a:graphic>
      </p:graphicFrame>
      <p:pic>
        <p:nvPicPr>
          <p:cNvPr id="23" name="Grafik 22">
            <a:extLst>
              <a:ext uri="{FF2B5EF4-FFF2-40B4-BE49-F238E27FC236}">
                <a16:creationId xmlns:a16="http://schemas.microsoft.com/office/drawing/2014/main" id="{BE99A936-A839-4C99-98C2-7CE82130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84267">
            <a:off x="3994996" y="2695248"/>
            <a:ext cx="957155" cy="17070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9CA4224-B87E-4808-B024-11E311A2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75158">
            <a:off x="5492979" y="3386292"/>
            <a:ext cx="957155" cy="896190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98A113B-567A-4BAF-95DB-515F8A03F2CC}"/>
              </a:ext>
            </a:extLst>
          </p:cNvPr>
          <p:cNvCxnSpPr>
            <a:cxnSpLocks/>
          </p:cNvCxnSpPr>
          <p:nvPr/>
        </p:nvCxnSpPr>
        <p:spPr>
          <a:xfrm flipV="1">
            <a:off x="5176693" y="2947970"/>
            <a:ext cx="660687" cy="6689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1F1DDD7-7840-4AD0-AC24-085503FD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82" y="2772821"/>
            <a:ext cx="197404" cy="19192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9E0F183-50C5-4F29-9C91-B1588C46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403" y="2222246"/>
            <a:ext cx="197404" cy="19192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2496398-6186-42C9-90E0-DF9BC09B5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126" y="3061387"/>
            <a:ext cx="197404" cy="191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2A67DE5-E8E1-47C3-95A4-82387CDFA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67" y="3039171"/>
            <a:ext cx="197404" cy="191921"/>
          </a:xfrm>
          <a:prstGeom prst="rect">
            <a:avLst/>
          </a:prstGeom>
        </p:spPr>
      </p:pic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CC030452-AB6D-4281-99A2-8848BDDF6F71}"/>
              </a:ext>
            </a:extLst>
          </p:cNvPr>
          <p:cNvSpPr/>
          <p:nvPr/>
        </p:nvSpPr>
        <p:spPr>
          <a:xfrm>
            <a:off x="6732195" y="2818792"/>
            <a:ext cx="1009650" cy="6771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E1918634-85F5-4F7B-B772-69D1119B6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6117"/>
              </p:ext>
            </p:extLst>
          </p:nvPr>
        </p:nvGraphicFramePr>
        <p:xfrm>
          <a:off x="8085218" y="2195437"/>
          <a:ext cx="1543049" cy="292424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719">
                  <a:extLst>
                    <a:ext uri="{9D8B030D-6E8A-4147-A177-3AD203B41FA5}">
                      <a16:colId xmlns:a16="http://schemas.microsoft.com/office/drawing/2014/main" val="100734909"/>
                    </a:ext>
                  </a:extLst>
                </a:gridCol>
                <a:gridCol w="606165">
                  <a:extLst>
                    <a:ext uri="{9D8B030D-6E8A-4147-A177-3AD203B41FA5}">
                      <a16:colId xmlns:a16="http://schemas.microsoft.com/office/drawing/2014/main" val="464388036"/>
                    </a:ext>
                  </a:extLst>
                </a:gridCol>
                <a:gridCol w="606165">
                  <a:extLst>
                    <a:ext uri="{9D8B030D-6E8A-4147-A177-3AD203B41FA5}">
                      <a16:colId xmlns:a16="http://schemas.microsoft.com/office/drawing/2014/main" val="3554137670"/>
                    </a:ext>
                  </a:extLst>
                </a:gridCol>
              </a:tblGrid>
              <a:tr h="923552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val_x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val_y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98936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0825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6073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1129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y1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4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AE10D73-2DF4-45DE-94A6-08675327C8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BDA1D-95ED-4EC7-84E4-D4F5E6CC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465EF-CC6C-4165-BEFD-3E240438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29" y="1952419"/>
            <a:ext cx="280074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9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464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44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080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accent2"/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accent2"/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accent2"/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104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3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31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2360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1CE6E05E8E034B80F406B3FA00A63A" ma:contentTypeVersion="2" ma:contentTypeDescription="Ein neues Dokument erstellen." ma:contentTypeScope="" ma:versionID="592f4cf2960fbbf0d1909eb7e1ad9190">
  <xsd:schema xmlns:xsd="http://www.w3.org/2001/XMLSchema" xmlns:xs="http://www.w3.org/2001/XMLSchema" xmlns:p="http://schemas.microsoft.com/office/2006/metadata/properties" xmlns:ns2="211f58fa-286c-4822-8738-4e4519b59965" targetNamespace="http://schemas.microsoft.com/office/2006/metadata/properties" ma:root="true" ma:fieldsID="cc3114340db1baac4b87a8919c585fe0" ns2:_="">
    <xsd:import namespace="211f58fa-286c-4822-8738-4e4519b599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f58fa-286c-4822-8738-4e4519b59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5CB21-25C5-418E-8831-B874902F22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11EB74-5300-475F-A12D-973D3ED8E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3BF99-6AF5-420C-B2EA-89C3F3B2F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1f58fa-286c-4822-8738-4e4519b599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Breitbild</PresentationFormat>
  <Paragraphs>282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Merriweather</vt:lpstr>
      <vt:lpstr>Wingdings</vt:lpstr>
      <vt:lpstr>CD-IW_Relaunch 16-9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  <vt:lpstr>PowerPoint-Präsentation</vt:lpstr>
      <vt:lpstr>PowerPoint-Präsentation</vt:lpstr>
      <vt:lpstr>Hier die Abbildung als Bild:</vt:lpstr>
      <vt:lpstr>Und hier die Abbildung in Einzelteilen, falls Änderungen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178</cp:revision>
  <dcterms:created xsi:type="dcterms:W3CDTF">2020-10-23T11:46:22Z</dcterms:created>
  <dcterms:modified xsi:type="dcterms:W3CDTF">2021-12-08T13:34:52Z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-1541396824</vt:i4>
  </property>
  <property fmtid="{D5CDD505-2E9C-101B-9397-08002B2CF9AE}" pid="3" name="_NewReviewCycle">
    <vt:lpwstr/>
  </property>
  <property fmtid="{D5CDD505-2E9C-101B-9397-08002B2CF9AE}" pid="4" name="_EmailSubject">
    <vt:lpwstr>Bitte Abbildungen erstellen</vt:lpwstr>
  </property>
  <property fmtid="{D5CDD505-2E9C-101B-9397-08002B2CF9AE}" pid="5" name="_AuthorEmail">
    <vt:lpwstr>Leonhard@iwkoeln.de</vt:lpwstr>
  </property>
  <property fmtid="{D5CDD505-2E9C-101B-9397-08002B2CF9AE}" pid="6" name="_AuthorEmailDisplayName">
    <vt:lpwstr>Leonhard, Marc</vt:lpwstr>
  </property>
  <property fmtid="{D5CDD505-2E9C-101B-9397-08002B2CF9AE}" pid="7" name="_PreviousAdHocReviewCycleID">
    <vt:i4>-1806763342</vt:i4>
  </property>
  <property fmtid="{D5CDD505-2E9C-101B-9397-08002B2CF9AE}" pid="8" name="ContentTypeId">
    <vt:lpwstr>0x010100E01CE6E05E8E034B80F406B3FA00A63A</vt:lpwstr>
  </property>
</Properties>
</file>