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8" r:id="rId9"/>
    <p:sldId id="264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8232FC-FE05-46E6-B286-B7FA8BDDB6E6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422B6A-2F2E-4D05-BE84-8F57AE4F9AA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Datenvisualisierung: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Steamspieler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Von Julian Pak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620688"/>
            <a:ext cx="8075240" cy="5386603"/>
          </a:xfrm>
        </p:spPr>
        <p:txBody>
          <a:bodyPr>
            <a:normAutofit/>
          </a:bodyPr>
          <a:lstStyle/>
          <a:p>
            <a:r>
              <a:rPr lang="de-DE" sz="2200" dirty="0" err="1"/>
              <a:t>geom_text</a:t>
            </a:r>
            <a:r>
              <a:rPr lang="de-DE" sz="2200" dirty="0"/>
              <a:t>(</a:t>
            </a:r>
            <a:r>
              <a:rPr lang="de-DE" sz="2200" dirty="0" err="1"/>
              <a:t>aes</a:t>
            </a:r>
            <a:r>
              <a:rPr lang="de-DE" sz="2200" dirty="0"/>
              <a:t>(</a:t>
            </a:r>
            <a:r>
              <a:rPr lang="de-DE" sz="2200" dirty="0" err="1"/>
              <a:t>label</a:t>
            </a:r>
            <a:r>
              <a:rPr lang="de-DE" sz="2200" dirty="0"/>
              <a:t> = </a:t>
            </a:r>
            <a:r>
              <a:rPr lang="de-DE" sz="2200" dirty="0" err="1"/>
              <a:t>summe_spieler</a:t>
            </a:r>
            <a:r>
              <a:rPr lang="de-DE" sz="2200" dirty="0"/>
              <a:t>), </a:t>
            </a:r>
            <a:r>
              <a:rPr lang="de-DE" sz="2200" dirty="0" err="1"/>
              <a:t>vjust</a:t>
            </a:r>
            <a:r>
              <a:rPr lang="de-DE" sz="2200" dirty="0"/>
              <a:t> = -0,2)</a:t>
            </a:r>
          </a:p>
          <a:p>
            <a:endParaRPr lang="de-DE" sz="2200" dirty="0" smtClean="0"/>
          </a:p>
          <a:p>
            <a:r>
              <a:rPr lang="de-DE" sz="2200" dirty="0" smtClean="0"/>
              <a:t>Fehler</a:t>
            </a:r>
            <a:r>
              <a:rPr lang="de-DE" sz="2200" dirty="0"/>
              <a:t>: </a:t>
            </a:r>
            <a:r>
              <a:rPr lang="de-DE" sz="2200" dirty="0" err="1"/>
              <a:t>summe_spieler</a:t>
            </a:r>
            <a:r>
              <a:rPr lang="de-DE" sz="2200" dirty="0"/>
              <a:t> ist kein Dataframe</a:t>
            </a:r>
          </a:p>
          <a:p>
            <a:endParaRPr lang="de-DE" sz="2200" dirty="0" smtClean="0"/>
          </a:p>
          <a:p>
            <a:r>
              <a:rPr lang="de-DE" sz="2200" dirty="0" smtClean="0"/>
              <a:t>Umwandeln </a:t>
            </a:r>
            <a:r>
              <a:rPr lang="de-DE" sz="2200" dirty="0"/>
              <a:t>mit </a:t>
            </a:r>
            <a:r>
              <a:rPr lang="de-DE" sz="2200" dirty="0" err="1"/>
              <a:t>as.data.frame</a:t>
            </a:r>
            <a:r>
              <a:rPr lang="de-DE" sz="2200" dirty="0"/>
              <a:t> oder </a:t>
            </a:r>
            <a:r>
              <a:rPr lang="de-DE" sz="2200" dirty="0" err="1"/>
              <a:t>data.frame</a:t>
            </a:r>
            <a:r>
              <a:rPr lang="de-DE" sz="2200" dirty="0"/>
              <a:t> geht </a:t>
            </a:r>
            <a:r>
              <a:rPr lang="de-DE" sz="2200" dirty="0" smtClean="0"/>
              <a:t>nicht</a:t>
            </a:r>
          </a:p>
          <a:p>
            <a:endParaRPr lang="de-DE" sz="2200" dirty="0"/>
          </a:p>
          <a:p>
            <a:r>
              <a:rPr lang="de-DE" sz="2200" dirty="0" err="1"/>
              <a:t>test</a:t>
            </a:r>
            <a:r>
              <a:rPr lang="de-DE" sz="2200" dirty="0"/>
              <a:t> &lt;-</a:t>
            </a:r>
            <a:r>
              <a:rPr lang="de-DE" sz="2200" dirty="0" err="1"/>
              <a:t>as.data.frame</a:t>
            </a:r>
            <a:r>
              <a:rPr lang="de-DE" sz="2200" dirty="0"/>
              <a:t>(</a:t>
            </a:r>
            <a:r>
              <a:rPr lang="de-DE" sz="2200" dirty="0" err="1"/>
              <a:t>summe_spieler</a:t>
            </a:r>
            <a:r>
              <a:rPr lang="de-DE" sz="2200" dirty="0"/>
              <a:t>)</a:t>
            </a:r>
            <a:endParaRPr lang="de-DE" sz="2200" dirty="0" smtClean="0"/>
          </a:p>
          <a:p>
            <a:endParaRPr lang="de-DE" sz="2200" dirty="0"/>
          </a:p>
          <a:p>
            <a:r>
              <a:rPr lang="de-DE" sz="2200" dirty="0" smtClean="0"/>
              <a:t>Das </a:t>
            </a:r>
            <a:r>
              <a:rPr lang="de-DE" sz="2200" dirty="0"/>
              <a:t>P</a:t>
            </a:r>
            <a:r>
              <a:rPr lang="de-DE" sz="2200" dirty="0" smtClean="0"/>
              <a:t>rogramm findet </a:t>
            </a:r>
            <a:r>
              <a:rPr lang="de-DE" sz="2200" dirty="0" err="1" smtClean="0"/>
              <a:t>summe_spieler</a:t>
            </a:r>
            <a:r>
              <a:rPr lang="de-DE" sz="2200" dirty="0" smtClean="0"/>
              <a:t> nicht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7466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Anordnung der Spiele verändern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2</a:t>
            </a:r>
            <a:endParaRPr lang="de-DE" dirty="0"/>
          </a:p>
        </p:txBody>
      </p:sp>
      <p:pic>
        <p:nvPicPr>
          <p:cNvPr id="4" name="Picture 2" descr="https://i.gyazo.com/a2fbb7f48ca06605cbba455c0f0832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51421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548680"/>
            <a:ext cx="8291264" cy="5458611"/>
          </a:xfrm>
        </p:spPr>
        <p:txBody>
          <a:bodyPr>
            <a:normAutofit/>
          </a:bodyPr>
          <a:lstStyle/>
          <a:p>
            <a:r>
              <a:rPr lang="de-DE" sz="2200" dirty="0" smtClean="0"/>
              <a:t>In </a:t>
            </a:r>
            <a:r>
              <a:rPr lang="de-DE" sz="2200" dirty="0"/>
              <a:t>Ü</a:t>
            </a:r>
            <a:r>
              <a:rPr lang="de-DE" sz="2200" dirty="0" smtClean="0"/>
              <a:t>bung 3:</a:t>
            </a:r>
          </a:p>
          <a:p>
            <a:r>
              <a:rPr lang="de-DE" sz="2200" dirty="0" err="1"/>
              <a:t>mutate</a:t>
            </a:r>
            <a:r>
              <a:rPr lang="de-DE" sz="2200" dirty="0"/>
              <a:t>(</a:t>
            </a:r>
            <a:r>
              <a:rPr lang="de-DE" sz="2200" dirty="0" err="1"/>
              <a:t>medal_reordered</a:t>
            </a:r>
            <a:r>
              <a:rPr lang="de-DE" sz="2200" dirty="0"/>
              <a:t> = </a:t>
            </a:r>
            <a:r>
              <a:rPr lang="de-DE" sz="2200" dirty="0" err="1"/>
              <a:t>factor</a:t>
            </a:r>
            <a:r>
              <a:rPr lang="de-DE" sz="2200" dirty="0"/>
              <a:t>(</a:t>
            </a:r>
            <a:r>
              <a:rPr lang="de-DE" sz="2200" dirty="0" err="1"/>
              <a:t>medal</a:t>
            </a:r>
            <a:r>
              <a:rPr lang="de-DE" sz="2200" dirty="0"/>
              <a:t>, </a:t>
            </a:r>
            <a:r>
              <a:rPr lang="de-DE" sz="2200" dirty="0" err="1"/>
              <a:t>levels</a:t>
            </a:r>
            <a:r>
              <a:rPr lang="de-DE" sz="2200" dirty="0"/>
              <a:t> = c("</a:t>
            </a:r>
            <a:r>
              <a:rPr lang="de-DE" sz="2200" dirty="0" err="1"/>
              <a:t>Silver</a:t>
            </a:r>
            <a:r>
              <a:rPr lang="de-DE" sz="2200" dirty="0"/>
              <a:t>","</a:t>
            </a:r>
            <a:r>
              <a:rPr lang="de-DE" sz="2200" dirty="0" err="1"/>
              <a:t>Gold","Bronze</a:t>
            </a:r>
            <a:r>
              <a:rPr lang="de-DE" sz="2200" dirty="0"/>
              <a:t>"))) </a:t>
            </a:r>
          </a:p>
          <a:p>
            <a:endParaRPr lang="de-DE" sz="2200" dirty="0" smtClean="0"/>
          </a:p>
          <a:p>
            <a:r>
              <a:rPr lang="en-US" sz="2200" dirty="0"/>
              <a:t>mutate(</a:t>
            </a:r>
            <a:r>
              <a:rPr lang="en-US" sz="2200" dirty="0" err="1"/>
              <a:t>peak_reorder</a:t>
            </a:r>
            <a:r>
              <a:rPr lang="en-US" sz="2200" dirty="0"/>
              <a:t> = factor(peak, levels = c("PLAYERUNKNOWN'S </a:t>
            </a:r>
            <a:r>
              <a:rPr lang="en-US" sz="2200" dirty="0" err="1"/>
              <a:t>BATTLEGROUNDS","Counters</a:t>
            </a:r>
            <a:r>
              <a:rPr lang="en-US" sz="2200" dirty="0"/>
              <a:t>-Strike: Global Offensive", "</a:t>
            </a:r>
            <a:r>
              <a:rPr lang="en-US" sz="2200" dirty="0" err="1"/>
              <a:t>Dota</a:t>
            </a:r>
            <a:r>
              <a:rPr lang="en-US" sz="2200" dirty="0"/>
              <a:t> 2")))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Bei mir -&gt; alle Werte sind NAs</a:t>
            </a:r>
          </a:p>
          <a:p>
            <a:endParaRPr lang="de-DE" sz="2200" dirty="0"/>
          </a:p>
          <a:p>
            <a:r>
              <a:rPr lang="de-DE" sz="2200" dirty="0" err="1"/>
              <a:t>peak_reorder</a:t>
            </a:r>
            <a:r>
              <a:rPr lang="de-DE" sz="2200" dirty="0"/>
              <a:t> = </a:t>
            </a:r>
            <a:r>
              <a:rPr lang="de-DE" sz="2200" dirty="0" err="1"/>
              <a:t>factor</a:t>
            </a:r>
            <a:r>
              <a:rPr lang="de-DE" sz="2200" dirty="0"/>
              <a:t>(</a:t>
            </a:r>
            <a:r>
              <a:rPr lang="de-DE" sz="2200" dirty="0" err="1"/>
              <a:t>peak</a:t>
            </a:r>
            <a:r>
              <a:rPr lang="de-DE" sz="2200" dirty="0" smtClean="0"/>
              <a:t>) </a:t>
            </a:r>
          </a:p>
          <a:p>
            <a:pPr marL="109728" indent="0">
              <a:buNone/>
            </a:pPr>
            <a:r>
              <a:rPr lang="de-DE" sz="2200" dirty="0"/>
              <a:t>	</a:t>
            </a:r>
            <a:r>
              <a:rPr lang="de-DE" sz="2200" dirty="0" smtClean="0"/>
              <a:t>-&gt; findet </a:t>
            </a:r>
            <a:r>
              <a:rPr lang="de-DE" sz="2200" dirty="0" err="1" smtClean="0"/>
              <a:t>peak</a:t>
            </a:r>
            <a:r>
              <a:rPr lang="de-DE" sz="2200" dirty="0" smtClean="0"/>
              <a:t> nicht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632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Was ist </a:t>
            </a: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Steam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24078" indent="-514350">
              <a:buFont typeface="+mj-lt"/>
              <a:buAutoNum type="arabicPeriod"/>
            </a:pP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Einblick in den Datensatz</a:t>
            </a:r>
          </a:p>
          <a:p>
            <a:pPr marL="624078" indent="-514350">
              <a:buFont typeface="+mj-lt"/>
              <a:buAutoNum type="arabicPeriod"/>
            </a:pP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Visualisierungen</a:t>
            </a:r>
          </a:p>
          <a:p>
            <a:pPr marL="1117854" lvl="2" indent="-514350">
              <a:buFont typeface="+mj-lt"/>
              <a:buAutoNum type="arabicPeriod"/>
            </a:pP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Durchschnittliche Spieleranzahl über die Zeit</a:t>
            </a:r>
          </a:p>
          <a:p>
            <a:pPr marL="1117854" lvl="2" indent="-514350">
              <a:buFont typeface="+mj-lt"/>
              <a:buAutoNum type="arabicPeriod"/>
            </a:pP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Anzahl von Gamereleases pro Monat</a:t>
            </a:r>
          </a:p>
          <a:p>
            <a:pPr marL="1117854" lvl="2" indent="-514350">
              <a:buFont typeface="+mj-lt"/>
              <a:buAutoNum type="arabicPeriod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Die 7 meistgespielten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Steamspiele</a:t>
            </a:r>
            <a:endParaRPr lang="de-DE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54" lvl="2" indent="-514350">
              <a:buFont typeface="+mj-lt"/>
              <a:buAutoNum type="arabicPeriod"/>
            </a:pP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Die 50 größten Spielerzahl-Peaks</a:t>
            </a:r>
          </a:p>
          <a:p>
            <a:pPr marL="624078" indent="-514350">
              <a:buFont typeface="+mj-lt"/>
              <a:buAutoNum type="arabicPeriod"/>
            </a:pP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Probleme beim Programmieren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4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 smtClean="0"/>
              <a:t>Plattform</a:t>
            </a:r>
          </a:p>
          <a:p>
            <a:pPr lvl="1"/>
            <a:r>
              <a:rPr lang="de-DE" sz="3200" b="1" dirty="0" smtClean="0">
                <a:solidFill>
                  <a:srgbClr val="FF0000"/>
                </a:solidFill>
              </a:rPr>
              <a:t>Computerspiele</a:t>
            </a:r>
          </a:p>
          <a:p>
            <a:pPr lvl="1"/>
            <a:r>
              <a:rPr lang="de-DE" sz="3200" dirty="0" smtClean="0"/>
              <a:t>Software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Steam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30" name="Picture 6" descr="Rocket League | Lade und spiele Rocket League kostenlos auf PC – Epic Games  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40" y="764703"/>
            <a:ext cx="4464495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05" y="3269036"/>
            <a:ext cx="4021023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08" y="4005064"/>
            <a:ext cx="4431815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95" y="2982107"/>
            <a:ext cx="3203848" cy="32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6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83.631 Beobachtungen</a:t>
            </a:r>
          </a:p>
          <a:p>
            <a:r>
              <a:rPr lang="de-DE" dirty="0" smtClean="0"/>
              <a:t>Juli 2012 – Februar 2021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Einblick in den Datensatz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0" y="2636912"/>
            <a:ext cx="8439414" cy="248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gyazo.com/0e6ca46d2df2bd51ea8e355298bd2c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43" y="611321"/>
            <a:ext cx="9150532" cy="46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gyazo.com/c417e4ac2f19cfdc7c81f2f917a4e7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" y="552072"/>
            <a:ext cx="9134427" cy="47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gyazo.com/289c321add295a3aba1080910479b0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4" y="583572"/>
            <a:ext cx="9144000" cy="471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gyazo.com/a2fbb7f48ca06605cbba455c0f0832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495"/>
            <a:ext cx="9143999" cy="485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Die Werte über einem </a:t>
            </a:r>
            <a:r>
              <a:rPr lang="de-DE" sz="2400" dirty="0" err="1" smtClean="0"/>
              <a:t>geom_col</a:t>
            </a:r>
            <a:r>
              <a:rPr lang="de-DE" sz="2400" dirty="0" smtClean="0"/>
              <a:t> einfügen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1</a:t>
            </a:r>
            <a:endParaRPr lang="de-DE" dirty="0"/>
          </a:p>
        </p:txBody>
      </p:sp>
      <p:pic>
        <p:nvPicPr>
          <p:cNvPr id="4" name="Picture 2" descr="https://i.gyazo.com/289c321add295a3aba1080910479b0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9" y="2169042"/>
            <a:ext cx="628065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50560" y="30539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5200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150</Words>
  <Application>Microsoft Office PowerPoint</Application>
  <PresentationFormat>Bildschirmpräsentation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Datenvisualisierung: Steamspieler</vt:lpstr>
      <vt:lpstr>Inhaltsverzeichnis</vt:lpstr>
      <vt:lpstr>Was ist Steam?</vt:lpstr>
      <vt:lpstr>Einblick in den Datensatz</vt:lpstr>
      <vt:lpstr>PowerPoint-Präsentation</vt:lpstr>
      <vt:lpstr>PowerPoint-Präsentation</vt:lpstr>
      <vt:lpstr>PowerPoint-Präsentation</vt:lpstr>
      <vt:lpstr>PowerPoint-Präsentation</vt:lpstr>
      <vt:lpstr>Problem 1</vt:lpstr>
      <vt:lpstr>PowerPoint-Präsentation</vt:lpstr>
      <vt:lpstr>Problem 2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Datenvisualisierung: Steamspieler</dc:title>
  <dc:creator>Pablo Shacino</dc:creator>
  <cp:lastModifiedBy>Pablo Shacino</cp:lastModifiedBy>
  <cp:revision>27</cp:revision>
  <dcterms:created xsi:type="dcterms:W3CDTF">2022-01-12T10:22:50Z</dcterms:created>
  <dcterms:modified xsi:type="dcterms:W3CDTF">2022-01-12T15:47:18Z</dcterms:modified>
</cp:coreProperties>
</file>