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361" r:id="rId5"/>
    <p:sldId id="259" r:id="rId6"/>
    <p:sldId id="363" r:id="rId7"/>
    <p:sldId id="368" r:id="rId8"/>
    <p:sldId id="369" r:id="rId9"/>
    <p:sldId id="364" r:id="rId10"/>
    <p:sldId id="370" r:id="rId11"/>
    <p:sldId id="365" r:id="rId12"/>
    <p:sldId id="366" r:id="rId13"/>
    <p:sldId id="371" r:id="rId14"/>
    <p:sldId id="367" r:id="rId15"/>
    <p:sldId id="374" r:id="rId16"/>
    <p:sldId id="328" r:id="rId17"/>
    <p:sldId id="372" r:id="rId18"/>
    <p:sldId id="373" r:id="rId19"/>
    <p:sldId id="266" r:id="rId20"/>
    <p:sldId id="267" r:id="rId21"/>
    <p:sldId id="360" r:id="rId22"/>
    <p:sldId id="269" r:id="rId23"/>
    <p:sldId id="270"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FxlBsAjp5L4yqYWjRY4crOSOiR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97" autoAdjust="0"/>
  </p:normalViewPr>
  <p:slideViewPr>
    <p:cSldViewPr snapToGrid="0">
      <p:cViewPr varScale="1">
        <p:scale>
          <a:sx n="96" d="100"/>
          <a:sy n="96" d="100"/>
        </p:scale>
        <p:origin x="10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199C0-C09A-4DFF-8E73-8CD9535B8830}" type="doc">
      <dgm:prSet loTypeId="urn:microsoft.com/office/officeart/2005/8/layout/radial1" loCatId="cycle" qsTypeId="urn:microsoft.com/office/officeart/2005/8/quickstyle/simple3" qsCatId="simple" csTypeId="urn:microsoft.com/office/officeart/2005/8/colors/accent1_2" csCatId="accent1" phldr="1"/>
      <dgm:spPr/>
      <dgm:t>
        <a:bodyPr/>
        <a:lstStyle/>
        <a:p>
          <a:endParaRPr lang="en-US"/>
        </a:p>
      </dgm:t>
    </dgm:pt>
    <dgm:pt modelId="{ADB7C708-3991-41BA-A33E-C4B224BC63D8}">
      <dgm:prSet phldrT="[Text]"/>
      <dgm:spPr/>
      <dgm:t>
        <a:bodyPr/>
        <a:lstStyle/>
        <a:p>
          <a:r>
            <a:rPr lang="en-US" b="0" i="1" dirty="0" err="1"/>
            <a:t>Công</a:t>
          </a:r>
          <a:r>
            <a:rPr lang="en-US" b="0" i="1" dirty="0"/>
            <a:t> </a:t>
          </a:r>
          <a:r>
            <a:rPr lang="en-US" b="0" i="1" dirty="0" err="1"/>
            <a:t>nghệ</a:t>
          </a:r>
          <a:r>
            <a:rPr lang="en-US" b="0" i="1" dirty="0"/>
            <a:t> </a:t>
          </a:r>
          <a:r>
            <a:rPr lang="en-US" b="0" i="1" dirty="0" err="1"/>
            <a:t>sử</a:t>
          </a:r>
          <a:r>
            <a:rPr lang="en-US" b="0" i="1" dirty="0"/>
            <a:t> </a:t>
          </a:r>
          <a:r>
            <a:rPr lang="en-US" b="0" i="1" dirty="0" err="1"/>
            <a:t>dụng</a:t>
          </a:r>
          <a:endParaRPr lang="en-US" dirty="0"/>
        </a:p>
      </dgm:t>
    </dgm:pt>
    <dgm:pt modelId="{06FD6236-0E04-4510-9958-78F88442459B}" type="parTrans" cxnId="{2A916F73-3072-4216-A782-38028DBD6912}">
      <dgm:prSet/>
      <dgm:spPr/>
      <dgm:t>
        <a:bodyPr/>
        <a:lstStyle/>
        <a:p>
          <a:endParaRPr lang="en-US"/>
        </a:p>
      </dgm:t>
    </dgm:pt>
    <dgm:pt modelId="{38F3322A-6358-46BA-BDEE-EF4637FEFEC5}" type="sibTrans" cxnId="{2A916F73-3072-4216-A782-38028DBD6912}">
      <dgm:prSet/>
      <dgm:spPr/>
      <dgm:t>
        <a:bodyPr/>
        <a:lstStyle/>
        <a:p>
          <a:endParaRPr lang="en-US"/>
        </a:p>
      </dgm:t>
    </dgm:pt>
    <dgm:pt modelId="{42C10321-3E94-4137-9F91-2275A4D49A14}">
      <dgm:prSet phldrT="[Text]" custT="1"/>
      <dgm:spPr/>
      <dgm:t>
        <a:bodyPr/>
        <a:lstStyle/>
        <a:p>
          <a:r>
            <a:rPr lang="en-US" sz="1600" b="0" i="0" dirty="0"/>
            <a:t>React</a:t>
          </a:r>
        </a:p>
        <a:p>
          <a:r>
            <a:rPr lang="en-US" sz="1600" dirty="0"/>
            <a:t>JS, </a:t>
          </a:r>
          <a:br>
            <a:rPr lang="en-US" sz="1600" dirty="0"/>
          </a:br>
          <a:r>
            <a:rPr lang="en-US" sz="1600" dirty="0"/>
            <a:t>React Native</a:t>
          </a:r>
        </a:p>
      </dgm:t>
    </dgm:pt>
    <dgm:pt modelId="{7AD3601B-B024-473A-A687-A82DE2CE6B0D}" type="parTrans" cxnId="{37A9447E-087C-44FE-B592-7764A88C96BC}">
      <dgm:prSet/>
      <dgm:spPr/>
      <dgm:t>
        <a:bodyPr/>
        <a:lstStyle/>
        <a:p>
          <a:endParaRPr lang="en-US"/>
        </a:p>
      </dgm:t>
    </dgm:pt>
    <dgm:pt modelId="{3F335CB2-28CA-4E03-8CAC-011F44820EA2}" type="sibTrans" cxnId="{37A9447E-087C-44FE-B592-7764A88C96BC}">
      <dgm:prSet/>
      <dgm:spPr/>
      <dgm:t>
        <a:bodyPr/>
        <a:lstStyle/>
        <a:p>
          <a:endParaRPr lang="en-US"/>
        </a:p>
      </dgm:t>
    </dgm:pt>
    <dgm:pt modelId="{CAE49FB9-116D-48C6-9C7E-B0EC959C23A7}">
      <dgm:prSet phldrT="[Text]" custT="1"/>
      <dgm:spPr/>
      <dgm:t>
        <a:bodyPr/>
        <a:lstStyle/>
        <a:p>
          <a:r>
            <a:rPr lang="en-US" sz="1600" b="0" i="0" dirty="0" err="1"/>
            <a:t>Postgre</a:t>
          </a:r>
          <a:endParaRPr lang="en-US" sz="1600" b="0" i="0" dirty="0"/>
        </a:p>
        <a:p>
          <a:r>
            <a:rPr lang="en-US" sz="1600" b="0" i="0" dirty="0"/>
            <a:t>SQL</a:t>
          </a:r>
          <a:endParaRPr lang="en-US" sz="1600" dirty="0"/>
        </a:p>
      </dgm:t>
    </dgm:pt>
    <dgm:pt modelId="{438E0FA9-7115-4E49-ABF5-8F611A9785F2}" type="parTrans" cxnId="{61AB1030-461E-4C85-8F84-99987FDABE2A}">
      <dgm:prSet/>
      <dgm:spPr/>
      <dgm:t>
        <a:bodyPr/>
        <a:lstStyle/>
        <a:p>
          <a:endParaRPr lang="en-US"/>
        </a:p>
      </dgm:t>
    </dgm:pt>
    <dgm:pt modelId="{7A61E368-5FDA-48D8-A6EF-A1D66C2F5B42}" type="sibTrans" cxnId="{61AB1030-461E-4C85-8F84-99987FDABE2A}">
      <dgm:prSet/>
      <dgm:spPr/>
      <dgm:t>
        <a:bodyPr/>
        <a:lstStyle/>
        <a:p>
          <a:endParaRPr lang="en-US"/>
        </a:p>
      </dgm:t>
    </dgm:pt>
    <dgm:pt modelId="{A3AA6DA3-2CAF-42E9-82E4-885B7AC4DAAA}">
      <dgm:prSet phldrT="[Text]" custT="1"/>
      <dgm:spPr/>
      <dgm:t>
        <a:bodyPr/>
        <a:lstStyle/>
        <a:p>
          <a:r>
            <a:rPr lang="vi-VN" sz="1600" b="0" i="0" dirty="0" err="1"/>
            <a:t>Cloud</a:t>
          </a:r>
          <a:r>
            <a:rPr lang="vi-VN" sz="1600" b="0" i="0" dirty="0"/>
            <a:t> </a:t>
          </a:r>
          <a:r>
            <a:rPr lang="vi-VN" sz="1600" b="0" i="0" dirty="0" err="1"/>
            <a:t>Storge</a:t>
          </a:r>
          <a:r>
            <a:rPr lang="vi-VN" sz="1600" b="0" i="0" dirty="0"/>
            <a:t> (</a:t>
          </a:r>
          <a:r>
            <a:rPr lang="vi-VN" sz="1600" b="0" i="0" dirty="0" err="1"/>
            <a:t>Firebase</a:t>
          </a:r>
          <a:r>
            <a:rPr lang="vi-VN" sz="1600" b="0" i="0" dirty="0"/>
            <a:t>)</a:t>
          </a:r>
          <a:endParaRPr lang="en-US" sz="1600" dirty="0"/>
        </a:p>
      </dgm:t>
    </dgm:pt>
    <dgm:pt modelId="{2C10949C-358C-420C-98D0-49301D044E0F}" type="parTrans" cxnId="{04E6AC53-E10C-4767-A268-882ED6FE91F3}">
      <dgm:prSet/>
      <dgm:spPr/>
      <dgm:t>
        <a:bodyPr/>
        <a:lstStyle/>
        <a:p>
          <a:endParaRPr lang="en-US"/>
        </a:p>
      </dgm:t>
    </dgm:pt>
    <dgm:pt modelId="{3915A3ED-A664-42CA-A414-4BE8A9F39BC3}" type="sibTrans" cxnId="{04E6AC53-E10C-4767-A268-882ED6FE91F3}">
      <dgm:prSet/>
      <dgm:spPr/>
      <dgm:t>
        <a:bodyPr/>
        <a:lstStyle/>
        <a:p>
          <a:endParaRPr lang="en-US"/>
        </a:p>
      </dgm:t>
    </dgm:pt>
    <dgm:pt modelId="{C40FA028-725B-4AE6-BFC6-30F804B604D2}">
      <dgm:prSet custT="1"/>
      <dgm:spPr/>
      <dgm:t>
        <a:bodyPr/>
        <a:lstStyle/>
        <a:p>
          <a:r>
            <a:rPr lang="en-US" sz="1600" dirty="0" err="1"/>
            <a:t>Strapi</a:t>
          </a:r>
          <a:endParaRPr lang="en-US" sz="1600" dirty="0"/>
        </a:p>
      </dgm:t>
    </dgm:pt>
    <dgm:pt modelId="{2A75A8B0-C87F-4C3D-8968-327AA7C23087}" type="parTrans" cxnId="{9A636AEB-CD7C-4EA2-BF20-20946911E968}">
      <dgm:prSet/>
      <dgm:spPr/>
      <dgm:t>
        <a:bodyPr/>
        <a:lstStyle/>
        <a:p>
          <a:endParaRPr lang="en-US"/>
        </a:p>
      </dgm:t>
    </dgm:pt>
    <dgm:pt modelId="{2D42F811-7FC3-498F-B1A2-21DAC020E30F}" type="sibTrans" cxnId="{9A636AEB-CD7C-4EA2-BF20-20946911E968}">
      <dgm:prSet/>
      <dgm:spPr/>
      <dgm:t>
        <a:bodyPr/>
        <a:lstStyle/>
        <a:p>
          <a:endParaRPr lang="en-US"/>
        </a:p>
      </dgm:t>
    </dgm:pt>
    <dgm:pt modelId="{F03BBF2D-13DA-4D59-87E2-8A58ADB1B78A}">
      <dgm:prSet phldrT="[Text]" custT="1"/>
      <dgm:spPr/>
      <dgm:t>
        <a:bodyPr/>
        <a:lstStyle/>
        <a:p>
          <a:r>
            <a:rPr lang="vi-VN" sz="1600" b="0" i="0" dirty="0" err="1"/>
            <a:t>Google</a:t>
          </a:r>
          <a:r>
            <a:rPr lang="vi-VN" sz="1600" b="0" i="0" dirty="0"/>
            <a:t> </a:t>
          </a:r>
          <a:r>
            <a:rPr lang="vi-VN" sz="1600" b="0" i="0" dirty="0" err="1"/>
            <a:t>Cloud</a:t>
          </a:r>
          <a:r>
            <a:rPr lang="vi-VN" sz="1600" b="0" i="0" dirty="0"/>
            <a:t> </a:t>
          </a:r>
          <a:r>
            <a:rPr lang="vi-VN" sz="1600" b="0" i="0" dirty="0" err="1"/>
            <a:t>Platform</a:t>
          </a:r>
          <a:endParaRPr lang="en-US" sz="1600" dirty="0"/>
        </a:p>
      </dgm:t>
    </dgm:pt>
    <dgm:pt modelId="{3EAEBF03-2E03-400E-8431-903EBF794D2B}" type="parTrans" cxnId="{467272A1-7D08-4EA6-A6C6-3CC37158071E}">
      <dgm:prSet/>
      <dgm:spPr/>
      <dgm:t>
        <a:bodyPr/>
        <a:lstStyle/>
        <a:p>
          <a:endParaRPr lang="en-US"/>
        </a:p>
      </dgm:t>
    </dgm:pt>
    <dgm:pt modelId="{61E17474-B5CD-4BDD-92F5-4BF06D8A27D1}" type="sibTrans" cxnId="{467272A1-7D08-4EA6-A6C6-3CC37158071E}">
      <dgm:prSet/>
      <dgm:spPr/>
      <dgm:t>
        <a:bodyPr/>
        <a:lstStyle/>
        <a:p>
          <a:endParaRPr lang="en-US"/>
        </a:p>
      </dgm:t>
    </dgm:pt>
    <dgm:pt modelId="{82C79CE1-4057-405D-A50F-5AC362057725}">
      <dgm:prSet phldrT="[Text]" custT="1"/>
      <dgm:spPr/>
      <dgm:t>
        <a:bodyPr/>
        <a:lstStyle/>
        <a:p>
          <a:r>
            <a:rPr lang="vi-VN" sz="1600" b="0" i="0" dirty="0" err="1"/>
            <a:t>GitHub</a:t>
          </a:r>
          <a:endParaRPr lang="en-US" sz="1600" dirty="0"/>
        </a:p>
      </dgm:t>
    </dgm:pt>
    <dgm:pt modelId="{780F981D-A532-4116-8D3C-06EFEEBC51B6}" type="parTrans" cxnId="{335FC9A3-06C9-4754-B0DF-6A15E0881A64}">
      <dgm:prSet/>
      <dgm:spPr/>
      <dgm:t>
        <a:bodyPr/>
        <a:lstStyle/>
        <a:p>
          <a:endParaRPr lang="en-US"/>
        </a:p>
      </dgm:t>
    </dgm:pt>
    <dgm:pt modelId="{6CDF190E-F5A8-4088-AF06-8EAD5AD37E7A}" type="sibTrans" cxnId="{335FC9A3-06C9-4754-B0DF-6A15E0881A64}">
      <dgm:prSet/>
      <dgm:spPr/>
      <dgm:t>
        <a:bodyPr/>
        <a:lstStyle/>
        <a:p>
          <a:endParaRPr lang="en-US"/>
        </a:p>
      </dgm:t>
    </dgm:pt>
    <dgm:pt modelId="{DD330E91-5976-4B50-8ACE-00E12BFE3B2E}" type="pres">
      <dgm:prSet presAssocID="{B11199C0-C09A-4DFF-8E73-8CD9535B8830}" presName="cycle" presStyleCnt="0">
        <dgm:presLayoutVars>
          <dgm:chMax val="1"/>
          <dgm:dir/>
          <dgm:animLvl val="ctr"/>
          <dgm:resizeHandles val="exact"/>
        </dgm:presLayoutVars>
      </dgm:prSet>
      <dgm:spPr/>
    </dgm:pt>
    <dgm:pt modelId="{4A470BE5-F3DA-45A7-AB51-FE1D3E60B62E}" type="pres">
      <dgm:prSet presAssocID="{ADB7C708-3991-41BA-A33E-C4B224BC63D8}" presName="centerShape" presStyleLbl="node0" presStyleIdx="0" presStyleCnt="1"/>
      <dgm:spPr/>
    </dgm:pt>
    <dgm:pt modelId="{7E8D010F-B873-4751-A6AC-E168F89664D7}" type="pres">
      <dgm:prSet presAssocID="{7AD3601B-B024-473A-A687-A82DE2CE6B0D}" presName="Name9" presStyleLbl="parChTrans1D2" presStyleIdx="0" presStyleCnt="6"/>
      <dgm:spPr/>
    </dgm:pt>
    <dgm:pt modelId="{780E1506-90D2-49C2-9898-123F45E43472}" type="pres">
      <dgm:prSet presAssocID="{7AD3601B-B024-473A-A687-A82DE2CE6B0D}" presName="connTx" presStyleLbl="parChTrans1D2" presStyleIdx="0" presStyleCnt="6"/>
      <dgm:spPr/>
    </dgm:pt>
    <dgm:pt modelId="{5A25690F-CBA3-45AD-8BF8-0A7937AB86E8}" type="pres">
      <dgm:prSet presAssocID="{42C10321-3E94-4137-9F91-2275A4D49A14}" presName="node" presStyleLbl="node1" presStyleIdx="0" presStyleCnt="6" custRadScaleRad="99525" custRadScaleInc="0">
        <dgm:presLayoutVars>
          <dgm:bulletEnabled val="1"/>
        </dgm:presLayoutVars>
      </dgm:prSet>
      <dgm:spPr/>
    </dgm:pt>
    <dgm:pt modelId="{6B24102A-E011-44DC-A3D7-7630C874A2A0}" type="pres">
      <dgm:prSet presAssocID="{2A75A8B0-C87F-4C3D-8968-327AA7C23087}" presName="Name9" presStyleLbl="parChTrans1D2" presStyleIdx="1" presStyleCnt="6"/>
      <dgm:spPr/>
    </dgm:pt>
    <dgm:pt modelId="{0C95DEE9-01F7-482F-874B-155922BF5984}" type="pres">
      <dgm:prSet presAssocID="{2A75A8B0-C87F-4C3D-8968-327AA7C23087}" presName="connTx" presStyleLbl="parChTrans1D2" presStyleIdx="1" presStyleCnt="6"/>
      <dgm:spPr/>
    </dgm:pt>
    <dgm:pt modelId="{0CCE110B-893F-4BE7-9197-B4A09E14F7EC}" type="pres">
      <dgm:prSet presAssocID="{C40FA028-725B-4AE6-BFC6-30F804B604D2}" presName="node" presStyleLbl="node1" presStyleIdx="1" presStyleCnt="6">
        <dgm:presLayoutVars>
          <dgm:bulletEnabled val="1"/>
        </dgm:presLayoutVars>
      </dgm:prSet>
      <dgm:spPr/>
    </dgm:pt>
    <dgm:pt modelId="{4E8F2547-AAA0-405B-BA5B-94F9765B6E3E}" type="pres">
      <dgm:prSet presAssocID="{438E0FA9-7115-4E49-ABF5-8F611A9785F2}" presName="Name9" presStyleLbl="parChTrans1D2" presStyleIdx="2" presStyleCnt="6"/>
      <dgm:spPr/>
    </dgm:pt>
    <dgm:pt modelId="{AF5E1234-9D59-429D-B5AA-32BE9544C76D}" type="pres">
      <dgm:prSet presAssocID="{438E0FA9-7115-4E49-ABF5-8F611A9785F2}" presName="connTx" presStyleLbl="parChTrans1D2" presStyleIdx="2" presStyleCnt="6"/>
      <dgm:spPr/>
    </dgm:pt>
    <dgm:pt modelId="{235E572F-29CD-4E2D-B57B-80FE375AF424}" type="pres">
      <dgm:prSet presAssocID="{CAE49FB9-116D-48C6-9C7E-B0EC959C23A7}" presName="node" presStyleLbl="node1" presStyleIdx="2" presStyleCnt="6">
        <dgm:presLayoutVars>
          <dgm:bulletEnabled val="1"/>
        </dgm:presLayoutVars>
      </dgm:prSet>
      <dgm:spPr/>
    </dgm:pt>
    <dgm:pt modelId="{9521E56A-C226-4A9A-94DF-DBEFE300072C}" type="pres">
      <dgm:prSet presAssocID="{2C10949C-358C-420C-98D0-49301D044E0F}" presName="Name9" presStyleLbl="parChTrans1D2" presStyleIdx="3" presStyleCnt="6"/>
      <dgm:spPr/>
    </dgm:pt>
    <dgm:pt modelId="{40427EA3-8AC8-4B60-A5BD-36B4015162F4}" type="pres">
      <dgm:prSet presAssocID="{2C10949C-358C-420C-98D0-49301D044E0F}" presName="connTx" presStyleLbl="parChTrans1D2" presStyleIdx="3" presStyleCnt="6"/>
      <dgm:spPr/>
    </dgm:pt>
    <dgm:pt modelId="{2CE38EBD-4633-4973-BB7D-D04B7A7D65D4}" type="pres">
      <dgm:prSet presAssocID="{A3AA6DA3-2CAF-42E9-82E4-885B7AC4DAAA}" presName="node" presStyleLbl="node1" presStyleIdx="3" presStyleCnt="6">
        <dgm:presLayoutVars>
          <dgm:bulletEnabled val="1"/>
        </dgm:presLayoutVars>
      </dgm:prSet>
      <dgm:spPr/>
    </dgm:pt>
    <dgm:pt modelId="{FC8D919C-6C64-4AD8-AA1D-419FBFA64260}" type="pres">
      <dgm:prSet presAssocID="{3EAEBF03-2E03-400E-8431-903EBF794D2B}" presName="Name9" presStyleLbl="parChTrans1D2" presStyleIdx="4" presStyleCnt="6"/>
      <dgm:spPr/>
    </dgm:pt>
    <dgm:pt modelId="{A3D20C28-FD45-4D9B-AA5B-9FBBF7DA29E3}" type="pres">
      <dgm:prSet presAssocID="{3EAEBF03-2E03-400E-8431-903EBF794D2B}" presName="connTx" presStyleLbl="parChTrans1D2" presStyleIdx="4" presStyleCnt="6"/>
      <dgm:spPr/>
    </dgm:pt>
    <dgm:pt modelId="{E9F81483-BA2F-42A4-9E9C-89146862465E}" type="pres">
      <dgm:prSet presAssocID="{F03BBF2D-13DA-4D59-87E2-8A58ADB1B78A}" presName="node" presStyleLbl="node1" presStyleIdx="4" presStyleCnt="6">
        <dgm:presLayoutVars>
          <dgm:bulletEnabled val="1"/>
        </dgm:presLayoutVars>
      </dgm:prSet>
      <dgm:spPr/>
    </dgm:pt>
    <dgm:pt modelId="{1C56A15B-742A-4F83-BE8E-2F8091942C23}" type="pres">
      <dgm:prSet presAssocID="{780F981D-A532-4116-8D3C-06EFEEBC51B6}" presName="Name9" presStyleLbl="parChTrans1D2" presStyleIdx="5" presStyleCnt="6"/>
      <dgm:spPr/>
    </dgm:pt>
    <dgm:pt modelId="{EFA43B6E-F9B1-41AD-A332-8A1E65792859}" type="pres">
      <dgm:prSet presAssocID="{780F981D-A532-4116-8D3C-06EFEEBC51B6}" presName="connTx" presStyleLbl="parChTrans1D2" presStyleIdx="5" presStyleCnt="6"/>
      <dgm:spPr/>
    </dgm:pt>
    <dgm:pt modelId="{3642F93C-73CF-4A49-BDAF-454B02A60E42}" type="pres">
      <dgm:prSet presAssocID="{82C79CE1-4057-405D-A50F-5AC362057725}" presName="node" presStyleLbl="node1" presStyleIdx="5" presStyleCnt="6">
        <dgm:presLayoutVars>
          <dgm:bulletEnabled val="1"/>
        </dgm:presLayoutVars>
      </dgm:prSet>
      <dgm:spPr/>
    </dgm:pt>
  </dgm:ptLst>
  <dgm:cxnLst>
    <dgm:cxn modelId="{0CA44803-E837-4DFD-99CA-1C1EF23D253B}" type="presOf" srcId="{82C79CE1-4057-405D-A50F-5AC362057725}" destId="{3642F93C-73CF-4A49-BDAF-454B02A60E42}" srcOrd="0" destOrd="0" presId="urn:microsoft.com/office/officeart/2005/8/layout/radial1"/>
    <dgm:cxn modelId="{9D0CD103-E3C9-4944-8E67-0BEA078F7366}" type="presOf" srcId="{2C10949C-358C-420C-98D0-49301D044E0F}" destId="{40427EA3-8AC8-4B60-A5BD-36B4015162F4}" srcOrd="1" destOrd="0" presId="urn:microsoft.com/office/officeart/2005/8/layout/radial1"/>
    <dgm:cxn modelId="{16A8FE12-3BAD-4D7B-86EC-D7BA7DC02081}" type="presOf" srcId="{7AD3601B-B024-473A-A687-A82DE2CE6B0D}" destId="{780E1506-90D2-49C2-9898-123F45E43472}" srcOrd="1" destOrd="0" presId="urn:microsoft.com/office/officeart/2005/8/layout/radial1"/>
    <dgm:cxn modelId="{A5619D2A-85BF-48F2-A00B-0A271D32E3D5}" type="presOf" srcId="{780F981D-A532-4116-8D3C-06EFEEBC51B6}" destId="{1C56A15B-742A-4F83-BE8E-2F8091942C23}" srcOrd="0" destOrd="0" presId="urn:microsoft.com/office/officeart/2005/8/layout/radial1"/>
    <dgm:cxn modelId="{61AB1030-461E-4C85-8F84-99987FDABE2A}" srcId="{ADB7C708-3991-41BA-A33E-C4B224BC63D8}" destId="{CAE49FB9-116D-48C6-9C7E-B0EC959C23A7}" srcOrd="2" destOrd="0" parTransId="{438E0FA9-7115-4E49-ABF5-8F611A9785F2}" sibTransId="{7A61E368-5FDA-48D8-A6EF-A1D66C2F5B42}"/>
    <dgm:cxn modelId="{7D996038-023B-4307-960E-F33ADC31BAE0}" type="presOf" srcId="{B11199C0-C09A-4DFF-8E73-8CD9535B8830}" destId="{DD330E91-5976-4B50-8ACE-00E12BFE3B2E}" srcOrd="0" destOrd="0" presId="urn:microsoft.com/office/officeart/2005/8/layout/radial1"/>
    <dgm:cxn modelId="{8CDCC271-83F8-41DC-8C0F-00CC0C1F4D58}" type="presOf" srcId="{7AD3601B-B024-473A-A687-A82DE2CE6B0D}" destId="{7E8D010F-B873-4751-A6AC-E168F89664D7}" srcOrd="0" destOrd="0" presId="urn:microsoft.com/office/officeart/2005/8/layout/radial1"/>
    <dgm:cxn modelId="{D3456753-C4A6-4379-A29D-63D0F899DD71}" type="presOf" srcId="{780F981D-A532-4116-8D3C-06EFEEBC51B6}" destId="{EFA43B6E-F9B1-41AD-A332-8A1E65792859}" srcOrd="1" destOrd="0" presId="urn:microsoft.com/office/officeart/2005/8/layout/radial1"/>
    <dgm:cxn modelId="{2A916F73-3072-4216-A782-38028DBD6912}" srcId="{B11199C0-C09A-4DFF-8E73-8CD9535B8830}" destId="{ADB7C708-3991-41BA-A33E-C4B224BC63D8}" srcOrd="0" destOrd="0" parTransId="{06FD6236-0E04-4510-9958-78F88442459B}" sibTransId="{38F3322A-6358-46BA-BDEE-EF4637FEFEC5}"/>
    <dgm:cxn modelId="{04E6AC53-E10C-4767-A268-882ED6FE91F3}" srcId="{ADB7C708-3991-41BA-A33E-C4B224BC63D8}" destId="{A3AA6DA3-2CAF-42E9-82E4-885B7AC4DAAA}" srcOrd="3" destOrd="0" parTransId="{2C10949C-358C-420C-98D0-49301D044E0F}" sibTransId="{3915A3ED-A664-42CA-A414-4BE8A9F39BC3}"/>
    <dgm:cxn modelId="{B9F9FF79-35C3-4609-80D9-9B8182403F89}" type="presOf" srcId="{A3AA6DA3-2CAF-42E9-82E4-885B7AC4DAAA}" destId="{2CE38EBD-4633-4973-BB7D-D04B7A7D65D4}" srcOrd="0" destOrd="0" presId="urn:microsoft.com/office/officeart/2005/8/layout/radial1"/>
    <dgm:cxn modelId="{37A9447E-087C-44FE-B592-7764A88C96BC}" srcId="{ADB7C708-3991-41BA-A33E-C4B224BC63D8}" destId="{42C10321-3E94-4137-9F91-2275A4D49A14}" srcOrd="0" destOrd="0" parTransId="{7AD3601B-B024-473A-A687-A82DE2CE6B0D}" sibTransId="{3F335CB2-28CA-4E03-8CAC-011F44820EA2}"/>
    <dgm:cxn modelId="{2738B988-4F5D-41CA-89AE-14C541BC4D6C}" type="presOf" srcId="{2A75A8B0-C87F-4C3D-8968-327AA7C23087}" destId="{0C95DEE9-01F7-482F-874B-155922BF5984}" srcOrd="1" destOrd="0" presId="urn:microsoft.com/office/officeart/2005/8/layout/radial1"/>
    <dgm:cxn modelId="{AE1E678E-208F-43AE-A203-A7C5C5D98555}" type="presOf" srcId="{438E0FA9-7115-4E49-ABF5-8F611A9785F2}" destId="{AF5E1234-9D59-429D-B5AA-32BE9544C76D}" srcOrd="1" destOrd="0" presId="urn:microsoft.com/office/officeart/2005/8/layout/radial1"/>
    <dgm:cxn modelId="{E917E394-589D-4825-B9DF-A1D6B4C95E28}" type="presOf" srcId="{438E0FA9-7115-4E49-ABF5-8F611A9785F2}" destId="{4E8F2547-AAA0-405B-BA5B-94F9765B6E3E}" srcOrd="0" destOrd="0" presId="urn:microsoft.com/office/officeart/2005/8/layout/radial1"/>
    <dgm:cxn modelId="{55EBC295-5D69-4E7E-B664-DDC018C2E43B}" type="presOf" srcId="{F03BBF2D-13DA-4D59-87E2-8A58ADB1B78A}" destId="{E9F81483-BA2F-42A4-9E9C-89146862465E}" srcOrd="0" destOrd="0" presId="urn:microsoft.com/office/officeart/2005/8/layout/radial1"/>
    <dgm:cxn modelId="{467272A1-7D08-4EA6-A6C6-3CC37158071E}" srcId="{ADB7C708-3991-41BA-A33E-C4B224BC63D8}" destId="{F03BBF2D-13DA-4D59-87E2-8A58ADB1B78A}" srcOrd="4" destOrd="0" parTransId="{3EAEBF03-2E03-400E-8431-903EBF794D2B}" sibTransId="{61E17474-B5CD-4BDD-92F5-4BF06D8A27D1}"/>
    <dgm:cxn modelId="{335FC9A3-06C9-4754-B0DF-6A15E0881A64}" srcId="{ADB7C708-3991-41BA-A33E-C4B224BC63D8}" destId="{82C79CE1-4057-405D-A50F-5AC362057725}" srcOrd="5" destOrd="0" parTransId="{780F981D-A532-4116-8D3C-06EFEEBC51B6}" sibTransId="{6CDF190E-F5A8-4088-AF06-8EAD5AD37E7A}"/>
    <dgm:cxn modelId="{C4488BB6-F2D8-40D0-8A2C-D90B6277EA1F}" type="presOf" srcId="{C40FA028-725B-4AE6-BFC6-30F804B604D2}" destId="{0CCE110B-893F-4BE7-9197-B4A09E14F7EC}" srcOrd="0" destOrd="0" presId="urn:microsoft.com/office/officeart/2005/8/layout/radial1"/>
    <dgm:cxn modelId="{CC93F5BF-FB3B-4631-93A6-BB2A507C5A64}" type="presOf" srcId="{2A75A8B0-C87F-4C3D-8968-327AA7C23087}" destId="{6B24102A-E011-44DC-A3D7-7630C874A2A0}" srcOrd="0" destOrd="0" presId="urn:microsoft.com/office/officeart/2005/8/layout/radial1"/>
    <dgm:cxn modelId="{ADA05EDA-F2F9-4363-B977-1A2678935A75}" type="presOf" srcId="{CAE49FB9-116D-48C6-9C7E-B0EC959C23A7}" destId="{235E572F-29CD-4E2D-B57B-80FE375AF424}" srcOrd="0" destOrd="0" presId="urn:microsoft.com/office/officeart/2005/8/layout/radial1"/>
    <dgm:cxn modelId="{83B9BEDB-5BC2-4C7D-8280-38F2D62637A8}" type="presOf" srcId="{42C10321-3E94-4137-9F91-2275A4D49A14}" destId="{5A25690F-CBA3-45AD-8BF8-0A7937AB86E8}" srcOrd="0" destOrd="0" presId="urn:microsoft.com/office/officeart/2005/8/layout/radial1"/>
    <dgm:cxn modelId="{D66F67E5-E009-4EE1-9037-34F69E719291}" type="presOf" srcId="{2C10949C-358C-420C-98D0-49301D044E0F}" destId="{9521E56A-C226-4A9A-94DF-DBEFE300072C}" srcOrd="0" destOrd="0" presId="urn:microsoft.com/office/officeart/2005/8/layout/radial1"/>
    <dgm:cxn modelId="{FAF1D3E5-5444-4CC7-B6B6-8A1BC826465D}" type="presOf" srcId="{ADB7C708-3991-41BA-A33E-C4B224BC63D8}" destId="{4A470BE5-F3DA-45A7-AB51-FE1D3E60B62E}" srcOrd="0" destOrd="0" presId="urn:microsoft.com/office/officeart/2005/8/layout/radial1"/>
    <dgm:cxn modelId="{14A2B9EA-C31D-4B79-B138-3EBE7DA94DDA}" type="presOf" srcId="{3EAEBF03-2E03-400E-8431-903EBF794D2B}" destId="{FC8D919C-6C64-4AD8-AA1D-419FBFA64260}" srcOrd="0" destOrd="0" presId="urn:microsoft.com/office/officeart/2005/8/layout/radial1"/>
    <dgm:cxn modelId="{9A636AEB-CD7C-4EA2-BF20-20946911E968}" srcId="{ADB7C708-3991-41BA-A33E-C4B224BC63D8}" destId="{C40FA028-725B-4AE6-BFC6-30F804B604D2}" srcOrd="1" destOrd="0" parTransId="{2A75A8B0-C87F-4C3D-8968-327AA7C23087}" sibTransId="{2D42F811-7FC3-498F-B1A2-21DAC020E30F}"/>
    <dgm:cxn modelId="{201E02F1-B791-4403-9D02-B696F2DE7F09}" type="presOf" srcId="{3EAEBF03-2E03-400E-8431-903EBF794D2B}" destId="{A3D20C28-FD45-4D9B-AA5B-9FBBF7DA29E3}" srcOrd="1" destOrd="0" presId="urn:microsoft.com/office/officeart/2005/8/layout/radial1"/>
    <dgm:cxn modelId="{ADD55662-8974-4EE9-84B9-AAF41B4E1D73}" type="presParOf" srcId="{DD330E91-5976-4B50-8ACE-00E12BFE3B2E}" destId="{4A470BE5-F3DA-45A7-AB51-FE1D3E60B62E}" srcOrd="0" destOrd="0" presId="urn:microsoft.com/office/officeart/2005/8/layout/radial1"/>
    <dgm:cxn modelId="{EBF954EA-D8F5-4178-A44B-051D65EBEEB8}" type="presParOf" srcId="{DD330E91-5976-4B50-8ACE-00E12BFE3B2E}" destId="{7E8D010F-B873-4751-A6AC-E168F89664D7}" srcOrd="1" destOrd="0" presId="urn:microsoft.com/office/officeart/2005/8/layout/radial1"/>
    <dgm:cxn modelId="{72247327-3E09-4BDB-B0D8-7165166EDD7A}" type="presParOf" srcId="{7E8D010F-B873-4751-A6AC-E168F89664D7}" destId="{780E1506-90D2-49C2-9898-123F45E43472}" srcOrd="0" destOrd="0" presId="urn:microsoft.com/office/officeart/2005/8/layout/radial1"/>
    <dgm:cxn modelId="{9486BBD5-CCE7-4414-823C-34E6951A8210}" type="presParOf" srcId="{DD330E91-5976-4B50-8ACE-00E12BFE3B2E}" destId="{5A25690F-CBA3-45AD-8BF8-0A7937AB86E8}" srcOrd="2" destOrd="0" presId="urn:microsoft.com/office/officeart/2005/8/layout/radial1"/>
    <dgm:cxn modelId="{6E493D97-E6FE-42C0-B097-9E8D4F36C008}" type="presParOf" srcId="{DD330E91-5976-4B50-8ACE-00E12BFE3B2E}" destId="{6B24102A-E011-44DC-A3D7-7630C874A2A0}" srcOrd="3" destOrd="0" presId="urn:microsoft.com/office/officeart/2005/8/layout/radial1"/>
    <dgm:cxn modelId="{689C6649-4A40-4062-BF7D-7F7FCF27A219}" type="presParOf" srcId="{6B24102A-E011-44DC-A3D7-7630C874A2A0}" destId="{0C95DEE9-01F7-482F-874B-155922BF5984}" srcOrd="0" destOrd="0" presId="urn:microsoft.com/office/officeart/2005/8/layout/radial1"/>
    <dgm:cxn modelId="{F11555DD-4DEE-4F61-B9FF-9594BC10C1C3}" type="presParOf" srcId="{DD330E91-5976-4B50-8ACE-00E12BFE3B2E}" destId="{0CCE110B-893F-4BE7-9197-B4A09E14F7EC}" srcOrd="4" destOrd="0" presId="urn:microsoft.com/office/officeart/2005/8/layout/radial1"/>
    <dgm:cxn modelId="{7F12508B-310D-4A06-980C-92119C4AF83A}" type="presParOf" srcId="{DD330E91-5976-4B50-8ACE-00E12BFE3B2E}" destId="{4E8F2547-AAA0-405B-BA5B-94F9765B6E3E}" srcOrd="5" destOrd="0" presId="urn:microsoft.com/office/officeart/2005/8/layout/radial1"/>
    <dgm:cxn modelId="{145B669C-A208-40E9-A903-740121611851}" type="presParOf" srcId="{4E8F2547-AAA0-405B-BA5B-94F9765B6E3E}" destId="{AF5E1234-9D59-429D-B5AA-32BE9544C76D}" srcOrd="0" destOrd="0" presId="urn:microsoft.com/office/officeart/2005/8/layout/radial1"/>
    <dgm:cxn modelId="{471E9519-16D1-4D24-B6C1-F74C69B3E207}" type="presParOf" srcId="{DD330E91-5976-4B50-8ACE-00E12BFE3B2E}" destId="{235E572F-29CD-4E2D-B57B-80FE375AF424}" srcOrd="6" destOrd="0" presId="urn:microsoft.com/office/officeart/2005/8/layout/radial1"/>
    <dgm:cxn modelId="{62812125-76B7-4CF1-8A38-6E008B26C149}" type="presParOf" srcId="{DD330E91-5976-4B50-8ACE-00E12BFE3B2E}" destId="{9521E56A-C226-4A9A-94DF-DBEFE300072C}" srcOrd="7" destOrd="0" presId="urn:microsoft.com/office/officeart/2005/8/layout/radial1"/>
    <dgm:cxn modelId="{5EF3EF8E-6262-4D2A-9FF4-32BAA50D0F34}" type="presParOf" srcId="{9521E56A-C226-4A9A-94DF-DBEFE300072C}" destId="{40427EA3-8AC8-4B60-A5BD-36B4015162F4}" srcOrd="0" destOrd="0" presId="urn:microsoft.com/office/officeart/2005/8/layout/radial1"/>
    <dgm:cxn modelId="{ABD566AE-C56F-4E80-A31C-B43AE0E555D4}" type="presParOf" srcId="{DD330E91-5976-4B50-8ACE-00E12BFE3B2E}" destId="{2CE38EBD-4633-4973-BB7D-D04B7A7D65D4}" srcOrd="8" destOrd="0" presId="urn:microsoft.com/office/officeart/2005/8/layout/radial1"/>
    <dgm:cxn modelId="{8610BD5E-5446-4440-8F16-AFBC3198546A}" type="presParOf" srcId="{DD330E91-5976-4B50-8ACE-00E12BFE3B2E}" destId="{FC8D919C-6C64-4AD8-AA1D-419FBFA64260}" srcOrd="9" destOrd="0" presId="urn:microsoft.com/office/officeart/2005/8/layout/radial1"/>
    <dgm:cxn modelId="{A7FEE819-79C5-4960-A660-9EC8475165B3}" type="presParOf" srcId="{FC8D919C-6C64-4AD8-AA1D-419FBFA64260}" destId="{A3D20C28-FD45-4D9B-AA5B-9FBBF7DA29E3}" srcOrd="0" destOrd="0" presId="urn:microsoft.com/office/officeart/2005/8/layout/radial1"/>
    <dgm:cxn modelId="{6C15FD9D-6834-42D2-9361-E42461E09BDC}" type="presParOf" srcId="{DD330E91-5976-4B50-8ACE-00E12BFE3B2E}" destId="{E9F81483-BA2F-42A4-9E9C-89146862465E}" srcOrd="10" destOrd="0" presId="urn:microsoft.com/office/officeart/2005/8/layout/radial1"/>
    <dgm:cxn modelId="{AFD04755-E77A-4570-9DAF-D87346270E7D}" type="presParOf" srcId="{DD330E91-5976-4B50-8ACE-00E12BFE3B2E}" destId="{1C56A15B-742A-4F83-BE8E-2F8091942C23}" srcOrd="11" destOrd="0" presId="urn:microsoft.com/office/officeart/2005/8/layout/radial1"/>
    <dgm:cxn modelId="{B3D0D068-3CC7-4665-AF2D-D7AD37456FF8}" type="presParOf" srcId="{1C56A15B-742A-4F83-BE8E-2F8091942C23}" destId="{EFA43B6E-F9B1-41AD-A332-8A1E65792859}" srcOrd="0" destOrd="0" presId="urn:microsoft.com/office/officeart/2005/8/layout/radial1"/>
    <dgm:cxn modelId="{D2DBB655-9D0F-42A1-88E2-048AC812ED4B}" type="presParOf" srcId="{DD330E91-5976-4B50-8ACE-00E12BFE3B2E}" destId="{3642F93C-73CF-4A49-BDAF-454B02A60E42}" srcOrd="12" destOrd="0" presId="urn:microsoft.com/office/officeart/2005/8/layout/radial1"/>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BB6399-DF56-4D5D-B75F-E8F61D42063F}"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vi-VN"/>
        </a:p>
      </dgm:t>
    </dgm:pt>
    <dgm:pt modelId="{7AA5EB5B-23DA-4BAA-9D53-597057CD1966}">
      <dgm:prSet phldrT="[Text]" custT="1"/>
      <dgm:spPr/>
      <dgm:t>
        <a:bodyPr/>
        <a:lstStyle/>
        <a:p>
          <a:r>
            <a:rPr lang="vi-VN" sz="1700" dirty="0"/>
            <a:t>Đầy đủ các chức năng cơ bản</a:t>
          </a:r>
        </a:p>
      </dgm:t>
    </dgm:pt>
    <dgm:pt modelId="{DB53A33E-0EC6-449B-892B-FD120BB64446}" type="parTrans" cxnId="{A353788D-492C-4297-AA8C-5E1788B55E98}">
      <dgm:prSet/>
      <dgm:spPr/>
      <dgm:t>
        <a:bodyPr/>
        <a:lstStyle/>
        <a:p>
          <a:endParaRPr lang="vi-VN" sz="1700"/>
        </a:p>
      </dgm:t>
    </dgm:pt>
    <dgm:pt modelId="{1B65BEC1-A850-4AA0-B969-B13D684B26FD}" type="sibTrans" cxnId="{A353788D-492C-4297-AA8C-5E1788B55E98}">
      <dgm:prSet/>
      <dgm:spPr/>
      <dgm:t>
        <a:bodyPr/>
        <a:lstStyle/>
        <a:p>
          <a:endParaRPr lang="vi-VN" sz="1700"/>
        </a:p>
      </dgm:t>
    </dgm:pt>
    <dgm:pt modelId="{7D45A777-8569-4C21-9C1D-BCE612AE8C22}">
      <dgm:prSet phldrT="[Text]" custT="1"/>
      <dgm:spPr/>
      <dgm:t>
        <a:bodyPr/>
        <a:lstStyle/>
        <a:p>
          <a:r>
            <a:rPr lang="vi-VN" sz="1700" dirty="0"/>
            <a:t>Giao diện thân thiện với người dùng</a:t>
          </a:r>
        </a:p>
      </dgm:t>
    </dgm:pt>
    <dgm:pt modelId="{31D05D61-30CE-47C3-815E-2FE7C088F6AE}" type="parTrans" cxnId="{BD310290-05BE-487B-BBE1-423DAB7E05B1}">
      <dgm:prSet/>
      <dgm:spPr/>
      <dgm:t>
        <a:bodyPr/>
        <a:lstStyle/>
        <a:p>
          <a:endParaRPr lang="vi-VN" sz="1700"/>
        </a:p>
      </dgm:t>
    </dgm:pt>
    <dgm:pt modelId="{8A537A08-03B2-4B13-B2A6-B090687C29CC}" type="sibTrans" cxnId="{BD310290-05BE-487B-BBE1-423DAB7E05B1}">
      <dgm:prSet/>
      <dgm:spPr/>
      <dgm:t>
        <a:bodyPr/>
        <a:lstStyle/>
        <a:p>
          <a:endParaRPr lang="vi-VN" sz="1700"/>
        </a:p>
      </dgm:t>
    </dgm:pt>
    <dgm:pt modelId="{B91414D0-12A4-4DC0-BD88-3D83D79BDC1B}" type="pres">
      <dgm:prSet presAssocID="{8CBB6399-DF56-4D5D-B75F-E8F61D42063F}" presName="Name0" presStyleCnt="0">
        <dgm:presLayoutVars>
          <dgm:chMax val="7"/>
          <dgm:chPref val="7"/>
          <dgm:dir/>
        </dgm:presLayoutVars>
      </dgm:prSet>
      <dgm:spPr/>
    </dgm:pt>
    <dgm:pt modelId="{873D5E0E-7AF6-4D28-BD97-F07D48F8B687}" type="pres">
      <dgm:prSet presAssocID="{8CBB6399-DF56-4D5D-B75F-E8F61D42063F}" presName="Name1" presStyleCnt="0"/>
      <dgm:spPr/>
    </dgm:pt>
    <dgm:pt modelId="{142B6A98-E9F6-4BD9-874F-DB992F359363}" type="pres">
      <dgm:prSet presAssocID="{8CBB6399-DF56-4D5D-B75F-E8F61D42063F}" presName="cycle" presStyleCnt="0"/>
      <dgm:spPr/>
    </dgm:pt>
    <dgm:pt modelId="{314B8F36-02CB-4836-AE1A-7E781BCA9B8C}" type="pres">
      <dgm:prSet presAssocID="{8CBB6399-DF56-4D5D-B75F-E8F61D42063F}" presName="srcNode" presStyleLbl="node1" presStyleIdx="0" presStyleCnt="2"/>
      <dgm:spPr/>
    </dgm:pt>
    <dgm:pt modelId="{7A2D827D-52B9-47F9-8F43-219F08C064CD}" type="pres">
      <dgm:prSet presAssocID="{8CBB6399-DF56-4D5D-B75F-E8F61D42063F}" presName="conn" presStyleLbl="parChTrans1D2" presStyleIdx="0" presStyleCnt="1"/>
      <dgm:spPr/>
    </dgm:pt>
    <dgm:pt modelId="{0FF73A31-DD7F-4369-A71D-3AA1D7C25345}" type="pres">
      <dgm:prSet presAssocID="{8CBB6399-DF56-4D5D-B75F-E8F61D42063F}" presName="extraNode" presStyleLbl="node1" presStyleIdx="0" presStyleCnt="2"/>
      <dgm:spPr/>
    </dgm:pt>
    <dgm:pt modelId="{EF8946CD-9752-4729-9D1D-F05AD5FF122D}" type="pres">
      <dgm:prSet presAssocID="{8CBB6399-DF56-4D5D-B75F-E8F61D42063F}" presName="dstNode" presStyleLbl="node1" presStyleIdx="0" presStyleCnt="2"/>
      <dgm:spPr/>
    </dgm:pt>
    <dgm:pt modelId="{6AE65B75-667C-4D83-8DB1-44F8DDCF7AE8}" type="pres">
      <dgm:prSet presAssocID="{7AA5EB5B-23DA-4BAA-9D53-597057CD1966}" presName="text_1" presStyleLbl="node1" presStyleIdx="0" presStyleCnt="2">
        <dgm:presLayoutVars>
          <dgm:bulletEnabled val="1"/>
        </dgm:presLayoutVars>
      </dgm:prSet>
      <dgm:spPr/>
    </dgm:pt>
    <dgm:pt modelId="{AA13AE20-4091-4987-9238-044DD03237C7}" type="pres">
      <dgm:prSet presAssocID="{7AA5EB5B-23DA-4BAA-9D53-597057CD1966}" presName="accent_1" presStyleCnt="0"/>
      <dgm:spPr/>
    </dgm:pt>
    <dgm:pt modelId="{49BAD88A-2729-4A82-B5AF-B088D4725C4B}" type="pres">
      <dgm:prSet presAssocID="{7AA5EB5B-23DA-4BAA-9D53-597057CD1966}" presName="accentRepeatNode" presStyleLbl="solidFgAcc1" presStyleIdx="0" presStyleCnt="2"/>
      <dgm:spPr/>
    </dgm:pt>
    <dgm:pt modelId="{CD68F7DA-56D9-4D22-ADCB-A8C15C0C45F3}" type="pres">
      <dgm:prSet presAssocID="{7D45A777-8569-4C21-9C1D-BCE612AE8C22}" presName="text_2" presStyleLbl="node1" presStyleIdx="1" presStyleCnt="2">
        <dgm:presLayoutVars>
          <dgm:bulletEnabled val="1"/>
        </dgm:presLayoutVars>
      </dgm:prSet>
      <dgm:spPr/>
    </dgm:pt>
    <dgm:pt modelId="{82AFD448-F42A-4E8B-883A-936E2AE2057F}" type="pres">
      <dgm:prSet presAssocID="{7D45A777-8569-4C21-9C1D-BCE612AE8C22}" presName="accent_2" presStyleCnt="0"/>
      <dgm:spPr/>
    </dgm:pt>
    <dgm:pt modelId="{C0C428C3-3249-4806-ABE0-55969FCFDAA9}" type="pres">
      <dgm:prSet presAssocID="{7D45A777-8569-4C21-9C1D-BCE612AE8C22}" presName="accentRepeatNode" presStyleLbl="solidFgAcc1" presStyleIdx="1" presStyleCnt="2"/>
      <dgm:spPr/>
    </dgm:pt>
  </dgm:ptLst>
  <dgm:cxnLst>
    <dgm:cxn modelId="{DC569C17-B338-4DCB-A121-6AF43E2A868B}" type="presOf" srcId="{1B65BEC1-A850-4AA0-B969-B13D684B26FD}" destId="{7A2D827D-52B9-47F9-8F43-219F08C064CD}" srcOrd="0" destOrd="0" presId="urn:microsoft.com/office/officeart/2008/layout/VerticalCurvedList"/>
    <dgm:cxn modelId="{B9DF4F5D-7033-4639-868C-7751FF92ADBD}" type="presOf" srcId="{8CBB6399-DF56-4D5D-B75F-E8F61D42063F}" destId="{B91414D0-12A4-4DC0-BD88-3D83D79BDC1B}" srcOrd="0" destOrd="0" presId="urn:microsoft.com/office/officeart/2008/layout/VerticalCurvedList"/>
    <dgm:cxn modelId="{A353788D-492C-4297-AA8C-5E1788B55E98}" srcId="{8CBB6399-DF56-4D5D-B75F-E8F61D42063F}" destId="{7AA5EB5B-23DA-4BAA-9D53-597057CD1966}" srcOrd="0" destOrd="0" parTransId="{DB53A33E-0EC6-449B-892B-FD120BB64446}" sibTransId="{1B65BEC1-A850-4AA0-B969-B13D684B26FD}"/>
    <dgm:cxn modelId="{BD310290-05BE-487B-BBE1-423DAB7E05B1}" srcId="{8CBB6399-DF56-4D5D-B75F-E8F61D42063F}" destId="{7D45A777-8569-4C21-9C1D-BCE612AE8C22}" srcOrd="1" destOrd="0" parTransId="{31D05D61-30CE-47C3-815E-2FE7C088F6AE}" sibTransId="{8A537A08-03B2-4B13-B2A6-B090687C29CC}"/>
    <dgm:cxn modelId="{9762C8BB-2088-4192-90A5-86AD1D9B7E96}" type="presOf" srcId="{7D45A777-8569-4C21-9C1D-BCE612AE8C22}" destId="{CD68F7DA-56D9-4D22-ADCB-A8C15C0C45F3}" srcOrd="0" destOrd="0" presId="urn:microsoft.com/office/officeart/2008/layout/VerticalCurvedList"/>
    <dgm:cxn modelId="{8AF485C8-4F54-454B-A8A4-D70B9DE420F8}" type="presOf" srcId="{7AA5EB5B-23DA-4BAA-9D53-597057CD1966}" destId="{6AE65B75-667C-4D83-8DB1-44F8DDCF7AE8}" srcOrd="0" destOrd="0" presId="urn:microsoft.com/office/officeart/2008/layout/VerticalCurvedList"/>
    <dgm:cxn modelId="{F7E9FB06-5834-44F5-9B8A-5810B8A76DFD}" type="presParOf" srcId="{B91414D0-12A4-4DC0-BD88-3D83D79BDC1B}" destId="{873D5E0E-7AF6-4D28-BD97-F07D48F8B687}" srcOrd="0" destOrd="0" presId="urn:microsoft.com/office/officeart/2008/layout/VerticalCurvedList"/>
    <dgm:cxn modelId="{5C65A3D9-82E8-44B6-AE88-238FF1045D46}" type="presParOf" srcId="{873D5E0E-7AF6-4D28-BD97-F07D48F8B687}" destId="{142B6A98-E9F6-4BD9-874F-DB992F359363}" srcOrd="0" destOrd="0" presId="urn:microsoft.com/office/officeart/2008/layout/VerticalCurvedList"/>
    <dgm:cxn modelId="{E03DD8DE-D94D-448E-9CF6-DE161767DB10}" type="presParOf" srcId="{142B6A98-E9F6-4BD9-874F-DB992F359363}" destId="{314B8F36-02CB-4836-AE1A-7E781BCA9B8C}" srcOrd="0" destOrd="0" presId="urn:microsoft.com/office/officeart/2008/layout/VerticalCurvedList"/>
    <dgm:cxn modelId="{70E64654-4270-4F32-89EB-0943CEEDBAF2}" type="presParOf" srcId="{142B6A98-E9F6-4BD9-874F-DB992F359363}" destId="{7A2D827D-52B9-47F9-8F43-219F08C064CD}" srcOrd="1" destOrd="0" presId="urn:microsoft.com/office/officeart/2008/layout/VerticalCurvedList"/>
    <dgm:cxn modelId="{8741D730-1ABE-40C5-B0EF-82EAFDD479C7}" type="presParOf" srcId="{142B6A98-E9F6-4BD9-874F-DB992F359363}" destId="{0FF73A31-DD7F-4369-A71D-3AA1D7C25345}" srcOrd="2" destOrd="0" presId="urn:microsoft.com/office/officeart/2008/layout/VerticalCurvedList"/>
    <dgm:cxn modelId="{31210FFB-1CCD-4DEC-9239-E912AECE6E9C}" type="presParOf" srcId="{142B6A98-E9F6-4BD9-874F-DB992F359363}" destId="{EF8946CD-9752-4729-9D1D-F05AD5FF122D}" srcOrd="3" destOrd="0" presId="urn:microsoft.com/office/officeart/2008/layout/VerticalCurvedList"/>
    <dgm:cxn modelId="{76C2A599-0730-43C0-A0B8-4BDB35AEA2E0}" type="presParOf" srcId="{873D5E0E-7AF6-4D28-BD97-F07D48F8B687}" destId="{6AE65B75-667C-4D83-8DB1-44F8DDCF7AE8}" srcOrd="1" destOrd="0" presId="urn:microsoft.com/office/officeart/2008/layout/VerticalCurvedList"/>
    <dgm:cxn modelId="{B8376A7B-0E9E-47B8-BD2C-56CBB45ACE42}" type="presParOf" srcId="{873D5E0E-7AF6-4D28-BD97-F07D48F8B687}" destId="{AA13AE20-4091-4987-9238-044DD03237C7}" srcOrd="2" destOrd="0" presId="urn:microsoft.com/office/officeart/2008/layout/VerticalCurvedList"/>
    <dgm:cxn modelId="{41310C07-AAD5-4D1A-8169-0416281AA1A7}" type="presParOf" srcId="{AA13AE20-4091-4987-9238-044DD03237C7}" destId="{49BAD88A-2729-4A82-B5AF-B088D4725C4B}" srcOrd="0" destOrd="0" presId="urn:microsoft.com/office/officeart/2008/layout/VerticalCurvedList"/>
    <dgm:cxn modelId="{9B72674D-EE11-4D5C-AFA0-8332DA7ADD69}" type="presParOf" srcId="{873D5E0E-7AF6-4D28-BD97-F07D48F8B687}" destId="{CD68F7DA-56D9-4D22-ADCB-A8C15C0C45F3}" srcOrd="3" destOrd="0" presId="urn:microsoft.com/office/officeart/2008/layout/VerticalCurvedList"/>
    <dgm:cxn modelId="{946895BC-0C6B-411C-B66D-303C4B8AA2A5}" type="presParOf" srcId="{873D5E0E-7AF6-4D28-BD97-F07D48F8B687}" destId="{82AFD448-F42A-4E8B-883A-936E2AE2057F}" srcOrd="4" destOrd="0" presId="urn:microsoft.com/office/officeart/2008/layout/VerticalCurvedList"/>
    <dgm:cxn modelId="{8CF22265-060F-4852-9177-75EC9E4D25A0}" type="presParOf" srcId="{82AFD448-F42A-4E8B-883A-936E2AE2057F}" destId="{C0C428C3-3249-4806-ABE0-55969FCFDAA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BB6399-DF56-4D5D-B75F-E8F61D42063F}" type="doc">
      <dgm:prSet loTypeId="urn:microsoft.com/office/officeart/2008/layout/VerticalCurvedList" loCatId="list" qsTypeId="urn:microsoft.com/office/officeart/2005/8/quickstyle/simple4" qsCatId="simple" csTypeId="urn:microsoft.com/office/officeart/2005/8/colors/accent1_2" csCatId="accent1" phldr="1"/>
      <dgm:spPr/>
      <dgm:t>
        <a:bodyPr/>
        <a:lstStyle/>
        <a:p>
          <a:endParaRPr lang="vi-VN"/>
        </a:p>
      </dgm:t>
    </dgm:pt>
    <dgm:pt modelId="{7AA5EB5B-23DA-4BAA-9D53-597057CD1966}">
      <dgm:prSet phldrT="[Text]" custT="1"/>
      <dgm:spPr/>
      <dgm:t>
        <a:bodyPr/>
        <a:lstStyle/>
        <a:p>
          <a:r>
            <a:rPr lang="vi-VN" sz="1700" dirty="0"/>
            <a:t>Phần kiểm thử hệ thống chưa đa dạng.</a:t>
          </a:r>
        </a:p>
      </dgm:t>
    </dgm:pt>
    <dgm:pt modelId="{DB53A33E-0EC6-449B-892B-FD120BB64446}" type="parTrans" cxnId="{A353788D-492C-4297-AA8C-5E1788B55E98}">
      <dgm:prSet/>
      <dgm:spPr/>
      <dgm:t>
        <a:bodyPr/>
        <a:lstStyle/>
        <a:p>
          <a:endParaRPr lang="vi-VN" sz="1700"/>
        </a:p>
      </dgm:t>
    </dgm:pt>
    <dgm:pt modelId="{1B65BEC1-A850-4AA0-B969-B13D684B26FD}" type="sibTrans" cxnId="{A353788D-492C-4297-AA8C-5E1788B55E98}">
      <dgm:prSet/>
      <dgm:spPr/>
      <dgm:t>
        <a:bodyPr/>
        <a:lstStyle/>
        <a:p>
          <a:endParaRPr lang="vi-VN" sz="1700"/>
        </a:p>
      </dgm:t>
    </dgm:pt>
    <dgm:pt modelId="{7D45A777-8569-4C21-9C1D-BCE612AE8C22}">
      <dgm:prSet phldrT="[Text]" custT="1"/>
      <dgm:spPr/>
      <dgm:t>
        <a:bodyPr/>
        <a:lstStyle/>
        <a:p>
          <a:r>
            <a:rPr lang="vi-VN" sz="1700" dirty="0"/>
            <a:t>Chưa thể chạy trên </a:t>
          </a:r>
          <a:r>
            <a:rPr lang="vi-VN" sz="1700" dirty="0" err="1"/>
            <a:t>iPhone</a:t>
          </a:r>
          <a:r>
            <a:rPr lang="vi-VN" sz="1700" dirty="0"/>
            <a:t> thật</a:t>
          </a:r>
        </a:p>
      </dgm:t>
    </dgm:pt>
    <dgm:pt modelId="{8A537A08-03B2-4B13-B2A6-B090687C29CC}" type="sibTrans" cxnId="{BD310290-05BE-487B-BBE1-423DAB7E05B1}">
      <dgm:prSet/>
      <dgm:spPr/>
      <dgm:t>
        <a:bodyPr/>
        <a:lstStyle/>
        <a:p>
          <a:endParaRPr lang="vi-VN" sz="1700"/>
        </a:p>
      </dgm:t>
    </dgm:pt>
    <dgm:pt modelId="{31D05D61-30CE-47C3-815E-2FE7C088F6AE}" type="parTrans" cxnId="{BD310290-05BE-487B-BBE1-423DAB7E05B1}">
      <dgm:prSet/>
      <dgm:spPr/>
      <dgm:t>
        <a:bodyPr/>
        <a:lstStyle/>
        <a:p>
          <a:endParaRPr lang="vi-VN" sz="1700"/>
        </a:p>
      </dgm:t>
    </dgm:pt>
    <dgm:pt modelId="{4621B1CA-A9B5-4B11-BE77-6DC2B8EE390A}">
      <dgm:prSet phldrT="[Text]" custT="1"/>
      <dgm:spPr/>
      <dgm:t>
        <a:bodyPr/>
        <a:lstStyle/>
        <a:p>
          <a:pPr>
            <a:buClr>
              <a:srgbClr val="000000"/>
            </a:buClr>
            <a:buSzPts val="1200"/>
            <a:buFont typeface="Arial"/>
            <a:buNone/>
          </a:pPr>
          <a:r>
            <a:rPr lang="en-US" sz="1700" b="0" i="0" u="none" strike="noStrike" cap="none" dirty="0" err="1">
              <a:solidFill>
                <a:schemeClr val="lt1"/>
              </a:solidFill>
              <a:latin typeface="Arial"/>
              <a:ea typeface="Arial"/>
              <a:cs typeface="Arial"/>
              <a:sym typeface="Arial"/>
            </a:rPr>
            <a:t>Chỉ</a:t>
          </a:r>
          <a:r>
            <a:rPr lang="en-US" sz="1700" b="0" i="0" u="none" strike="noStrike" cap="none" dirty="0">
              <a:solidFill>
                <a:schemeClr val="lt1"/>
              </a:solidFill>
              <a:latin typeface="Arial"/>
              <a:ea typeface="Arial"/>
              <a:cs typeface="Arial"/>
              <a:sym typeface="Arial"/>
            </a:rPr>
            <a:t> </a:t>
          </a:r>
          <a:r>
            <a:rPr lang="en-US" sz="1700" b="0" i="0" u="none" strike="noStrike" cap="none" dirty="0" err="1">
              <a:solidFill>
                <a:schemeClr val="lt1"/>
              </a:solidFill>
              <a:latin typeface="Arial"/>
              <a:ea typeface="Arial"/>
              <a:cs typeface="Arial"/>
              <a:sym typeface="Arial"/>
            </a:rPr>
            <a:t>phục</a:t>
          </a:r>
          <a:r>
            <a:rPr lang="en-US" sz="1700" b="0" i="0" u="none" strike="noStrike" cap="none" dirty="0">
              <a:solidFill>
                <a:schemeClr val="lt1"/>
              </a:solidFill>
              <a:latin typeface="Arial"/>
              <a:ea typeface="Arial"/>
              <a:cs typeface="Arial"/>
              <a:sym typeface="Arial"/>
            </a:rPr>
            <a:t> </a:t>
          </a:r>
          <a:r>
            <a:rPr lang="en-US" sz="1700" b="0" i="0" u="none" strike="noStrike" cap="none" dirty="0" err="1">
              <a:solidFill>
                <a:schemeClr val="lt1"/>
              </a:solidFill>
              <a:latin typeface="Arial"/>
              <a:ea typeface="Arial"/>
              <a:cs typeface="Arial"/>
              <a:sym typeface="Arial"/>
            </a:rPr>
            <a:t>vụ</a:t>
          </a:r>
          <a:r>
            <a:rPr lang="en-US" sz="1700" b="0" i="0" u="none" strike="noStrike" cap="none" dirty="0">
              <a:solidFill>
                <a:schemeClr val="lt1"/>
              </a:solidFill>
              <a:latin typeface="Arial"/>
              <a:ea typeface="Arial"/>
              <a:cs typeface="Arial"/>
              <a:sym typeface="Arial"/>
            </a:rPr>
            <a:t> </a:t>
          </a:r>
          <a:r>
            <a:rPr lang="en-US" sz="1700" b="0" i="0" u="none" strike="noStrike" cap="none" dirty="0" err="1">
              <a:solidFill>
                <a:schemeClr val="lt1"/>
              </a:solidFill>
              <a:latin typeface="Arial"/>
              <a:ea typeface="Arial"/>
              <a:cs typeface="Arial"/>
              <a:sym typeface="Arial"/>
            </a:rPr>
            <a:t>cho</a:t>
          </a:r>
          <a:r>
            <a:rPr lang="en-US" sz="1700" b="0" i="0" u="none" strike="noStrike" cap="none" dirty="0">
              <a:solidFill>
                <a:schemeClr val="lt1"/>
              </a:solidFill>
              <a:latin typeface="Arial"/>
              <a:ea typeface="Arial"/>
              <a:cs typeface="Arial"/>
              <a:sym typeface="Arial"/>
            </a:rPr>
            <a:t> </a:t>
          </a:r>
          <a:r>
            <a:rPr lang="en-US" sz="1700" b="0" i="0" u="none" strike="noStrike" cap="none" dirty="0" err="1">
              <a:solidFill>
                <a:schemeClr val="lt1"/>
              </a:solidFill>
              <a:latin typeface="Arial"/>
              <a:ea typeface="Arial"/>
              <a:cs typeface="Arial"/>
              <a:sym typeface="Arial"/>
            </a:rPr>
            <a:t>một</a:t>
          </a:r>
          <a:r>
            <a:rPr lang="en-US" sz="1700" b="0" i="0" u="none" strike="noStrike" cap="none" dirty="0">
              <a:solidFill>
                <a:schemeClr val="lt1"/>
              </a:solidFill>
              <a:latin typeface="Arial"/>
              <a:ea typeface="Arial"/>
              <a:cs typeface="Arial"/>
              <a:sym typeface="Arial"/>
            </a:rPr>
            <a:t> </a:t>
          </a:r>
          <a:r>
            <a:rPr lang="en-US" sz="1700" b="0" i="0" u="none" strike="noStrike" cap="none" dirty="0" err="1">
              <a:solidFill>
                <a:schemeClr val="lt1"/>
              </a:solidFill>
              <a:latin typeface="Arial"/>
              <a:ea typeface="Arial"/>
              <a:cs typeface="Arial"/>
              <a:sym typeface="Arial"/>
            </a:rPr>
            <a:t>công</a:t>
          </a:r>
          <a:r>
            <a:rPr lang="en-US" sz="1700" b="0" i="0" u="none" strike="noStrike" cap="none" dirty="0">
              <a:solidFill>
                <a:schemeClr val="lt1"/>
              </a:solidFill>
              <a:latin typeface="Arial"/>
              <a:ea typeface="Arial"/>
              <a:cs typeface="Arial"/>
              <a:sym typeface="Arial"/>
            </a:rPr>
            <a:t> ty </a:t>
          </a:r>
          <a:r>
            <a:rPr lang="en-US" sz="1700" b="0" i="0" u="none" strike="noStrike" cap="none" dirty="0" err="1">
              <a:solidFill>
                <a:schemeClr val="lt1"/>
              </a:solidFill>
              <a:latin typeface="Arial"/>
              <a:ea typeface="Arial"/>
              <a:cs typeface="Arial"/>
              <a:sym typeface="Arial"/>
            </a:rPr>
            <a:t>chuyên</a:t>
          </a:r>
          <a:r>
            <a:rPr lang="en-US" sz="1700" b="0" i="0" u="none" strike="noStrike" cap="none" dirty="0">
              <a:solidFill>
                <a:schemeClr val="lt1"/>
              </a:solidFill>
              <a:latin typeface="Arial"/>
              <a:ea typeface="Arial"/>
              <a:cs typeface="Arial"/>
              <a:sym typeface="Arial"/>
            </a:rPr>
            <a:t> </a:t>
          </a:r>
          <a:r>
            <a:rPr lang="en-US" sz="1700" b="0" i="0" u="none" strike="noStrike" cap="none" dirty="0" err="1">
              <a:solidFill>
                <a:schemeClr val="lt1"/>
              </a:solidFill>
              <a:latin typeface="Arial"/>
              <a:ea typeface="Arial"/>
              <a:cs typeface="Arial"/>
              <a:sym typeface="Arial"/>
            </a:rPr>
            <a:t>quản</a:t>
          </a:r>
          <a:r>
            <a:rPr lang="en-US" sz="1700" b="0" i="0" u="none" strike="noStrike" cap="none" dirty="0">
              <a:solidFill>
                <a:schemeClr val="lt1"/>
              </a:solidFill>
              <a:latin typeface="Arial"/>
              <a:ea typeface="Arial"/>
              <a:cs typeface="Arial"/>
              <a:sym typeface="Arial"/>
            </a:rPr>
            <a:t> </a:t>
          </a:r>
          <a:r>
            <a:rPr lang="en-US" sz="1700" b="0" i="0" u="none" strike="noStrike" cap="none" dirty="0" err="1">
              <a:solidFill>
                <a:schemeClr val="lt1"/>
              </a:solidFill>
              <a:latin typeface="Arial"/>
              <a:ea typeface="Arial"/>
              <a:cs typeface="Arial"/>
              <a:sym typeface="Arial"/>
            </a:rPr>
            <a:t>lí</a:t>
          </a:r>
          <a:r>
            <a:rPr lang="en-US" sz="1700" b="0" i="0" u="none" strike="noStrike" cap="none" dirty="0">
              <a:solidFill>
                <a:schemeClr val="lt1"/>
              </a:solidFill>
              <a:latin typeface="Arial"/>
              <a:ea typeface="Arial"/>
              <a:cs typeface="Arial"/>
              <a:sym typeface="Arial"/>
            </a:rPr>
            <a:t> </a:t>
          </a:r>
          <a:r>
            <a:rPr lang="en-US" sz="1700" b="0" i="0" u="none" strike="noStrike" cap="none" dirty="0" err="1">
              <a:solidFill>
                <a:schemeClr val="lt1"/>
              </a:solidFill>
              <a:latin typeface="Arial"/>
              <a:ea typeface="Arial"/>
              <a:cs typeface="Arial"/>
              <a:sym typeface="Arial"/>
            </a:rPr>
            <a:t>căn</a:t>
          </a:r>
          <a:r>
            <a:rPr lang="en-US" sz="1700" b="0" i="0" u="none" strike="noStrike" cap="none" dirty="0">
              <a:solidFill>
                <a:schemeClr val="lt1"/>
              </a:solidFill>
              <a:latin typeface="Arial"/>
              <a:ea typeface="Arial"/>
              <a:cs typeface="Arial"/>
              <a:sym typeface="Arial"/>
            </a:rPr>
            <a:t> </a:t>
          </a:r>
          <a:r>
            <a:rPr lang="en-US" sz="1700" b="0" i="0" u="none" strike="noStrike" cap="none" dirty="0" err="1">
              <a:solidFill>
                <a:schemeClr val="lt1"/>
              </a:solidFill>
              <a:latin typeface="Arial"/>
              <a:ea typeface="Arial"/>
              <a:cs typeface="Arial"/>
              <a:sym typeface="Arial"/>
            </a:rPr>
            <a:t>hộ</a:t>
          </a:r>
          <a:endParaRPr lang="vi-VN" sz="1700" dirty="0"/>
        </a:p>
      </dgm:t>
    </dgm:pt>
    <dgm:pt modelId="{7A11B003-5CCB-43F5-9954-7E367A26AB89}" type="parTrans" cxnId="{F62B60D4-4C7D-4051-85BA-DF542E73A5A8}">
      <dgm:prSet/>
      <dgm:spPr/>
      <dgm:t>
        <a:bodyPr/>
        <a:lstStyle/>
        <a:p>
          <a:endParaRPr lang="vi-VN"/>
        </a:p>
      </dgm:t>
    </dgm:pt>
    <dgm:pt modelId="{EABA7D26-8D6A-421D-A819-AE8A4AC6BA60}" type="sibTrans" cxnId="{F62B60D4-4C7D-4051-85BA-DF542E73A5A8}">
      <dgm:prSet/>
      <dgm:spPr/>
      <dgm:t>
        <a:bodyPr/>
        <a:lstStyle/>
        <a:p>
          <a:endParaRPr lang="vi-VN"/>
        </a:p>
      </dgm:t>
    </dgm:pt>
    <dgm:pt modelId="{5506819D-6005-4BF7-9C7D-D297E359BE2C}">
      <dgm:prSet phldrT="[Text]" custT="1"/>
      <dgm:spPr/>
      <dgm:t>
        <a:bodyPr/>
        <a:lstStyle/>
        <a:p>
          <a:r>
            <a:rPr lang="vi-VN" sz="1700" dirty="0"/>
            <a:t>Chưa hoàn thiện 1 vài chức năng</a:t>
          </a:r>
        </a:p>
      </dgm:t>
    </dgm:pt>
    <dgm:pt modelId="{41E7D947-6D9E-4EEF-96FF-88F74E1120A7}" type="parTrans" cxnId="{838E6EFF-2C8A-41B0-9A8F-DC8C08C8AE31}">
      <dgm:prSet/>
      <dgm:spPr/>
      <dgm:t>
        <a:bodyPr/>
        <a:lstStyle/>
        <a:p>
          <a:endParaRPr lang="vi-VN"/>
        </a:p>
      </dgm:t>
    </dgm:pt>
    <dgm:pt modelId="{DEF8BD5D-0EDA-4938-91B5-DE1D5DBD7C5D}" type="sibTrans" cxnId="{838E6EFF-2C8A-41B0-9A8F-DC8C08C8AE31}">
      <dgm:prSet/>
      <dgm:spPr/>
      <dgm:t>
        <a:bodyPr/>
        <a:lstStyle/>
        <a:p>
          <a:endParaRPr lang="vi-VN"/>
        </a:p>
      </dgm:t>
    </dgm:pt>
    <dgm:pt modelId="{B91414D0-12A4-4DC0-BD88-3D83D79BDC1B}" type="pres">
      <dgm:prSet presAssocID="{8CBB6399-DF56-4D5D-B75F-E8F61D42063F}" presName="Name0" presStyleCnt="0">
        <dgm:presLayoutVars>
          <dgm:chMax val="7"/>
          <dgm:chPref val="7"/>
          <dgm:dir/>
        </dgm:presLayoutVars>
      </dgm:prSet>
      <dgm:spPr/>
    </dgm:pt>
    <dgm:pt modelId="{873D5E0E-7AF6-4D28-BD97-F07D48F8B687}" type="pres">
      <dgm:prSet presAssocID="{8CBB6399-DF56-4D5D-B75F-E8F61D42063F}" presName="Name1" presStyleCnt="0"/>
      <dgm:spPr/>
    </dgm:pt>
    <dgm:pt modelId="{142B6A98-E9F6-4BD9-874F-DB992F359363}" type="pres">
      <dgm:prSet presAssocID="{8CBB6399-DF56-4D5D-B75F-E8F61D42063F}" presName="cycle" presStyleCnt="0"/>
      <dgm:spPr/>
    </dgm:pt>
    <dgm:pt modelId="{314B8F36-02CB-4836-AE1A-7E781BCA9B8C}" type="pres">
      <dgm:prSet presAssocID="{8CBB6399-DF56-4D5D-B75F-E8F61D42063F}" presName="srcNode" presStyleLbl="node1" presStyleIdx="0" presStyleCnt="4"/>
      <dgm:spPr/>
    </dgm:pt>
    <dgm:pt modelId="{7A2D827D-52B9-47F9-8F43-219F08C064CD}" type="pres">
      <dgm:prSet presAssocID="{8CBB6399-DF56-4D5D-B75F-E8F61D42063F}" presName="conn" presStyleLbl="parChTrans1D2" presStyleIdx="0" presStyleCnt="1"/>
      <dgm:spPr/>
    </dgm:pt>
    <dgm:pt modelId="{0FF73A31-DD7F-4369-A71D-3AA1D7C25345}" type="pres">
      <dgm:prSet presAssocID="{8CBB6399-DF56-4D5D-B75F-E8F61D42063F}" presName="extraNode" presStyleLbl="node1" presStyleIdx="0" presStyleCnt="4"/>
      <dgm:spPr/>
    </dgm:pt>
    <dgm:pt modelId="{EF8946CD-9752-4729-9D1D-F05AD5FF122D}" type="pres">
      <dgm:prSet presAssocID="{8CBB6399-DF56-4D5D-B75F-E8F61D42063F}" presName="dstNode" presStyleLbl="node1" presStyleIdx="0" presStyleCnt="4"/>
      <dgm:spPr/>
    </dgm:pt>
    <dgm:pt modelId="{DA0E3C54-4D64-4576-9488-9F8F50732C38}" type="pres">
      <dgm:prSet presAssocID="{5506819D-6005-4BF7-9C7D-D297E359BE2C}" presName="text_1" presStyleLbl="node1" presStyleIdx="0" presStyleCnt="4">
        <dgm:presLayoutVars>
          <dgm:bulletEnabled val="1"/>
        </dgm:presLayoutVars>
      </dgm:prSet>
      <dgm:spPr/>
    </dgm:pt>
    <dgm:pt modelId="{A893943D-3B84-400B-BCFA-C2C467A5BFC1}" type="pres">
      <dgm:prSet presAssocID="{5506819D-6005-4BF7-9C7D-D297E359BE2C}" presName="accent_1" presStyleCnt="0"/>
      <dgm:spPr/>
    </dgm:pt>
    <dgm:pt modelId="{7EB90540-3038-47B3-923B-C9404977AB63}" type="pres">
      <dgm:prSet presAssocID="{5506819D-6005-4BF7-9C7D-D297E359BE2C}" presName="accentRepeatNode" presStyleLbl="solidFgAcc1" presStyleIdx="0" presStyleCnt="4"/>
      <dgm:spPr/>
    </dgm:pt>
    <dgm:pt modelId="{276658D9-A41B-4AAC-80B9-DB8B73B3A993}" type="pres">
      <dgm:prSet presAssocID="{7AA5EB5B-23DA-4BAA-9D53-597057CD1966}" presName="text_2" presStyleLbl="node1" presStyleIdx="1" presStyleCnt="4">
        <dgm:presLayoutVars>
          <dgm:bulletEnabled val="1"/>
        </dgm:presLayoutVars>
      </dgm:prSet>
      <dgm:spPr/>
    </dgm:pt>
    <dgm:pt modelId="{EE54504E-7A0A-420B-8BEA-22A307BE69BD}" type="pres">
      <dgm:prSet presAssocID="{7AA5EB5B-23DA-4BAA-9D53-597057CD1966}" presName="accent_2" presStyleCnt="0"/>
      <dgm:spPr/>
    </dgm:pt>
    <dgm:pt modelId="{49BAD88A-2729-4A82-B5AF-B088D4725C4B}" type="pres">
      <dgm:prSet presAssocID="{7AA5EB5B-23DA-4BAA-9D53-597057CD1966}" presName="accentRepeatNode" presStyleLbl="solidFgAcc1" presStyleIdx="1" presStyleCnt="4"/>
      <dgm:spPr/>
    </dgm:pt>
    <dgm:pt modelId="{3A5868AE-F084-4851-B1EB-B15A8A2FD9BF}" type="pres">
      <dgm:prSet presAssocID="{7D45A777-8569-4C21-9C1D-BCE612AE8C22}" presName="text_3" presStyleLbl="node1" presStyleIdx="2" presStyleCnt="4">
        <dgm:presLayoutVars>
          <dgm:bulletEnabled val="1"/>
        </dgm:presLayoutVars>
      </dgm:prSet>
      <dgm:spPr/>
    </dgm:pt>
    <dgm:pt modelId="{201B6DCE-8D47-4B98-862B-F8F175FCD18A}" type="pres">
      <dgm:prSet presAssocID="{7D45A777-8569-4C21-9C1D-BCE612AE8C22}" presName="accent_3" presStyleCnt="0"/>
      <dgm:spPr/>
    </dgm:pt>
    <dgm:pt modelId="{C0C428C3-3249-4806-ABE0-55969FCFDAA9}" type="pres">
      <dgm:prSet presAssocID="{7D45A777-8569-4C21-9C1D-BCE612AE8C22}" presName="accentRepeatNode" presStyleLbl="solidFgAcc1" presStyleIdx="2" presStyleCnt="4"/>
      <dgm:spPr/>
    </dgm:pt>
    <dgm:pt modelId="{C332A709-6B08-4A6E-8853-DDCCAF664D3E}" type="pres">
      <dgm:prSet presAssocID="{4621B1CA-A9B5-4B11-BE77-6DC2B8EE390A}" presName="text_4" presStyleLbl="node1" presStyleIdx="3" presStyleCnt="4">
        <dgm:presLayoutVars>
          <dgm:bulletEnabled val="1"/>
        </dgm:presLayoutVars>
      </dgm:prSet>
      <dgm:spPr/>
    </dgm:pt>
    <dgm:pt modelId="{49A0F8E7-3F67-40FC-A4C7-37E02A957F48}" type="pres">
      <dgm:prSet presAssocID="{4621B1CA-A9B5-4B11-BE77-6DC2B8EE390A}" presName="accent_4" presStyleCnt="0"/>
      <dgm:spPr/>
    </dgm:pt>
    <dgm:pt modelId="{1C25BDDD-9300-46F6-ABBD-7CDC9DFA9193}" type="pres">
      <dgm:prSet presAssocID="{4621B1CA-A9B5-4B11-BE77-6DC2B8EE390A}" presName="accentRepeatNode" presStyleLbl="solidFgAcc1" presStyleIdx="3" presStyleCnt="4"/>
      <dgm:spPr/>
    </dgm:pt>
  </dgm:ptLst>
  <dgm:cxnLst>
    <dgm:cxn modelId="{2F7E6B07-C7F2-4A86-A6D0-4F4E906D4730}" type="presOf" srcId="{5506819D-6005-4BF7-9C7D-D297E359BE2C}" destId="{DA0E3C54-4D64-4576-9488-9F8F50732C38}" srcOrd="0" destOrd="0" presId="urn:microsoft.com/office/officeart/2008/layout/VerticalCurvedList"/>
    <dgm:cxn modelId="{B9DF4F5D-7033-4639-868C-7751FF92ADBD}" type="presOf" srcId="{8CBB6399-DF56-4D5D-B75F-E8F61D42063F}" destId="{B91414D0-12A4-4DC0-BD88-3D83D79BDC1B}" srcOrd="0" destOrd="0" presId="urn:microsoft.com/office/officeart/2008/layout/VerticalCurvedList"/>
    <dgm:cxn modelId="{A353788D-492C-4297-AA8C-5E1788B55E98}" srcId="{8CBB6399-DF56-4D5D-B75F-E8F61D42063F}" destId="{7AA5EB5B-23DA-4BAA-9D53-597057CD1966}" srcOrd="1" destOrd="0" parTransId="{DB53A33E-0EC6-449B-892B-FD120BB64446}" sibTransId="{1B65BEC1-A850-4AA0-B969-B13D684B26FD}"/>
    <dgm:cxn modelId="{BD310290-05BE-487B-BBE1-423DAB7E05B1}" srcId="{8CBB6399-DF56-4D5D-B75F-E8F61D42063F}" destId="{7D45A777-8569-4C21-9C1D-BCE612AE8C22}" srcOrd="2" destOrd="0" parTransId="{31D05D61-30CE-47C3-815E-2FE7C088F6AE}" sibTransId="{8A537A08-03B2-4B13-B2A6-B090687C29CC}"/>
    <dgm:cxn modelId="{6A640EC6-EECA-4CE0-AAD4-957F8CD6F179}" type="presOf" srcId="{7D45A777-8569-4C21-9C1D-BCE612AE8C22}" destId="{3A5868AE-F084-4851-B1EB-B15A8A2FD9BF}" srcOrd="0" destOrd="0" presId="urn:microsoft.com/office/officeart/2008/layout/VerticalCurvedList"/>
    <dgm:cxn modelId="{F62B60D4-4C7D-4051-85BA-DF542E73A5A8}" srcId="{8CBB6399-DF56-4D5D-B75F-E8F61D42063F}" destId="{4621B1CA-A9B5-4B11-BE77-6DC2B8EE390A}" srcOrd="3" destOrd="0" parTransId="{7A11B003-5CCB-43F5-9954-7E367A26AB89}" sibTransId="{EABA7D26-8D6A-421D-A819-AE8A4AC6BA60}"/>
    <dgm:cxn modelId="{BC2CE1D5-6381-4AF4-86EF-45E42CFAF598}" type="presOf" srcId="{DEF8BD5D-0EDA-4938-91B5-DE1D5DBD7C5D}" destId="{7A2D827D-52B9-47F9-8F43-219F08C064CD}" srcOrd="0" destOrd="0" presId="urn:microsoft.com/office/officeart/2008/layout/VerticalCurvedList"/>
    <dgm:cxn modelId="{8038CADC-BFAB-46E8-9883-1D6555026D1C}" type="presOf" srcId="{4621B1CA-A9B5-4B11-BE77-6DC2B8EE390A}" destId="{C332A709-6B08-4A6E-8853-DDCCAF664D3E}" srcOrd="0" destOrd="0" presId="urn:microsoft.com/office/officeart/2008/layout/VerticalCurvedList"/>
    <dgm:cxn modelId="{C6BB70F3-AB44-4E98-8B61-60A4726B3E7B}" type="presOf" srcId="{7AA5EB5B-23DA-4BAA-9D53-597057CD1966}" destId="{276658D9-A41B-4AAC-80B9-DB8B73B3A993}" srcOrd="0" destOrd="0" presId="urn:microsoft.com/office/officeart/2008/layout/VerticalCurvedList"/>
    <dgm:cxn modelId="{838E6EFF-2C8A-41B0-9A8F-DC8C08C8AE31}" srcId="{8CBB6399-DF56-4D5D-B75F-E8F61D42063F}" destId="{5506819D-6005-4BF7-9C7D-D297E359BE2C}" srcOrd="0" destOrd="0" parTransId="{41E7D947-6D9E-4EEF-96FF-88F74E1120A7}" sibTransId="{DEF8BD5D-0EDA-4938-91B5-DE1D5DBD7C5D}"/>
    <dgm:cxn modelId="{F7E9FB06-5834-44F5-9B8A-5810B8A76DFD}" type="presParOf" srcId="{B91414D0-12A4-4DC0-BD88-3D83D79BDC1B}" destId="{873D5E0E-7AF6-4D28-BD97-F07D48F8B687}" srcOrd="0" destOrd="0" presId="urn:microsoft.com/office/officeart/2008/layout/VerticalCurvedList"/>
    <dgm:cxn modelId="{5C65A3D9-82E8-44B6-AE88-238FF1045D46}" type="presParOf" srcId="{873D5E0E-7AF6-4D28-BD97-F07D48F8B687}" destId="{142B6A98-E9F6-4BD9-874F-DB992F359363}" srcOrd="0" destOrd="0" presId="urn:microsoft.com/office/officeart/2008/layout/VerticalCurvedList"/>
    <dgm:cxn modelId="{E03DD8DE-D94D-448E-9CF6-DE161767DB10}" type="presParOf" srcId="{142B6A98-E9F6-4BD9-874F-DB992F359363}" destId="{314B8F36-02CB-4836-AE1A-7E781BCA9B8C}" srcOrd="0" destOrd="0" presId="urn:microsoft.com/office/officeart/2008/layout/VerticalCurvedList"/>
    <dgm:cxn modelId="{70E64654-4270-4F32-89EB-0943CEEDBAF2}" type="presParOf" srcId="{142B6A98-E9F6-4BD9-874F-DB992F359363}" destId="{7A2D827D-52B9-47F9-8F43-219F08C064CD}" srcOrd="1" destOrd="0" presId="urn:microsoft.com/office/officeart/2008/layout/VerticalCurvedList"/>
    <dgm:cxn modelId="{8741D730-1ABE-40C5-B0EF-82EAFDD479C7}" type="presParOf" srcId="{142B6A98-E9F6-4BD9-874F-DB992F359363}" destId="{0FF73A31-DD7F-4369-A71D-3AA1D7C25345}" srcOrd="2" destOrd="0" presId="urn:microsoft.com/office/officeart/2008/layout/VerticalCurvedList"/>
    <dgm:cxn modelId="{31210FFB-1CCD-4DEC-9239-E912AECE6E9C}" type="presParOf" srcId="{142B6A98-E9F6-4BD9-874F-DB992F359363}" destId="{EF8946CD-9752-4729-9D1D-F05AD5FF122D}" srcOrd="3" destOrd="0" presId="urn:microsoft.com/office/officeart/2008/layout/VerticalCurvedList"/>
    <dgm:cxn modelId="{AC45549E-A9B1-4C65-B95C-D9C089080B99}" type="presParOf" srcId="{873D5E0E-7AF6-4D28-BD97-F07D48F8B687}" destId="{DA0E3C54-4D64-4576-9488-9F8F50732C38}" srcOrd="1" destOrd="0" presId="urn:microsoft.com/office/officeart/2008/layout/VerticalCurvedList"/>
    <dgm:cxn modelId="{561D8C13-8D09-48BF-984D-1F31E4065655}" type="presParOf" srcId="{873D5E0E-7AF6-4D28-BD97-F07D48F8B687}" destId="{A893943D-3B84-400B-BCFA-C2C467A5BFC1}" srcOrd="2" destOrd="0" presId="urn:microsoft.com/office/officeart/2008/layout/VerticalCurvedList"/>
    <dgm:cxn modelId="{D7A94E4A-45BD-4A9A-84B8-A992737A656D}" type="presParOf" srcId="{A893943D-3B84-400B-BCFA-C2C467A5BFC1}" destId="{7EB90540-3038-47B3-923B-C9404977AB63}" srcOrd="0" destOrd="0" presId="urn:microsoft.com/office/officeart/2008/layout/VerticalCurvedList"/>
    <dgm:cxn modelId="{1A58EA8B-0BAE-439A-A766-1EDD3739511B}" type="presParOf" srcId="{873D5E0E-7AF6-4D28-BD97-F07D48F8B687}" destId="{276658D9-A41B-4AAC-80B9-DB8B73B3A993}" srcOrd="3" destOrd="0" presId="urn:microsoft.com/office/officeart/2008/layout/VerticalCurvedList"/>
    <dgm:cxn modelId="{605C7259-192D-46B5-BD11-3639BB2E98D4}" type="presParOf" srcId="{873D5E0E-7AF6-4D28-BD97-F07D48F8B687}" destId="{EE54504E-7A0A-420B-8BEA-22A307BE69BD}" srcOrd="4" destOrd="0" presId="urn:microsoft.com/office/officeart/2008/layout/VerticalCurvedList"/>
    <dgm:cxn modelId="{4476EB62-F488-400D-AF86-C72FD82A1BDB}" type="presParOf" srcId="{EE54504E-7A0A-420B-8BEA-22A307BE69BD}" destId="{49BAD88A-2729-4A82-B5AF-B088D4725C4B}" srcOrd="0" destOrd="0" presId="urn:microsoft.com/office/officeart/2008/layout/VerticalCurvedList"/>
    <dgm:cxn modelId="{A4C9D9B6-8BAC-4C8A-B62C-ACF3E2F584C4}" type="presParOf" srcId="{873D5E0E-7AF6-4D28-BD97-F07D48F8B687}" destId="{3A5868AE-F084-4851-B1EB-B15A8A2FD9BF}" srcOrd="5" destOrd="0" presId="urn:microsoft.com/office/officeart/2008/layout/VerticalCurvedList"/>
    <dgm:cxn modelId="{54418868-0A64-4F2D-93EF-D7DD7179AB16}" type="presParOf" srcId="{873D5E0E-7AF6-4D28-BD97-F07D48F8B687}" destId="{201B6DCE-8D47-4B98-862B-F8F175FCD18A}" srcOrd="6" destOrd="0" presId="urn:microsoft.com/office/officeart/2008/layout/VerticalCurvedList"/>
    <dgm:cxn modelId="{8056311B-B53F-45A5-9BD2-5EB9E6CF58C4}" type="presParOf" srcId="{201B6DCE-8D47-4B98-862B-F8F175FCD18A}" destId="{C0C428C3-3249-4806-ABE0-55969FCFDAA9}" srcOrd="0" destOrd="0" presId="urn:microsoft.com/office/officeart/2008/layout/VerticalCurvedList"/>
    <dgm:cxn modelId="{8BC12C60-C3AA-4FBE-8146-670F12E2CBBF}" type="presParOf" srcId="{873D5E0E-7AF6-4D28-BD97-F07D48F8B687}" destId="{C332A709-6B08-4A6E-8853-DDCCAF664D3E}" srcOrd="7" destOrd="0" presId="urn:microsoft.com/office/officeart/2008/layout/VerticalCurvedList"/>
    <dgm:cxn modelId="{B25698E4-F661-4354-8DFC-68DCE062B459}" type="presParOf" srcId="{873D5E0E-7AF6-4D28-BD97-F07D48F8B687}" destId="{49A0F8E7-3F67-40FC-A4C7-37E02A957F48}" srcOrd="8" destOrd="0" presId="urn:microsoft.com/office/officeart/2008/layout/VerticalCurvedList"/>
    <dgm:cxn modelId="{F95A2D2A-4F1B-484A-BE88-CE81612B6FCF}" type="presParOf" srcId="{49A0F8E7-3F67-40FC-A4C7-37E02A957F48}" destId="{1C25BDDD-9300-46F6-ABBD-7CDC9DFA919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70BE5-F3DA-45A7-AB51-FE1D3E60B62E}">
      <dsp:nvSpPr>
        <dsp:cNvPr id="0" name=""/>
        <dsp:cNvSpPr/>
      </dsp:nvSpPr>
      <dsp:spPr>
        <a:xfrm>
          <a:off x="2809836" y="1689357"/>
          <a:ext cx="1284400" cy="12844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0" i="1" kern="1200" dirty="0" err="1"/>
            <a:t>Công</a:t>
          </a:r>
          <a:r>
            <a:rPr lang="en-US" sz="1900" b="0" i="1" kern="1200" dirty="0"/>
            <a:t> </a:t>
          </a:r>
          <a:r>
            <a:rPr lang="en-US" sz="1900" b="0" i="1" kern="1200" dirty="0" err="1"/>
            <a:t>nghệ</a:t>
          </a:r>
          <a:r>
            <a:rPr lang="en-US" sz="1900" b="0" i="1" kern="1200" dirty="0"/>
            <a:t> </a:t>
          </a:r>
          <a:r>
            <a:rPr lang="en-US" sz="1900" b="0" i="1" kern="1200" dirty="0" err="1"/>
            <a:t>sử</a:t>
          </a:r>
          <a:r>
            <a:rPr lang="en-US" sz="1900" b="0" i="1" kern="1200" dirty="0"/>
            <a:t> </a:t>
          </a:r>
          <a:r>
            <a:rPr lang="en-US" sz="1900" b="0" i="1" kern="1200" dirty="0" err="1"/>
            <a:t>dụng</a:t>
          </a:r>
          <a:endParaRPr lang="en-US" sz="1900" kern="1200" dirty="0"/>
        </a:p>
      </dsp:txBody>
      <dsp:txXfrm>
        <a:off x="2997932" y="1877453"/>
        <a:ext cx="908208" cy="908208"/>
      </dsp:txXfrm>
    </dsp:sp>
    <dsp:sp modelId="{7E8D010F-B873-4751-A6AC-E168F89664D7}">
      <dsp:nvSpPr>
        <dsp:cNvPr id="0" name=""/>
        <dsp:cNvSpPr/>
      </dsp:nvSpPr>
      <dsp:spPr>
        <a:xfrm rot="16200000">
          <a:off x="3262032" y="1482609"/>
          <a:ext cx="380008" cy="33486"/>
        </a:xfrm>
        <a:custGeom>
          <a:avLst/>
          <a:gdLst/>
          <a:ahLst/>
          <a:cxnLst/>
          <a:rect l="0" t="0" r="0" b="0"/>
          <a:pathLst>
            <a:path>
              <a:moveTo>
                <a:pt x="0" y="16743"/>
              </a:moveTo>
              <a:lnTo>
                <a:pt x="380008" y="16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2536" y="1489852"/>
        <a:ext cx="19000" cy="19000"/>
      </dsp:txXfrm>
    </dsp:sp>
    <dsp:sp modelId="{5A25690F-CBA3-45AD-8BF8-0A7937AB86E8}">
      <dsp:nvSpPr>
        <dsp:cNvPr id="0" name=""/>
        <dsp:cNvSpPr/>
      </dsp:nvSpPr>
      <dsp:spPr>
        <a:xfrm>
          <a:off x="2809836" y="24948"/>
          <a:ext cx="1284400" cy="12844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t>React</a:t>
          </a:r>
        </a:p>
        <a:p>
          <a:pPr marL="0" lvl="0" indent="0" algn="ctr" defTabSz="711200">
            <a:lnSpc>
              <a:spcPct val="90000"/>
            </a:lnSpc>
            <a:spcBef>
              <a:spcPct val="0"/>
            </a:spcBef>
            <a:spcAft>
              <a:spcPct val="35000"/>
            </a:spcAft>
            <a:buNone/>
          </a:pPr>
          <a:r>
            <a:rPr lang="en-US" sz="1600" kern="1200" dirty="0"/>
            <a:t>JS, </a:t>
          </a:r>
          <a:br>
            <a:rPr lang="en-US" sz="1600" kern="1200" dirty="0"/>
          </a:br>
          <a:r>
            <a:rPr lang="en-US" sz="1600" kern="1200" dirty="0"/>
            <a:t>React Native</a:t>
          </a:r>
        </a:p>
      </dsp:txBody>
      <dsp:txXfrm>
        <a:off x="2997932" y="213044"/>
        <a:ext cx="908208" cy="908208"/>
      </dsp:txXfrm>
    </dsp:sp>
    <dsp:sp modelId="{6B24102A-E011-44DC-A3D7-7630C874A2A0}">
      <dsp:nvSpPr>
        <dsp:cNvPr id="0" name=""/>
        <dsp:cNvSpPr/>
      </dsp:nvSpPr>
      <dsp:spPr>
        <a:xfrm rot="19800000">
          <a:off x="3982210" y="1896726"/>
          <a:ext cx="387952" cy="33486"/>
        </a:xfrm>
        <a:custGeom>
          <a:avLst/>
          <a:gdLst/>
          <a:ahLst/>
          <a:cxnLst/>
          <a:rect l="0" t="0" r="0" b="0"/>
          <a:pathLst>
            <a:path>
              <a:moveTo>
                <a:pt x="0" y="16743"/>
              </a:moveTo>
              <a:lnTo>
                <a:pt x="387952" y="16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6488" y="1903770"/>
        <a:ext cx="19397" cy="19397"/>
      </dsp:txXfrm>
    </dsp:sp>
    <dsp:sp modelId="{0CCE110B-893F-4BE7-9197-B4A09E14F7EC}">
      <dsp:nvSpPr>
        <dsp:cNvPr id="0" name=""/>
        <dsp:cNvSpPr/>
      </dsp:nvSpPr>
      <dsp:spPr>
        <a:xfrm>
          <a:off x="4258136" y="853180"/>
          <a:ext cx="1284400" cy="12844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err="1"/>
            <a:t>Strapi</a:t>
          </a:r>
          <a:endParaRPr lang="en-US" sz="1600" kern="1200" dirty="0"/>
        </a:p>
      </dsp:txBody>
      <dsp:txXfrm>
        <a:off x="4446232" y="1041276"/>
        <a:ext cx="908208" cy="908208"/>
      </dsp:txXfrm>
    </dsp:sp>
    <dsp:sp modelId="{4E8F2547-AAA0-405B-BA5B-94F9765B6E3E}">
      <dsp:nvSpPr>
        <dsp:cNvPr id="0" name=""/>
        <dsp:cNvSpPr/>
      </dsp:nvSpPr>
      <dsp:spPr>
        <a:xfrm rot="1800000">
          <a:off x="3982210" y="2732902"/>
          <a:ext cx="387952" cy="33486"/>
        </a:xfrm>
        <a:custGeom>
          <a:avLst/>
          <a:gdLst/>
          <a:ahLst/>
          <a:cxnLst/>
          <a:rect l="0" t="0" r="0" b="0"/>
          <a:pathLst>
            <a:path>
              <a:moveTo>
                <a:pt x="0" y="16743"/>
              </a:moveTo>
              <a:lnTo>
                <a:pt x="387952" y="16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6488" y="2739946"/>
        <a:ext cx="19397" cy="19397"/>
      </dsp:txXfrm>
    </dsp:sp>
    <dsp:sp modelId="{235E572F-29CD-4E2D-B57B-80FE375AF424}">
      <dsp:nvSpPr>
        <dsp:cNvPr id="0" name=""/>
        <dsp:cNvSpPr/>
      </dsp:nvSpPr>
      <dsp:spPr>
        <a:xfrm>
          <a:off x="4258136" y="2525533"/>
          <a:ext cx="1284400" cy="12844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err="1"/>
            <a:t>Postgre</a:t>
          </a:r>
          <a:endParaRPr lang="en-US" sz="1600" b="0" i="0" kern="1200" dirty="0"/>
        </a:p>
        <a:p>
          <a:pPr marL="0" lvl="0" indent="0" algn="ctr" defTabSz="711200">
            <a:lnSpc>
              <a:spcPct val="90000"/>
            </a:lnSpc>
            <a:spcBef>
              <a:spcPct val="0"/>
            </a:spcBef>
            <a:spcAft>
              <a:spcPct val="35000"/>
            </a:spcAft>
            <a:buNone/>
          </a:pPr>
          <a:r>
            <a:rPr lang="en-US" sz="1600" b="0" i="0" kern="1200" dirty="0"/>
            <a:t>SQL</a:t>
          </a:r>
          <a:endParaRPr lang="en-US" sz="1600" kern="1200" dirty="0"/>
        </a:p>
      </dsp:txBody>
      <dsp:txXfrm>
        <a:off x="4446232" y="2713629"/>
        <a:ext cx="908208" cy="908208"/>
      </dsp:txXfrm>
    </dsp:sp>
    <dsp:sp modelId="{9521E56A-C226-4A9A-94DF-DBEFE300072C}">
      <dsp:nvSpPr>
        <dsp:cNvPr id="0" name=""/>
        <dsp:cNvSpPr/>
      </dsp:nvSpPr>
      <dsp:spPr>
        <a:xfrm rot="5400000">
          <a:off x="3258060" y="3150990"/>
          <a:ext cx="387952" cy="33486"/>
        </a:xfrm>
        <a:custGeom>
          <a:avLst/>
          <a:gdLst/>
          <a:ahLst/>
          <a:cxnLst/>
          <a:rect l="0" t="0" r="0" b="0"/>
          <a:pathLst>
            <a:path>
              <a:moveTo>
                <a:pt x="0" y="16743"/>
              </a:moveTo>
              <a:lnTo>
                <a:pt x="387952" y="16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2338" y="3158035"/>
        <a:ext cx="19397" cy="19397"/>
      </dsp:txXfrm>
    </dsp:sp>
    <dsp:sp modelId="{2CE38EBD-4633-4973-BB7D-D04B7A7D65D4}">
      <dsp:nvSpPr>
        <dsp:cNvPr id="0" name=""/>
        <dsp:cNvSpPr/>
      </dsp:nvSpPr>
      <dsp:spPr>
        <a:xfrm>
          <a:off x="2809836" y="3361709"/>
          <a:ext cx="1284400" cy="12844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vi-VN" sz="1600" b="0" i="0" kern="1200" dirty="0" err="1"/>
            <a:t>Cloud</a:t>
          </a:r>
          <a:r>
            <a:rPr lang="vi-VN" sz="1600" b="0" i="0" kern="1200" dirty="0"/>
            <a:t> </a:t>
          </a:r>
          <a:r>
            <a:rPr lang="vi-VN" sz="1600" b="0" i="0" kern="1200" dirty="0" err="1"/>
            <a:t>Storge</a:t>
          </a:r>
          <a:r>
            <a:rPr lang="vi-VN" sz="1600" b="0" i="0" kern="1200" dirty="0"/>
            <a:t> (</a:t>
          </a:r>
          <a:r>
            <a:rPr lang="vi-VN" sz="1600" b="0" i="0" kern="1200" dirty="0" err="1"/>
            <a:t>Firebase</a:t>
          </a:r>
          <a:r>
            <a:rPr lang="vi-VN" sz="1600" b="0" i="0" kern="1200" dirty="0"/>
            <a:t>)</a:t>
          </a:r>
          <a:endParaRPr lang="en-US" sz="1600" kern="1200" dirty="0"/>
        </a:p>
      </dsp:txBody>
      <dsp:txXfrm>
        <a:off x="2997932" y="3549805"/>
        <a:ext cx="908208" cy="908208"/>
      </dsp:txXfrm>
    </dsp:sp>
    <dsp:sp modelId="{FC8D919C-6C64-4AD8-AA1D-419FBFA64260}">
      <dsp:nvSpPr>
        <dsp:cNvPr id="0" name=""/>
        <dsp:cNvSpPr/>
      </dsp:nvSpPr>
      <dsp:spPr>
        <a:xfrm rot="9000000">
          <a:off x="2533911" y="2732902"/>
          <a:ext cx="387952" cy="33486"/>
        </a:xfrm>
        <a:custGeom>
          <a:avLst/>
          <a:gdLst/>
          <a:ahLst/>
          <a:cxnLst/>
          <a:rect l="0" t="0" r="0" b="0"/>
          <a:pathLst>
            <a:path>
              <a:moveTo>
                <a:pt x="0" y="16743"/>
              </a:moveTo>
              <a:lnTo>
                <a:pt x="387952" y="16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718188" y="2739946"/>
        <a:ext cx="19397" cy="19397"/>
      </dsp:txXfrm>
    </dsp:sp>
    <dsp:sp modelId="{E9F81483-BA2F-42A4-9E9C-89146862465E}">
      <dsp:nvSpPr>
        <dsp:cNvPr id="0" name=""/>
        <dsp:cNvSpPr/>
      </dsp:nvSpPr>
      <dsp:spPr>
        <a:xfrm>
          <a:off x="1361536" y="2525533"/>
          <a:ext cx="1284400" cy="12844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vi-VN" sz="1600" b="0" i="0" kern="1200" dirty="0" err="1"/>
            <a:t>Google</a:t>
          </a:r>
          <a:r>
            <a:rPr lang="vi-VN" sz="1600" b="0" i="0" kern="1200" dirty="0"/>
            <a:t> </a:t>
          </a:r>
          <a:r>
            <a:rPr lang="vi-VN" sz="1600" b="0" i="0" kern="1200" dirty="0" err="1"/>
            <a:t>Cloud</a:t>
          </a:r>
          <a:r>
            <a:rPr lang="vi-VN" sz="1600" b="0" i="0" kern="1200" dirty="0"/>
            <a:t> </a:t>
          </a:r>
          <a:r>
            <a:rPr lang="vi-VN" sz="1600" b="0" i="0" kern="1200" dirty="0" err="1"/>
            <a:t>Platform</a:t>
          </a:r>
          <a:endParaRPr lang="en-US" sz="1600" kern="1200" dirty="0"/>
        </a:p>
      </dsp:txBody>
      <dsp:txXfrm>
        <a:off x="1549632" y="2713629"/>
        <a:ext cx="908208" cy="908208"/>
      </dsp:txXfrm>
    </dsp:sp>
    <dsp:sp modelId="{1C56A15B-742A-4F83-BE8E-2F8091942C23}">
      <dsp:nvSpPr>
        <dsp:cNvPr id="0" name=""/>
        <dsp:cNvSpPr/>
      </dsp:nvSpPr>
      <dsp:spPr>
        <a:xfrm rot="12600000">
          <a:off x="2533911" y="1896726"/>
          <a:ext cx="387952" cy="33486"/>
        </a:xfrm>
        <a:custGeom>
          <a:avLst/>
          <a:gdLst/>
          <a:ahLst/>
          <a:cxnLst/>
          <a:rect l="0" t="0" r="0" b="0"/>
          <a:pathLst>
            <a:path>
              <a:moveTo>
                <a:pt x="0" y="16743"/>
              </a:moveTo>
              <a:lnTo>
                <a:pt x="387952" y="16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718188" y="1903770"/>
        <a:ext cx="19397" cy="19397"/>
      </dsp:txXfrm>
    </dsp:sp>
    <dsp:sp modelId="{3642F93C-73CF-4A49-BDAF-454B02A60E42}">
      <dsp:nvSpPr>
        <dsp:cNvPr id="0" name=""/>
        <dsp:cNvSpPr/>
      </dsp:nvSpPr>
      <dsp:spPr>
        <a:xfrm>
          <a:off x="1361536" y="853180"/>
          <a:ext cx="1284400" cy="1284400"/>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vi-VN" sz="1600" b="0" i="0" kern="1200" dirty="0" err="1"/>
            <a:t>GitHub</a:t>
          </a:r>
          <a:endParaRPr lang="en-US" sz="1600" kern="1200" dirty="0"/>
        </a:p>
      </dsp:txBody>
      <dsp:txXfrm>
        <a:off x="1549632" y="1041276"/>
        <a:ext cx="908208" cy="908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D827D-52B9-47F9-8F43-219F08C064CD}">
      <dsp:nvSpPr>
        <dsp:cNvPr id="0" name=""/>
        <dsp:cNvSpPr/>
      </dsp:nvSpPr>
      <dsp:spPr>
        <a:xfrm>
          <a:off x="-2282992" y="-354903"/>
          <a:ext cx="2741806" cy="2741806"/>
        </a:xfrm>
        <a:prstGeom prst="blockArc">
          <a:avLst>
            <a:gd name="adj1" fmla="val 18900000"/>
            <a:gd name="adj2" fmla="val 2700000"/>
            <a:gd name="adj3" fmla="val 78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E65B75-667C-4D83-8DB1-44F8DDCF7AE8}">
      <dsp:nvSpPr>
        <dsp:cNvPr id="0" name=""/>
        <dsp:cNvSpPr/>
      </dsp:nvSpPr>
      <dsp:spPr>
        <a:xfrm>
          <a:off x="373532" y="290291"/>
          <a:ext cx="6945816" cy="58050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0773" tIns="43180" rIns="43180" bIns="43180" numCol="1" spcCol="1270" anchor="ctr" anchorCtr="0">
          <a:noAutofit/>
        </a:bodyPr>
        <a:lstStyle/>
        <a:p>
          <a:pPr marL="0" lvl="0" indent="0" algn="l" defTabSz="755650">
            <a:lnSpc>
              <a:spcPct val="90000"/>
            </a:lnSpc>
            <a:spcBef>
              <a:spcPct val="0"/>
            </a:spcBef>
            <a:spcAft>
              <a:spcPct val="35000"/>
            </a:spcAft>
            <a:buNone/>
          </a:pPr>
          <a:r>
            <a:rPr lang="vi-VN" sz="1700" kern="1200" dirty="0"/>
            <a:t>Đầy đủ các chức năng cơ bản</a:t>
          </a:r>
        </a:p>
      </dsp:txBody>
      <dsp:txXfrm>
        <a:off x="373532" y="290291"/>
        <a:ext cx="6945816" cy="580501"/>
      </dsp:txXfrm>
    </dsp:sp>
    <dsp:sp modelId="{49BAD88A-2729-4A82-B5AF-B088D4725C4B}">
      <dsp:nvSpPr>
        <dsp:cNvPr id="0" name=""/>
        <dsp:cNvSpPr/>
      </dsp:nvSpPr>
      <dsp:spPr>
        <a:xfrm>
          <a:off x="10718" y="217728"/>
          <a:ext cx="725626" cy="725626"/>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68F7DA-56D9-4D22-ADCB-A8C15C0C45F3}">
      <dsp:nvSpPr>
        <dsp:cNvPr id="0" name=""/>
        <dsp:cNvSpPr/>
      </dsp:nvSpPr>
      <dsp:spPr>
        <a:xfrm>
          <a:off x="373532" y="1161206"/>
          <a:ext cx="6945816" cy="58050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0773" tIns="43180" rIns="43180" bIns="43180" numCol="1" spcCol="1270" anchor="ctr" anchorCtr="0">
          <a:noAutofit/>
        </a:bodyPr>
        <a:lstStyle/>
        <a:p>
          <a:pPr marL="0" lvl="0" indent="0" algn="l" defTabSz="755650">
            <a:lnSpc>
              <a:spcPct val="90000"/>
            </a:lnSpc>
            <a:spcBef>
              <a:spcPct val="0"/>
            </a:spcBef>
            <a:spcAft>
              <a:spcPct val="35000"/>
            </a:spcAft>
            <a:buNone/>
          </a:pPr>
          <a:r>
            <a:rPr lang="vi-VN" sz="1700" kern="1200" dirty="0"/>
            <a:t>Giao diện thân thiện với người dùng</a:t>
          </a:r>
        </a:p>
      </dsp:txBody>
      <dsp:txXfrm>
        <a:off x="373532" y="1161206"/>
        <a:ext cx="6945816" cy="580501"/>
      </dsp:txXfrm>
    </dsp:sp>
    <dsp:sp modelId="{C0C428C3-3249-4806-ABE0-55969FCFDAA9}">
      <dsp:nvSpPr>
        <dsp:cNvPr id="0" name=""/>
        <dsp:cNvSpPr/>
      </dsp:nvSpPr>
      <dsp:spPr>
        <a:xfrm>
          <a:off x="10718" y="1088643"/>
          <a:ext cx="725626" cy="725626"/>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D827D-52B9-47F9-8F43-219F08C064CD}">
      <dsp:nvSpPr>
        <dsp:cNvPr id="0" name=""/>
        <dsp:cNvSpPr/>
      </dsp:nvSpPr>
      <dsp:spPr>
        <a:xfrm>
          <a:off x="-3403322" y="-523342"/>
          <a:ext cx="4057977" cy="4057977"/>
        </a:xfrm>
        <a:prstGeom prst="blockArc">
          <a:avLst>
            <a:gd name="adj1" fmla="val 18900000"/>
            <a:gd name="adj2" fmla="val 2700000"/>
            <a:gd name="adj3" fmla="val 532"/>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0E3C54-4D64-4576-9488-9F8F50732C38}">
      <dsp:nvSpPr>
        <dsp:cNvPr id="0" name=""/>
        <dsp:cNvSpPr/>
      </dsp:nvSpPr>
      <dsp:spPr>
        <a:xfrm>
          <a:off x="343271" y="231508"/>
          <a:ext cx="6948236" cy="46325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7710" tIns="43180" rIns="43180" bIns="43180" numCol="1" spcCol="1270" anchor="ctr" anchorCtr="0">
          <a:noAutofit/>
        </a:bodyPr>
        <a:lstStyle/>
        <a:p>
          <a:pPr marL="0" lvl="0" indent="0" algn="l" defTabSz="755650">
            <a:lnSpc>
              <a:spcPct val="90000"/>
            </a:lnSpc>
            <a:spcBef>
              <a:spcPct val="0"/>
            </a:spcBef>
            <a:spcAft>
              <a:spcPct val="35000"/>
            </a:spcAft>
            <a:buNone/>
          </a:pPr>
          <a:r>
            <a:rPr lang="vi-VN" sz="1700" kern="1200" dirty="0"/>
            <a:t>Chưa hoàn thiện 1 vài chức năng</a:t>
          </a:r>
        </a:p>
      </dsp:txBody>
      <dsp:txXfrm>
        <a:off x="343271" y="231508"/>
        <a:ext cx="6948236" cy="463257"/>
      </dsp:txXfrm>
    </dsp:sp>
    <dsp:sp modelId="{7EB90540-3038-47B3-923B-C9404977AB63}">
      <dsp:nvSpPr>
        <dsp:cNvPr id="0" name=""/>
        <dsp:cNvSpPr/>
      </dsp:nvSpPr>
      <dsp:spPr>
        <a:xfrm>
          <a:off x="53735" y="173601"/>
          <a:ext cx="579071" cy="5790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6658D9-A41B-4AAC-80B9-DB8B73B3A993}">
      <dsp:nvSpPr>
        <dsp:cNvPr id="0" name=""/>
        <dsp:cNvSpPr/>
      </dsp:nvSpPr>
      <dsp:spPr>
        <a:xfrm>
          <a:off x="608867" y="926514"/>
          <a:ext cx="6682640" cy="46325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7710" tIns="43180" rIns="43180" bIns="43180" numCol="1" spcCol="1270" anchor="ctr" anchorCtr="0">
          <a:noAutofit/>
        </a:bodyPr>
        <a:lstStyle/>
        <a:p>
          <a:pPr marL="0" lvl="0" indent="0" algn="l" defTabSz="755650">
            <a:lnSpc>
              <a:spcPct val="90000"/>
            </a:lnSpc>
            <a:spcBef>
              <a:spcPct val="0"/>
            </a:spcBef>
            <a:spcAft>
              <a:spcPct val="35000"/>
            </a:spcAft>
            <a:buNone/>
          </a:pPr>
          <a:r>
            <a:rPr lang="vi-VN" sz="1700" kern="1200" dirty="0"/>
            <a:t>Phần kiểm thử hệ thống chưa đa dạng.</a:t>
          </a:r>
        </a:p>
      </dsp:txBody>
      <dsp:txXfrm>
        <a:off x="608867" y="926514"/>
        <a:ext cx="6682640" cy="463257"/>
      </dsp:txXfrm>
    </dsp:sp>
    <dsp:sp modelId="{49BAD88A-2729-4A82-B5AF-B088D4725C4B}">
      <dsp:nvSpPr>
        <dsp:cNvPr id="0" name=""/>
        <dsp:cNvSpPr/>
      </dsp:nvSpPr>
      <dsp:spPr>
        <a:xfrm>
          <a:off x="319331" y="868607"/>
          <a:ext cx="579071" cy="5790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5868AE-F084-4851-B1EB-B15A8A2FD9BF}">
      <dsp:nvSpPr>
        <dsp:cNvPr id="0" name=""/>
        <dsp:cNvSpPr/>
      </dsp:nvSpPr>
      <dsp:spPr>
        <a:xfrm>
          <a:off x="608867" y="1621521"/>
          <a:ext cx="6682640" cy="46325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7710" tIns="43180" rIns="43180" bIns="43180" numCol="1" spcCol="1270" anchor="ctr" anchorCtr="0">
          <a:noAutofit/>
        </a:bodyPr>
        <a:lstStyle/>
        <a:p>
          <a:pPr marL="0" lvl="0" indent="0" algn="l" defTabSz="755650">
            <a:lnSpc>
              <a:spcPct val="90000"/>
            </a:lnSpc>
            <a:spcBef>
              <a:spcPct val="0"/>
            </a:spcBef>
            <a:spcAft>
              <a:spcPct val="35000"/>
            </a:spcAft>
            <a:buNone/>
          </a:pPr>
          <a:r>
            <a:rPr lang="vi-VN" sz="1700" kern="1200" dirty="0"/>
            <a:t>Chưa thể chạy trên </a:t>
          </a:r>
          <a:r>
            <a:rPr lang="vi-VN" sz="1700" kern="1200" dirty="0" err="1"/>
            <a:t>iPhone</a:t>
          </a:r>
          <a:r>
            <a:rPr lang="vi-VN" sz="1700" kern="1200" dirty="0"/>
            <a:t> thật</a:t>
          </a:r>
        </a:p>
      </dsp:txBody>
      <dsp:txXfrm>
        <a:off x="608867" y="1621521"/>
        <a:ext cx="6682640" cy="463257"/>
      </dsp:txXfrm>
    </dsp:sp>
    <dsp:sp modelId="{C0C428C3-3249-4806-ABE0-55969FCFDAA9}">
      <dsp:nvSpPr>
        <dsp:cNvPr id="0" name=""/>
        <dsp:cNvSpPr/>
      </dsp:nvSpPr>
      <dsp:spPr>
        <a:xfrm>
          <a:off x="319331" y="1563613"/>
          <a:ext cx="579071" cy="5790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332A709-6B08-4A6E-8853-DDCCAF664D3E}">
      <dsp:nvSpPr>
        <dsp:cNvPr id="0" name=""/>
        <dsp:cNvSpPr/>
      </dsp:nvSpPr>
      <dsp:spPr>
        <a:xfrm>
          <a:off x="343271" y="2316527"/>
          <a:ext cx="6948236" cy="46325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7710" tIns="43180" rIns="43180" bIns="43180" numCol="1" spcCol="1270" anchor="ctr" anchorCtr="0">
          <a:noAutofit/>
        </a:bodyPr>
        <a:lstStyle/>
        <a:p>
          <a:pPr marL="0" lvl="0" indent="0" algn="l" defTabSz="755650">
            <a:lnSpc>
              <a:spcPct val="90000"/>
            </a:lnSpc>
            <a:spcBef>
              <a:spcPct val="0"/>
            </a:spcBef>
            <a:spcAft>
              <a:spcPct val="35000"/>
            </a:spcAft>
            <a:buClr>
              <a:srgbClr val="000000"/>
            </a:buClr>
            <a:buSzPts val="1200"/>
            <a:buFont typeface="Arial"/>
            <a:buNone/>
          </a:pPr>
          <a:r>
            <a:rPr lang="en-US" sz="1700" b="0" i="0" u="none" strike="noStrike" kern="1200" cap="none" dirty="0" err="1">
              <a:solidFill>
                <a:schemeClr val="lt1"/>
              </a:solidFill>
              <a:latin typeface="Arial"/>
              <a:ea typeface="Arial"/>
              <a:cs typeface="Arial"/>
              <a:sym typeface="Arial"/>
            </a:rPr>
            <a:t>Chỉ</a:t>
          </a:r>
          <a:r>
            <a:rPr lang="en-US" sz="1700" b="0" i="0" u="none" strike="noStrike" kern="1200" cap="none" dirty="0">
              <a:solidFill>
                <a:schemeClr val="lt1"/>
              </a:solidFill>
              <a:latin typeface="Arial"/>
              <a:ea typeface="Arial"/>
              <a:cs typeface="Arial"/>
              <a:sym typeface="Arial"/>
            </a:rPr>
            <a:t> </a:t>
          </a:r>
          <a:r>
            <a:rPr lang="en-US" sz="1700" b="0" i="0" u="none" strike="noStrike" kern="1200" cap="none" dirty="0" err="1">
              <a:solidFill>
                <a:schemeClr val="lt1"/>
              </a:solidFill>
              <a:latin typeface="Arial"/>
              <a:ea typeface="Arial"/>
              <a:cs typeface="Arial"/>
              <a:sym typeface="Arial"/>
            </a:rPr>
            <a:t>phục</a:t>
          </a:r>
          <a:r>
            <a:rPr lang="en-US" sz="1700" b="0" i="0" u="none" strike="noStrike" kern="1200" cap="none" dirty="0">
              <a:solidFill>
                <a:schemeClr val="lt1"/>
              </a:solidFill>
              <a:latin typeface="Arial"/>
              <a:ea typeface="Arial"/>
              <a:cs typeface="Arial"/>
              <a:sym typeface="Arial"/>
            </a:rPr>
            <a:t> </a:t>
          </a:r>
          <a:r>
            <a:rPr lang="en-US" sz="1700" b="0" i="0" u="none" strike="noStrike" kern="1200" cap="none" dirty="0" err="1">
              <a:solidFill>
                <a:schemeClr val="lt1"/>
              </a:solidFill>
              <a:latin typeface="Arial"/>
              <a:ea typeface="Arial"/>
              <a:cs typeface="Arial"/>
              <a:sym typeface="Arial"/>
            </a:rPr>
            <a:t>vụ</a:t>
          </a:r>
          <a:r>
            <a:rPr lang="en-US" sz="1700" b="0" i="0" u="none" strike="noStrike" kern="1200" cap="none" dirty="0">
              <a:solidFill>
                <a:schemeClr val="lt1"/>
              </a:solidFill>
              <a:latin typeface="Arial"/>
              <a:ea typeface="Arial"/>
              <a:cs typeface="Arial"/>
              <a:sym typeface="Arial"/>
            </a:rPr>
            <a:t> </a:t>
          </a:r>
          <a:r>
            <a:rPr lang="en-US" sz="1700" b="0" i="0" u="none" strike="noStrike" kern="1200" cap="none" dirty="0" err="1">
              <a:solidFill>
                <a:schemeClr val="lt1"/>
              </a:solidFill>
              <a:latin typeface="Arial"/>
              <a:ea typeface="Arial"/>
              <a:cs typeface="Arial"/>
              <a:sym typeface="Arial"/>
            </a:rPr>
            <a:t>cho</a:t>
          </a:r>
          <a:r>
            <a:rPr lang="en-US" sz="1700" b="0" i="0" u="none" strike="noStrike" kern="1200" cap="none" dirty="0">
              <a:solidFill>
                <a:schemeClr val="lt1"/>
              </a:solidFill>
              <a:latin typeface="Arial"/>
              <a:ea typeface="Arial"/>
              <a:cs typeface="Arial"/>
              <a:sym typeface="Arial"/>
            </a:rPr>
            <a:t> </a:t>
          </a:r>
          <a:r>
            <a:rPr lang="en-US" sz="1700" b="0" i="0" u="none" strike="noStrike" kern="1200" cap="none" dirty="0" err="1">
              <a:solidFill>
                <a:schemeClr val="lt1"/>
              </a:solidFill>
              <a:latin typeface="Arial"/>
              <a:ea typeface="Arial"/>
              <a:cs typeface="Arial"/>
              <a:sym typeface="Arial"/>
            </a:rPr>
            <a:t>một</a:t>
          </a:r>
          <a:r>
            <a:rPr lang="en-US" sz="1700" b="0" i="0" u="none" strike="noStrike" kern="1200" cap="none" dirty="0">
              <a:solidFill>
                <a:schemeClr val="lt1"/>
              </a:solidFill>
              <a:latin typeface="Arial"/>
              <a:ea typeface="Arial"/>
              <a:cs typeface="Arial"/>
              <a:sym typeface="Arial"/>
            </a:rPr>
            <a:t> </a:t>
          </a:r>
          <a:r>
            <a:rPr lang="en-US" sz="1700" b="0" i="0" u="none" strike="noStrike" kern="1200" cap="none" dirty="0" err="1">
              <a:solidFill>
                <a:schemeClr val="lt1"/>
              </a:solidFill>
              <a:latin typeface="Arial"/>
              <a:ea typeface="Arial"/>
              <a:cs typeface="Arial"/>
              <a:sym typeface="Arial"/>
            </a:rPr>
            <a:t>công</a:t>
          </a:r>
          <a:r>
            <a:rPr lang="en-US" sz="1700" b="0" i="0" u="none" strike="noStrike" kern="1200" cap="none" dirty="0">
              <a:solidFill>
                <a:schemeClr val="lt1"/>
              </a:solidFill>
              <a:latin typeface="Arial"/>
              <a:ea typeface="Arial"/>
              <a:cs typeface="Arial"/>
              <a:sym typeface="Arial"/>
            </a:rPr>
            <a:t> ty </a:t>
          </a:r>
          <a:r>
            <a:rPr lang="en-US" sz="1700" b="0" i="0" u="none" strike="noStrike" kern="1200" cap="none" dirty="0" err="1">
              <a:solidFill>
                <a:schemeClr val="lt1"/>
              </a:solidFill>
              <a:latin typeface="Arial"/>
              <a:ea typeface="Arial"/>
              <a:cs typeface="Arial"/>
              <a:sym typeface="Arial"/>
            </a:rPr>
            <a:t>chuyên</a:t>
          </a:r>
          <a:r>
            <a:rPr lang="en-US" sz="1700" b="0" i="0" u="none" strike="noStrike" kern="1200" cap="none" dirty="0">
              <a:solidFill>
                <a:schemeClr val="lt1"/>
              </a:solidFill>
              <a:latin typeface="Arial"/>
              <a:ea typeface="Arial"/>
              <a:cs typeface="Arial"/>
              <a:sym typeface="Arial"/>
            </a:rPr>
            <a:t> </a:t>
          </a:r>
          <a:r>
            <a:rPr lang="en-US" sz="1700" b="0" i="0" u="none" strike="noStrike" kern="1200" cap="none" dirty="0" err="1">
              <a:solidFill>
                <a:schemeClr val="lt1"/>
              </a:solidFill>
              <a:latin typeface="Arial"/>
              <a:ea typeface="Arial"/>
              <a:cs typeface="Arial"/>
              <a:sym typeface="Arial"/>
            </a:rPr>
            <a:t>quản</a:t>
          </a:r>
          <a:r>
            <a:rPr lang="en-US" sz="1700" b="0" i="0" u="none" strike="noStrike" kern="1200" cap="none" dirty="0">
              <a:solidFill>
                <a:schemeClr val="lt1"/>
              </a:solidFill>
              <a:latin typeface="Arial"/>
              <a:ea typeface="Arial"/>
              <a:cs typeface="Arial"/>
              <a:sym typeface="Arial"/>
            </a:rPr>
            <a:t> </a:t>
          </a:r>
          <a:r>
            <a:rPr lang="en-US" sz="1700" b="0" i="0" u="none" strike="noStrike" kern="1200" cap="none" dirty="0" err="1">
              <a:solidFill>
                <a:schemeClr val="lt1"/>
              </a:solidFill>
              <a:latin typeface="Arial"/>
              <a:ea typeface="Arial"/>
              <a:cs typeface="Arial"/>
              <a:sym typeface="Arial"/>
            </a:rPr>
            <a:t>lí</a:t>
          </a:r>
          <a:r>
            <a:rPr lang="en-US" sz="1700" b="0" i="0" u="none" strike="noStrike" kern="1200" cap="none" dirty="0">
              <a:solidFill>
                <a:schemeClr val="lt1"/>
              </a:solidFill>
              <a:latin typeface="Arial"/>
              <a:ea typeface="Arial"/>
              <a:cs typeface="Arial"/>
              <a:sym typeface="Arial"/>
            </a:rPr>
            <a:t> </a:t>
          </a:r>
          <a:r>
            <a:rPr lang="en-US" sz="1700" b="0" i="0" u="none" strike="noStrike" kern="1200" cap="none" dirty="0" err="1">
              <a:solidFill>
                <a:schemeClr val="lt1"/>
              </a:solidFill>
              <a:latin typeface="Arial"/>
              <a:ea typeface="Arial"/>
              <a:cs typeface="Arial"/>
              <a:sym typeface="Arial"/>
            </a:rPr>
            <a:t>căn</a:t>
          </a:r>
          <a:r>
            <a:rPr lang="en-US" sz="1700" b="0" i="0" u="none" strike="noStrike" kern="1200" cap="none" dirty="0">
              <a:solidFill>
                <a:schemeClr val="lt1"/>
              </a:solidFill>
              <a:latin typeface="Arial"/>
              <a:ea typeface="Arial"/>
              <a:cs typeface="Arial"/>
              <a:sym typeface="Arial"/>
            </a:rPr>
            <a:t> </a:t>
          </a:r>
          <a:r>
            <a:rPr lang="en-US" sz="1700" b="0" i="0" u="none" strike="noStrike" kern="1200" cap="none" dirty="0" err="1">
              <a:solidFill>
                <a:schemeClr val="lt1"/>
              </a:solidFill>
              <a:latin typeface="Arial"/>
              <a:ea typeface="Arial"/>
              <a:cs typeface="Arial"/>
              <a:sym typeface="Arial"/>
            </a:rPr>
            <a:t>hộ</a:t>
          </a:r>
          <a:endParaRPr lang="vi-VN" sz="1700" kern="1200" dirty="0"/>
        </a:p>
      </dsp:txBody>
      <dsp:txXfrm>
        <a:off x="343271" y="2316527"/>
        <a:ext cx="6948236" cy="463257"/>
      </dsp:txXfrm>
    </dsp:sp>
    <dsp:sp modelId="{1C25BDDD-9300-46F6-ABBD-7CDC9DFA9193}">
      <dsp:nvSpPr>
        <dsp:cNvPr id="0" name=""/>
        <dsp:cNvSpPr/>
      </dsp:nvSpPr>
      <dsp:spPr>
        <a:xfrm>
          <a:off x="53735" y="2258620"/>
          <a:ext cx="579071" cy="5790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973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149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07000"/>
              </a:lnSpc>
              <a:spcAft>
                <a:spcPts val="800"/>
              </a:spcAft>
              <a:buNone/>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Sau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đây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xin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3: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Trước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demo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phần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mềm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xin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thiệu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đã sử dụng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front-end,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React Native,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framework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nguồn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mở</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Android, iOS,…</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Về</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back-end,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Strapi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framework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nguồn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mở</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hỗ</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model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bằng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giao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diện</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sở</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PostgreSQL,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hỗ</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bởi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Strapi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lưu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ảnh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Cloud Storage,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nền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tảng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phát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bởi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Firebase</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Ngoài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Google Cloud Platform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phục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triển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khai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dịch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GCP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bao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gồm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Google App Engine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Cloud SQL</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lưu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chia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sẻ</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nguồn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Github</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dịch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lưu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nguồn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án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phổ</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nhất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nay.</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2272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2706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0b9518fb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c0b9518fb9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0548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c0b9518fb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c0b9518fb9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0b9518f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1c0b9518f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Cùng với sự phát triển kinh tế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kéo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theo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sự phát triển dân số của các đô thị lớn dẫn đến sự thu hẹp về số lượng nhà ở riêng lẻ.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l</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oại hình chung cư, nhà cho thuê ngày càng phổ biến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Ngoài ra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ở các đô thị, người dân chủ yếu là người từ nhiều nơi khác đến cư trú. Họ có thể cư trú ngắn hạn hoặc cư trú dài hạn tùy theo thời gian làm việc, tính chất công việc.</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G</a:t>
            </a:r>
            <a:r>
              <a:rPr lang="vi-VN" sz="1800" dirty="0" err="1">
                <a:effectLst/>
                <a:latin typeface="Times New Roman" panose="02020603050405020304" pitchFamily="18" charset="0"/>
                <a:ea typeface="Arial" panose="020B0604020202020204" pitchFamily="34" charset="0"/>
                <a:cs typeface="Times New Roman" panose="02020603050405020304" pitchFamily="18" charset="0"/>
              </a:rPr>
              <a:t>iải</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pháp cho thuê căn hộ, nhà ở có thời hạn được kỳ vọng sẽ giải quyết nhu cầu chỗ ở  cho người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lao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tại các đô thị, vừa giải quyết tình trạng thiếu chỗ ở</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đồng thời tăng thêm thu nhập cho chủ căn hộ, tạo ra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việc làm.</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Mặt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dịch bệnh COVID-19 ở Việt Nam 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ã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kiểm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soát</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Các trường học, nhà máy, xí </a:t>
            </a:r>
            <a:r>
              <a:rPr lang="vi-VN" sz="1800" dirty="0" err="1">
                <a:effectLst/>
                <a:latin typeface="Times New Roman" panose="02020603050405020304" pitchFamily="18" charset="0"/>
                <a:ea typeface="Arial" panose="020B0604020202020204" pitchFamily="34" charset="0"/>
                <a:cs typeface="Times New Roman" panose="02020603050405020304" pitchFamily="18" charset="0"/>
              </a:rPr>
              <a:t>nghiệ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p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hoạt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trở</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lại</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sinh viên và người lao động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quay trở lại làm việc và học tập. Điều này làm gia tăng nhu cầu về căn hộ cho thuê</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biệt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Hà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Nội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TPHCM</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p>
            <a:pPr marL="158750" indent="0" algn="just">
              <a:lnSpc>
                <a:spcPct val="107000"/>
              </a:lnSpc>
              <a:spcAft>
                <a:spcPts val="800"/>
              </a:spcAft>
              <a:buNone/>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những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thuê</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ra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nhằm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hỗ</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chủ</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thuê</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của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thuê</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dễ</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dàng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tìm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kiếm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phù</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hợp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b9518fb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c0b9518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Trước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đề</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tài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tìm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hiểu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tương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tự</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LalaHome</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Smartmotel</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LOZIO,…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này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đáp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cơ</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tòa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những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tính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ưu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như</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chatbox</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hướng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dẫn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khảo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sát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thuê</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tuy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còn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tồn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khuyết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điểm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nhau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1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kế</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giao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chưa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tốt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một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số</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tài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khoản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hoặc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không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kiểm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dữ</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liệu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2753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b9518fb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c0b9518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dirty="0">
                <a:effectLst/>
                <a:latin typeface="Times New Roman" panose="02020603050405020304" pitchFamily="18" charset="0"/>
                <a:ea typeface="Arial" panose="020B0604020202020204" pitchFamily="34" charset="0"/>
                <a:cs typeface="Times New Roman" panose="02020603050405020304" pitchFamily="18" charset="0"/>
              </a:rPr>
              <a:t>Để rút kinh nghiệm những hạn chế từ những phần mềm nêu 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xin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giới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thiệu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với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thầy</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cô</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do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nhóm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thực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hiện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tòa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trong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tòa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kê</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hỗ</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trợ</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có</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thể</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dễ</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dàng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nắm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bắt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thuê</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doanh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lợi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nhuận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tình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trạng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Người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sử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chức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năng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quản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nền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tảng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web.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Hệ</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thống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cấp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thiết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bị</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di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động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dành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nhân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làm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việc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tại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toà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nhân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điểm</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danh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xử</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lý</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yêu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từ</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Và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dụng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này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cũng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phép</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khách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hàng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được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lựa</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chọn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và</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đặt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căn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hộ</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gửi</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các</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yêu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cầu</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dịch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vụ</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cho</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nhân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viên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t>
            </a: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sz="1800" dirty="0">
              <a:effectLst/>
              <a:latin typeface="Arial" panose="020B0604020202020204" pitchFamily="34" charset="0"/>
              <a:ea typeface="Arial" panose="020B0604020202020204" pitchFamily="34" charset="0"/>
              <a:cs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0b9518fb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c0b9518fb9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vi-VN" dirty="0"/>
          </a:p>
        </p:txBody>
      </p:sp>
    </p:spTree>
    <p:extLst>
      <p:ext uri="{BB962C8B-B14F-4D97-AF65-F5344CB8AC3E}">
        <p14:creationId xmlns:p14="http://schemas.microsoft.com/office/powerpoint/2010/main" val="3564943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3118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589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9077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c077e50e91_0_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1c077e50e91_0_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1c077e50e91_0_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c077e50e91_0_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1c077e50e91_0_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1c077e50e91_0_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c077e50e91_0_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1c077e50e91_0_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1c077e50e91_0_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c077e50e91_0_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1c077e50e91_0_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c077e50e91_0_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1c077e50e91_0_2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1c077e50e91_0_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c077e50e91_0_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1c077e50e91_0_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c077e50e91_0_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1c077e50e91_0_3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1c077e50e91_0_3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1c077e50e91_0_3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1c077e50e91_0_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c077e50e91_0_36"/>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1c077e50e91_0_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c077e50e91_0_3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c077e50e91_0_3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1c077e50e91_0_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c077e50e91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1c077e50e91_0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1c077e50e91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8867553" y="4881890"/>
            <a:ext cx="552893"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1</a:t>
            </a:r>
            <a:endParaRPr/>
          </a:p>
        </p:txBody>
      </p:sp>
      <p:sp>
        <p:nvSpPr>
          <p:cNvPr id="56" name="Google Shape;56;p1"/>
          <p:cNvSpPr/>
          <p:nvPr/>
        </p:nvSpPr>
        <p:spPr>
          <a:xfrm>
            <a:off x="2126400" y="16900"/>
            <a:ext cx="4833900" cy="14562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2"/>
              </a:buClr>
              <a:buSzPts val="1800"/>
              <a:buFont typeface="Arial"/>
              <a:buNone/>
            </a:pPr>
            <a:r>
              <a:rPr lang="en-US" sz="1800" b="1">
                <a:solidFill>
                  <a:srgbClr val="3D85C6"/>
                </a:solidFill>
              </a:rPr>
              <a:t>ĐẠI HỌC QUỐC GIA TP.HỒ CHÍ MINH</a:t>
            </a:r>
            <a:endParaRPr sz="1800" b="1">
              <a:solidFill>
                <a:srgbClr val="3D85C6"/>
              </a:solidFill>
            </a:endParaRPr>
          </a:p>
          <a:p>
            <a:pPr marL="0" marR="0" lvl="0" indent="0" algn="ctr" rtl="0">
              <a:lnSpc>
                <a:spcPct val="100000"/>
              </a:lnSpc>
              <a:spcBef>
                <a:spcPts val="0"/>
              </a:spcBef>
              <a:spcAft>
                <a:spcPts val="0"/>
              </a:spcAft>
              <a:buClr>
                <a:schemeClr val="lt2"/>
              </a:buClr>
              <a:buSzPts val="1800"/>
              <a:buFont typeface="Arial"/>
              <a:buNone/>
            </a:pPr>
            <a:r>
              <a:rPr lang="en-US" sz="1800" b="1">
                <a:solidFill>
                  <a:srgbClr val="3D85C6"/>
                </a:solidFill>
              </a:rPr>
              <a:t>TRƯỜNG ĐẠI HỌC BÁCH KHOA</a:t>
            </a:r>
            <a:endParaRPr sz="1800" b="1">
              <a:solidFill>
                <a:srgbClr val="3D85C6"/>
              </a:solidFill>
            </a:endParaRPr>
          </a:p>
          <a:p>
            <a:pPr marL="0" marR="0" lvl="0" indent="0" algn="ctr" rtl="0">
              <a:lnSpc>
                <a:spcPct val="100000"/>
              </a:lnSpc>
              <a:spcBef>
                <a:spcPts val="0"/>
              </a:spcBef>
              <a:spcAft>
                <a:spcPts val="0"/>
              </a:spcAft>
              <a:buClr>
                <a:schemeClr val="lt2"/>
              </a:buClr>
              <a:buSzPts val="1800"/>
              <a:buFont typeface="Arial"/>
              <a:buNone/>
            </a:pPr>
            <a:r>
              <a:rPr lang="en-US" sz="1600" b="1">
                <a:solidFill>
                  <a:srgbClr val="3D85C6"/>
                </a:solidFill>
              </a:rPr>
              <a:t>KHOA KHOA HỌC, KỸ THUẬT MÁY TÍNH</a:t>
            </a:r>
            <a:endParaRPr sz="1600" b="1">
              <a:solidFill>
                <a:srgbClr val="3D85C6"/>
              </a:solidFill>
            </a:endParaRPr>
          </a:p>
          <a:p>
            <a:pPr marL="0" marR="0" lvl="0" indent="0" algn="ctr" rtl="0">
              <a:lnSpc>
                <a:spcPct val="100000"/>
              </a:lnSpc>
              <a:spcBef>
                <a:spcPts val="0"/>
              </a:spcBef>
              <a:spcAft>
                <a:spcPts val="0"/>
              </a:spcAft>
              <a:buNone/>
            </a:pPr>
            <a:r>
              <a:rPr lang="en-US" sz="1600" b="1" i="0" u="none" strike="noStrike" cap="none">
                <a:solidFill>
                  <a:srgbClr val="3D85C6"/>
                </a:solidFill>
              </a:rPr>
              <a:t>N</a:t>
            </a:r>
            <a:r>
              <a:rPr lang="en-US" sz="1600" b="1">
                <a:solidFill>
                  <a:srgbClr val="3D85C6"/>
                </a:solidFill>
              </a:rPr>
              <a:t>GÀNH KHOA HỌC MÁY TÍNH</a:t>
            </a:r>
            <a:r>
              <a:rPr lang="en-US" sz="1600" i="0" u="none" strike="noStrike" cap="none">
                <a:solidFill>
                  <a:srgbClr val="3D85C6"/>
                </a:solidFill>
              </a:rPr>
              <a:t> </a:t>
            </a:r>
            <a:endParaRPr sz="1600">
              <a:solidFill>
                <a:srgbClr val="3D85C6"/>
              </a:solidFill>
            </a:endParaRPr>
          </a:p>
        </p:txBody>
      </p:sp>
      <p:cxnSp>
        <p:nvCxnSpPr>
          <p:cNvPr id="57" name="Google Shape;57;p1"/>
          <p:cNvCxnSpPr/>
          <p:nvPr/>
        </p:nvCxnSpPr>
        <p:spPr>
          <a:xfrm>
            <a:off x="2580891" y="6923774"/>
            <a:ext cx="3338830" cy="0"/>
          </a:xfrm>
          <a:prstGeom prst="straightConnector1">
            <a:avLst/>
          </a:prstGeom>
          <a:noFill/>
          <a:ln w="12700" cap="flat" cmpd="sng">
            <a:solidFill>
              <a:srgbClr val="09323C"/>
            </a:solidFill>
            <a:prstDash val="solid"/>
            <a:round/>
            <a:headEnd type="none" w="sm" len="sm"/>
            <a:tailEnd type="none" w="sm" len="sm"/>
          </a:ln>
        </p:spPr>
      </p:cxnSp>
      <p:sp>
        <p:nvSpPr>
          <p:cNvPr id="58" name="Google Shape;58;p1"/>
          <p:cNvSpPr/>
          <p:nvPr/>
        </p:nvSpPr>
        <p:spPr>
          <a:xfrm>
            <a:off x="2097750" y="1458361"/>
            <a:ext cx="4891200" cy="1702800"/>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Clr>
                <a:schemeClr val="lt2"/>
              </a:buClr>
              <a:buSzPts val="1800"/>
              <a:buFont typeface="Arial"/>
              <a:buNone/>
            </a:pPr>
            <a:r>
              <a:rPr lang="en-US" sz="2400" b="1" dirty="0">
                <a:solidFill>
                  <a:srgbClr val="3D85C6"/>
                </a:solidFill>
              </a:rPr>
              <a:t>LUẬN VĂN TỐT NGHIỆP</a:t>
            </a:r>
            <a:endParaRPr sz="2400" b="1" i="1" dirty="0">
              <a:solidFill>
                <a:schemeClr val="dk1"/>
              </a:solidFill>
            </a:endParaRPr>
          </a:p>
          <a:p>
            <a:pPr marL="0" marR="0" lvl="0" indent="0" algn="ctr" rtl="0">
              <a:lnSpc>
                <a:spcPct val="100000"/>
              </a:lnSpc>
              <a:spcBef>
                <a:spcPts val="0"/>
              </a:spcBef>
              <a:spcAft>
                <a:spcPts val="0"/>
              </a:spcAft>
              <a:buClr>
                <a:srgbClr val="FFFF00"/>
              </a:buClr>
              <a:buSzPts val="1800"/>
              <a:buFont typeface="Arial"/>
              <a:buNone/>
            </a:pPr>
            <a:r>
              <a:rPr lang="en-US" sz="1800" b="1" i="1" u="none" strike="noStrike" cap="none" dirty="0" err="1">
                <a:solidFill>
                  <a:schemeClr val="dk1"/>
                </a:solidFill>
              </a:rPr>
              <a:t>Đề</a:t>
            </a:r>
            <a:r>
              <a:rPr lang="en-US" sz="1800" b="1" i="1" u="none" strike="noStrike" cap="none" dirty="0">
                <a:solidFill>
                  <a:schemeClr val="dk1"/>
                </a:solidFill>
              </a:rPr>
              <a:t> </a:t>
            </a:r>
            <a:r>
              <a:rPr lang="en-US" sz="1800" b="1" i="1" u="none" strike="noStrike" cap="none" dirty="0" err="1">
                <a:solidFill>
                  <a:schemeClr val="dk1"/>
                </a:solidFill>
              </a:rPr>
              <a:t>tài</a:t>
            </a:r>
            <a:r>
              <a:rPr lang="en-US" sz="1800" b="1" i="1" u="none" strike="noStrike" cap="none" dirty="0">
                <a:solidFill>
                  <a:schemeClr val="dk1"/>
                </a:solidFill>
              </a:rPr>
              <a:t>: </a:t>
            </a:r>
            <a:endParaRPr sz="1800" i="0" u="none" strike="noStrike" cap="none" dirty="0">
              <a:solidFill>
                <a:schemeClr val="dk1"/>
              </a:solidFill>
            </a:endParaRPr>
          </a:p>
          <a:p>
            <a:pPr marL="0" marR="0" lvl="0" indent="0" algn="ctr" rtl="0">
              <a:lnSpc>
                <a:spcPct val="100000"/>
              </a:lnSpc>
              <a:spcBef>
                <a:spcPts val="0"/>
              </a:spcBef>
              <a:spcAft>
                <a:spcPts val="0"/>
              </a:spcAft>
              <a:buClr>
                <a:srgbClr val="FFFF00"/>
              </a:buClr>
              <a:buSzPts val="1800"/>
              <a:buFont typeface="Arial"/>
              <a:buNone/>
            </a:pPr>
            <a:r>
              <a:rPr lang="en-US" sz="1800" b="1" i="0" u="none" strike="noStrike" cap="none" dirty="0" err="1">
                <a:solidFill>
                  <a:schemeClr val="dk1"/>
                </a:solidFill>
              </a:rPr>
              <a:t>Xây</a:t>
            </a:r>
            <a:r>
              <a:rPr lang="en-US" sz="1800" b="1" i="0" u="none" strike="noStrike" cap="none" dirty="0">
                <a:solidFill>
                  <a:schemeClr val="dk1"/>
                </a:solidFill>
              </a:rPr>
              <a:t> </a:t>
            </a:r>
            <a:r>
              <a:rPr lang="en-US" sz="1800" b="1" i="0" u="none" strike="noStrike" cap="none" dirty="0" err="1">
                <a:solidFill>
                  <a:schemeClr val="dk1"/>
                </a:solidFill>
              </a:rPr>
              <a:t>dựng</a:t>
            </a:r>
            <a:r>
              <a:rPr lang="en-US" sz="1800" b="1" i="0" u="none" strike="noStrike" cap="none" dirty="0">
                <a:solidFill>
                  <a:schemeClr val="dk1"/>
                </a:solidFill>
              </a:rPr>
              <a:t> </a:t>
            </a:r>
            <a:r>
              <a:rPr lang="en-US" sz="1800" b="1" i="0" u="none" strike="noStrike" cap="none" dirty="0" err="1">
                <a:solidFill>
                  <a:schemeClr val="dk1"/>
                </a:solidFill>
              </a:rPr>
              <a:t>quản</a:t>
            </a:r>
            <a:r>
              <a:rPr lang="en-US" sz="1800" b="1" i="0" u="none" strike="noStrike" cap="none" dirty="0">
                <a:solidFill>
                  <a:schemeClr val="dk1"/>
                </a:solidFill>
              </a:rPr>
              <a:t> </a:t>
            </a:r>
            <a:r>
              <a:rPr lang="en-US" sz="1800" b="1" i="0" u="none" strike="noStrike" cap="none" dirty="0" err="1">
                <a:solidFill>
                  <a:schemeClr val="dk1"/>
                </a:solidFill>
              </a:rPr>
              <a:t>lý</a:t>
            </a:r>
            <a:r>
              <a:rPr lang="en-US" sz="1800" b="1" i="0" u="none" strike="noStrike" cap="none" dirty="0">
                <a:solidFill>
                  <a:schemeClr val="dk1"/>
                </a:solidFill>
              </a:rPr>
              <a:t> </a:t>
            </a:r>
            <a:r>
              <a:rPr lang="en-US" sz="1800" b="1" i="0" u="none" strike="noStrike" cap="none" dirty="0" err="1">
                <a:solidFill>
                  <a:schemeClr val="dk1"/>
                </a:solidFill>
              </a:rPr>
              <a:t>căn</a:t>
            </a:r>
            <a:r>
              <a:rPr lang="en-US" sz="1800" b="1" i="0" u="none" strike="noStrike" cap="none" dirty="0">
                <a:solidFill>
                  <a:schemeClr val="dk1"/>
                </a:solidFill>
              </a:rPr>
              <a:t> </a:t>
            </a:r>
            <a:r>
              <a:rPr lang="en-US" sz="1800" b="1" i="0" u="none" strike="noStrike" cap="none" dirty="0" err="1">
                <a:solidFill>
                  <a:schemeClr val="dk1"/>
                </a:solidFill>
              </a:rPr>
              <a:t>hộ</a:t>
            </a:r>
            <a:r>
              <a:rPr lang="en-US" sz="1800" b="1" i="0" u="none" strike="noStrike" cap="none" dirty="0">
                <a:solidFill>
                  <a:schemeClr val="dk1"/>
                </a:solidFill>
              </a:rPr>
              <a:t> </a:t>
            </a:r>
            <a:r>
              <a:rPr lang="en-US" sz="1800" b="1" i="0" u="none" strike="noStrike" cap="none" dirty="0" err="1">
                <a:solidFill>
                  <a:schemeClr val="dk1"/>
                </a:solidFill>
              </a:rPr>
              <a:t>dịch</a:t>
            </a:r>
            <a:r>
              <a:rPr lang="en-US" sz="1800" b="1" i="0" u="none" strike="noStrike" cap="none" dirty="0">
                <a:solidFill>
                  <a:schemeClr val="dk1"/>
                </a:solidFill>
              </a:rPr>
              <a:t> </a:t>
            </a:r>
            <a:r>
              <a:rPr lang="en-US" sz="1800" b="1" i="0" u="none" strike="noStrike" cap="none" dirty="0" err="1">
                <a:solidFill>
                  <a:schemeClr val="dk1"/>
                </a:solidFill>
              </a:rPr>
              <a:t>vụ</a:t>
            </a:r>
            <a:r>
              <a:rPr lang="en-US" sz="1800" b="1" i="0" u="none" strike="noStrike" cap="none" dirty="0">
                <a:solidFill>
                  <a:schemeClr val="dk1"/>
                </a:solidFill>
              </a:rPr>
              <a:t> </a:t>
            </a:r>
            <a:r>
              <a:rPr lang="en-US" sz="1800" b="1" i="0" u="none" strike="noStrike" cap="none" dirty="0" err="1">
                <a:solidFill>
                  <a:schemeClr val="dk1"/>
                </a:solidFill>
              </a:rPr>
              <a:t>cho</a:t>
            </a:r>
            <a:r>
              <a:rPr lang="en-US" sz="1800" b="1" i="0" u="none" strike="noStrike" cap="none" dirty="0">
                <a:solidFill>
                  <a:schemeClr val="dk1"/>
                </a:solidFill>
              </a:rPr>
              <a:t> </a:t>
            </a:r>
            <a:r>
              <a:rPr lang="en-US" sz="1800" b="1" i="0" u="none" strike="noStrike" cap="none" dirty="0" err="1">
                <a:solidFill>
                  <a:schemeClr val="dk1"/>
                </a:solidFill>
              </a:rPr>
              <a:t>thuê</a:t>
            </a:r>
            <a:r>
              <a:rPr lang="en-US" sz="1800" b="1" i="0" u="none" strike="noStrike" cap="none" dirty="0">
                <a:solidFill>
                  <a:schemeClr val="dk1"/>
                </a:solidFill>
              </a:rPr>
              <a:t> </a:t>
            </a:r>
            <a:br>
              <a:rPr lang="en-US" sz="1800" b="1" i="0" u="none" strike="noStrike" cap="none" dirty="0">
                <a:solidFill>
                  <a:schemeClr val="dk1"/>
                </a:solidFill>
              </a:rPr>
            </a:br>
            <a:r>
              <a:rPr lang="en-US" sz="1800" b="1" i="0" u="none" strike="noStrike" cap="none" dirty="0" err="1">
                <a:solidFill>
                  <a:schemeClr val="dk1"/>
                </a:solidFill>
              </a:rPr>
              <a:t>trên</a:t>
            </a:r>
            <a:r>
              <a:rPr lang="en-US" sz="1800" b="1" i="0" u="none" strike="noStrike" cap="none" dirty="0">
                <a:solidFill>
                  <a:schemeClr val="dk1"/>
                </a:solidFill>
              </a:rPr>
              <a:t> </a:t>
            </a:r>
            <a:r>
              <a:rPr lang="en-US" sz="1800" b="1" i="0" u="none" strike="noStrike" cap="none" dirty="0" err="1">
                <a:solidFill>
                  <a:schemeClr val="dk1"/>
                </a:solidFill>
              </a:rPr>
              <a:t>thiết</a:t>
            </a:r>
            <a:r>
              <a:rPr lang="en-US" sz="1800" b="1" i="0" u="none" strike="noStrike" cap="none" dirty="0">
                <a:solidFill>
                  <a:schemeClr val="dk1"/>
                </a:solidFill>
              </a:rPr>
              <a:t> </a:t>
            </a:r>
            <a:r>
              <a:rPr lang="en-US" sz="1800" b="1" i="0" u="none" strike="noStrike" cap="none" dirty="0" err="1">
                <a:solidFill>
                  <a:schemeClr val="dk1"/>
                </a:solidFill>
              </a:rPr>
              <a:t>bị</a:t>
            </a:r>
            <a:r>
              <a:rPr lang="en-US" sz="1800" b="1" i="0" u="none" strike="noStrike" cap="none" dirty="0">
                <a:solidFill>
                  <a:schemeClr val="dk1"/>
                </a:solidFill>
              </a:rPr>
              <a:t> di </a:t>
            </a:r>
            <a:r>
              <a:rPr lang="en-US" sz="1800" b="1" i="0" u="none" strike="noStrike" cap="none" dirty="0" err="1">
                <a:solidFill>
                  <a:schemeClr val="dk1"/>
                </a:solidFill>
              </a:rPr>
              <a:t>động</a:t>
            </a:r>
            <a:endParaRPr sz="1800" b="1" i="0" u="none" strike="noStrike" cap="none" dirty="0">
              <a:solidFill>
                <a:schemeClr val="dk1"/>
              </a:solidFill>
            </a:endParaRPr>
          </a:p>
        </p:txBody>
      </p:sp>
      <p:pic>
        <p:nvPicPr>
          <p:cNvPr id="59" name="Google Shape;59;p1"/>
          <p:cNvPicPr preferRelativeResize="0"/>
          <p:nvPr/>
        </p:nvPicPr>
        <p:blipFill rotWithShape="1">
          <a:blip r:embed="rId3">
            <a:alphaModFix/>
          </a:blip>
          <a:srcRect/>
          <a:stretch/>
        </p:blipFill>
        <p:spPr>
          <a:xfrm>
            <a:off x="7325750" y="238850"/>
            <a:ext cx="988450" cy="988450"/>
          </a:xfrm>
          <a:prstGeom prst="rect">
            <a:avLst/>
          </a:prstGeom>
          <a:noFill/>
          <a:ln>
            <a:noFill/>
          </a:ln>
        </p:spPr>
      </p:pic>
      <p:sp>
        <p:nvSpPr>
          <p:cNvPr id="2" name="TextBox 1">
            <a:extLst>
              <a:ext uri="{FF2B5EF4-FFF2-40B4-BE49-F238E27FC236}">
                <a16:creationId xmlns:a16="http://schemas.microsoft.com/office/drawing/2014/main" id="{765F824D-0D3C-413F-D60B-7729F5B4876A}"/>
              </a:ext>
            </a:extLst>
          </p:cNvPr>
          <p:cNvSpPr txBox="1"/>
          <p:nvPr/>
        </p:nvSpPr>
        <p:spPr>
          <a:xfrm>
            <a:off x="5247614" y="3865712"/>
            <a:ext cx="3482672" cy="1077218"/>
          </a:xfrm>
          <a:prstGeom prst="rect">
            <a:avLst/>
          </a:prstGeom>
          <a:noFill/>
        </p:spPr>
        <p:txBody>
          <a:bodyPr wrap="square" rtlCol="0">
            <a:spAutoFit/>
          </a:bodyPr>
          <a:lstStyle/>
          <a:p>
            <a:r>
              <a:rPr lang="en-US" sz="1600" b="1" dirty="0" err="1"/>
              <a:t>Hội</a:t>
            </a:r>
            <a:r>
              <a:rPr lang="en-US" sz="1600" b="1" dirty="0"/>
              <a:t> </a:t>
            </a:r>
            <a:r>
              <a:rPr lang="en-US" sz="1600" b="1" dirty="0" err="1"/>
              <a:t>đồng</a:t>
            </a:r>
            <a:r>
              <a:rPr lang="en-US" sz="1600" b="1" dirty="0"/>
              <a:t>: Khoa </a:t>
            </a:r>
            <a:r>
              <a:rPr lang="en-US" sz="1600" b="1" dirty="0" err="1"/>
              <a:t>học</a:t>
            </a:r>
            <a:r>
              <a:rPr lang="en-US" sz="1600" b="1" dirty="0"/>
              <a:t> </a:t>
            </a:r>
            <a:r>
              <a:rPr lang="en-US" sz="1600" b="1" dirty="0" err="1"/>
              <a:t>Máy</a:t>
            </a:r>
            <a:r>
              <a:rPr lang="en-US" sz="1600" b="1" dirty="0"/>
              <a:t> </a:t>
            </a:r>
            <a:r>
              <a:rPr lang="en-US" sz="1600" b="1" dirty="0" err="1"/>
              <a:t>tính</a:t>
            </a:r>
            <a:r>
              <a:rPr lang="en-US" sz="1600" b="1" dirty="0"/>
              <a:t> 4</a:t>
            </a:r>
          </a:p>
          <a:p>
            <a:r>
              <a:rPr lang="en-US" sz="1600" b="1" dirty="0"/>
              <a:t>GVHD: </a:t>
            </a:r>
            <a:r>
              <a:rPr lang="en-US" sz="1600" b="1" dirty="0" err="1"/>
              <a:t>ThS</a:t>
            </a:r>
            <a:r>
              <a:rPr lang="en-US" sz="1600" b="1" dirty="0"/>
              <a:t>. </a:t>
            </a:r>
            <a:r>
              <a:rPr lang="en-US" sz="1600" b="1" dirty="0" err="1"/>
              <a:t>Nguyễn</a:t>
            </a:r>
            <a:r>
              <a:rPr lang="en-US" sz="1600" b="1" dirty="0"/>
              <a:t> </a:t>
            </a:r>
            <a:r>
              <a:rPr lang="en-US" sz="1600" b="1" dirty="0" err="1"/>
              <a:t>Đình</a:t>
            </a:r>
            <a:r>
              <a:rPr lang="en-US" sz="1600" b="1" dirty="0"/>
              <a:t> </a:t>
            </a:r>
            <a:r>
              <a:rPr lang="en-US" sz="1600" b="1" dirty="0" err="1"/>
              <a:t>Thành</a:t>
            </a:r>
            <a:endParaRPr lang="en-US" sz="1600" b="1" dirty="0"/>
          </a:p>
          <a:p>
            <a:r>
              <a:rPr lang="en-US" sz="1600" b="1" dirty="0"/>
              <a:t>SVTH: Hà Hải Thiên Sơn</a:t>
            </a:r>
          </a:p>
          <a:p>
            <a:r>
              <a:rPr lang="en-US" sz="1600" b="1" dirty="0"/>
              <a:t>            </a:t>
            </a:r>
            <a:r>
              <a:rPr lang="en-US" sz="1600" b="1" dirty="0" err="1"/>
              <a:t>Huỳnh</a:t>
            </a:r>
            <a:r>
              <a:rPr lang="en-US" sz="1600" b="1" dirty="0"/>
              <a:t> Quang </a:t>
            </a:r>
            <a:r>
              <a:rPr lang="en-US" sz="1600" b="1" dirty="0" err="1"/>
              <a:t>Thái</a:t>
            </a:r>
            <a:r>
              <a:rPr lang="en-US" sz="1600" b="1" dirty="0"/>
              <a:t> </a:t>
            </a:r>
            <a:r>
              <a:rPr lang="en-US" sz="1600" b="1" dirty="0" err="1"/>
              <a:t>Huy</a:t>
            </a:r>
            <a:endParaRPr lang="vi-VN"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750"/>
                                        <p:tgtEl>
                                          <p:spTgt spid="5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750"/>
                                        <p:tgtEl>
                                          <p:spTgt spid="59"/>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par>
                          <p:cTn id="16" fill="hold">
                            <p:stCondLst>
                              <p:cond delay="2500"/>
                            </p:stCondLst>
                            <p:childTnLst>
                              <p:par>
                                <p:cTn id="17" presetID="10"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D736010-64BA-2186-4FAF-FC83C409C73C}"/>
              </a:ext>
            </a:extLst>
          </p:cNvPr>
          <p:cNvPicPr>
            <a:picLocks noChangeAspect="1"/>
          </p:cNvPicPr>
          <p:nvPr/>
        </p:nvPicPr>
        <p:blipFill>
          <a:blip r:embed="rId2"/>
          <a:stretch>
            <a:fillRect/>
          </a:stretch>
        </p:blipFill>
        <p:spPr>
          <a:xfrm>
            <a:off x="2993930" y="-3044"/>
            <a:ext cx="3494336" cy="5143500"/>
          </a:xfrm>
          <a:prstGeom prst="rect">
            <a:avLst/>
          </a:prstGeom>
        </p:spPr>
      </p:pic>
      <p:sp>
        <p:nvSpPr>
          <p:cNvPr id="5" name="Google Shape;144;p52">
            <a:extLst>
              <a:ext uri="{FF2B5EF4-FFF2-40B4-BE49-F238E27FC236}">
                <a16:creationId xmlns:a16="http://schemas.microsoft.com/office/drawing/2014/main" id="{25CBB86E-D103-1DB9-A1E7-89033E03C56F}"/>
              </a:ext>
            </a:extLst>
          </p:cNvPr>
          <p:cNvSpPr txBox="1">
            <a:spLocks noGrp="1"/>
          </p:cNvSpPr>
          <p:nvPr>
            <p:ph type="title"/>
          </p:nvPr>
        </p:nvSpPr>
        <p:spPr>
          <a:xfrm>
            <a:off x="147506" y="259143"/>
            <a:ext cx="250823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Khách</a:t>
            </a:r>
            <a:r>
              <a:rPr lang="en-US" sz="3000" b="1" dirty="0">
                <a:solidFill>
                  <a:srgbClr val="3D85C6"/>
                </a:solidFill>
              </a:rPr>
              <a:t> &amp; </a:t>
            </a:r>
            <a:r>
              <a:rPr lang="en-US" sz="3000" b="1" dirty="0" err="1">
                <a:solidFill>
                  <a:srgbClr val="3D85C6"/>
                </a:solidFill>
              </a:rPr>
              <a:t>Khách</a:t>
            </a:r>
            <a:r>
              <a:rPr lang="en-US" sz="3000" b="1" dirty="0">
                <a:solidFill>
                  <a:srgbClr val="3D85C6"/>
                </a:solidFill>
              </a:rPr>
              <a:t> </a:t>
            </a:r>
            <a:r>
              <a:rPr lang="en-US" sz="3000" b="1" dirty="0" err="1">
                <a:solidFill>
                  <a:srgbClr val="3D85C6"/>
                </a:solidFill>
              </a:rPr>
              <a:t>hàng</a:t>
            </a:r>
            <a:br>
              <a:rPr lang="en-US" sz="3000" b="1" dirty="0">
                <a:solidFill>
                  <a:srgbClr val="3D85C6"/>
                </a:solidFill>
              </a:rPr>
            </a:br>
            <a:endParaRPr sz="3000" b="1" dirty="0">
              <a:solidFill>
                <a:srgbClr val="3D85C6"/>
              </a:solidFill>
            </a:endParaRPr>
          </a:p>
        </p:txBody>
      </p:sp>
    </p:spTree>
    <p:extLst>
      <p:ext uri="{BB962C8B-B14F-4D97-AF65-F5344CB8AC3E}">
        <p14:creationId xmlns:p14="http://schemas.microsoft.com/office/powerpoint/2010/main" val="224878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43" name="Google Shape;143;p52"/>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34</a:t>
            </a:r>
            <a:endParaRPr/>
          </a:p>
        </p:txBody>
      </p:sp>
      <p:sp>
        <p:nvSpPr>
          <p:cNvPr id="144" name="Google Shape;144;p52"/>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Khách</a:t>
            </a:r>
            <a:endParaRPr sz="3000" b="1" dirty="0">
              <a:solidFill>
                <a:srgbClr val="3D85C6"/>
              </a:solidFill>
            </a:endParaRPr>
          </a:p>
        </p:txBody>
      </p:sp>
      <p:sp>
        <p:nvSpPr>
          <p:cNvPr id="3" name="Google Shape;112;g1c0b9518fb9_0_24">
            <a:extLst>
              <a:ext uri="{FF2B5EF4-FFF2-40B4-BE49-F238E27FC236}">
                <a16:creationId xmlns:a16="http://schemas.microsoft.com/office/drawing/2014/main" id="{A44E8F6C-A76F-1196-835A-A522141DB343}"/>
              </a:ext>
            </a:extLst>
          </p:cNvPr>
          <p:cNvSpPr txBox="1"/>
          <p:nvPr/>
        </p:nvSpPr>
        <p:spPr>
          <a:xfrm>
            <a:off x="598079" y="997950"/>
            <a:ext cx="4540200" cy="2015896"/>
          </a:xfrm>
          <a:prstGeom prst="rect">
            <a:avLst/>
          </a:prstGeom>
          <a:noFill/>
          <a:ln>
            <a:noFill/>
          </a:ln>
        </p:spPr>
        <p:txBody>
          <a:bodyPr spcFirstLastPara="1" wrap="square" lIns="91425" tIns="45700" rIns="91425" bIns="45700" anchor="t" anchorCtr="0">
            <a:spAutoFit/>
          </a:bodyPr>
          <a:lstStyle/>
          <a:p>
            <a:pPr marL="419100" lvl="0" indent="-342900">
              <a:spcBef>
                <a:spcPts val="640"/>
              </a:spcBef>
              <a:buClr>
                <a:schemeClr val="dk1"/>
              </a:buClr>
              <a:buSzPts val="2400"/>
              <a:buFontTx/>
              <a:buChar char="-"/>
            </a:pPr>
            <a:r>
              <a:rPr lang="en-US" sz="2000" dirty="0" err="1">
                <a:solidFill>
                  <a:schemeClr val="dk1"/>
                </a:solidFill>
              </a:rPr>
              <a:t>Xem</a:t>
            </a:r>
            <a:r>
              <a:rPr lang="en-US" sz="2000" dirty="0">
                <a:solidFill>
                  <a:schemeClr val="dk1"/>
                </a:solidFill>
              </a:rPr>
              <a:t> </a:t>
            </a:r>
            <a:r>
              <a:rPr lang="en-US" sz="2000" dirty="0" err="1">
                <a:solidFill>
                  <a:schemeClr val="dk1"/>
                </a:solidFill>
              </a:rPr>
              <a:t>danh</a:t>
            </a:r>
            <a:r>
              <a:rPr lang="en-US" sz="2000" dirty="0">
                <a:solidFill>
                  <a:schemeClr val="dk1"/>
                </a:solidFill>
              </a:rPr>
              <a:t> </a:t>
            </a:r>
            <a:r>
              <a:rPr lang="en-US" sz="2000" dirty="0" err="1">
                <a:solidFill>
                  <a:schemeClr val="dk1"/>
                </a:solidFill>
              </a:rPr>
              <a:t>sách</a:t>
            </a:r>
            <a:r>
              <a:rPr lang="en-US" sz="2000" dirty="0">
                <a:solidFill>
                  <a:schemeClr val="dk1"/>
                </a:solidFill>
              </a:rPr>
              <a:t> </a:t>
            </a:r>
            <a:r>
              <a:rPr lang="en-US" sz="2000" dirty="0" err="1">
                <a:solidFill>
                  <a:schemeClr val="dk1"/>
                </a:solidFill>
              </a:rPr>
              <a:t>căn</a:t>
            </a:r>
            <a:r>
              <a:rPr lang="en-US" sz="2000" dirty="0">
                <a:solidFill>
                  <a:schemeClr val="dk1"/>
                </a:solidFill>
              </a:rPr>
              <a:t> </a:t>
            </a:r>
            <a:r>
              <a:rPr lang="en-US" sz="2000" dirty="0" err="1">
                <a:solidFill>
                  <a:schemeClr val="dk1"/>
                </a:solidFill>
              </a:rPr>
              <a:t>hộ</a:t>
            </a:r>
            <a:endParaRPr lang="en-US" sz="2000" dirty="0">
              <a:solidFill>
                <a:schemeClr val="dk1"/>
              </a:solidFill>
            </a:endParaRPr>
          </a:p>
          <a:p>
            <a:pPr marL="419100" lvl="0" indent="-342900">
              <a:spcBef>
                <a:spcPts val="640"/>
              </a:spcBef>
              <a:buClr>
                <a:schemeClr val="dk1"/>
              </a:buClr>
              <a:buSzPts val="2400"/>
              <a:buFontTx/>
              <a:buChar char="-"/>
            </a:pPr>
            <a:r>
              <a:rPr lang="en-US" sz="2000" dirty="0" err="1">
                <a:solidFill>
                  <a:schemeClr val="dk1"/>
                </a:solidFill>
              </a:rPr>
              <a:t>Xem</a:t>
            </a:r>
            <a:r>
              <a:rPr lang="en-US" sz="2000" dirty="0">
                <a:solidFill>
                  <a:schemeClr val="dk1"/>
                </a:solidFill>
              </a:rPr>
              <a:t> </a:t>
            </a:r>
            <a:r>
              <a:rPr lang="en-US" sz="2000" dirty="0" err="1">
                <a:solidFill>
                  <a:schemeClr val="dk1"/>
                </a:solidFill>
              </a:rPr>
              <a:t>thông</a:t>
            </a:r>
            <a:r>
              <a:rPr lang="en-US" sz="2000" dirty="0">
                <a:solidFill>
                  <a:schemeClr val="dk1"/>
                </a:solidFill>
              </a:rPr>
              <a:t> tin chi </a:t>
            </a:r>
            <a:r>
              <a:rPr lang="en-US" sz="2000" dirty="0" err="1">
                <a:solidFill>
                  <a:schemeClr val="dk1"/>
                </a:solidFill>
              </a:rPr>
              <a:t>tiết</a:t>
            </a:r>
            <a:r>
              <a:rPr lang="en-US" sz="2000" dirty="0">
                <a:solidFill>
                  <a:schemeClr val="dk1"/>
                </a:solidFill>
              </a:rPr>
              <a:t> </a:t>
            </a:r>
            <a:r>
              <a:rPr lang="en-US" sz="2000" dirty="0" err="1">
                <a:solidFill>
                  <a:schemeClr val="dk1"/>
                </a:solidFill>
              </a:rPr>
              <a:t>căn</a:t>
            </a:r>
            <a:r>
              <a:rPr lang="en-US" sz="2000" dirty="0">
                <a:solidFill>
                  <a:schemeClr val="dk1"/>
                </a:solidFill>
              </a:rPr>
              <a:t> </a:t>
            </a:r>
            <a:r>
              <a:rPr lang="en-US" sz="2000" dirty="0" err="1">
                <a:solidFill>
                  <a:schemeClr val="dk1"/>
                </a:solidFill>
              </a:rPr>
              <a:t>hộ</a:t>
            </a:r>
            <a:endParaRPr lang="en-US" sz="2000" dirty="0">
              <a:solidFill>
                <a:schemeClr val="dk1"/>
              </a:solidFill>
            </a:endParaRPr>
          </a:p>
          <a:p>
            <a:pPr marL="419100" lvl="0" indent="-342900">
              <a:spcBef>
                <a:spcPts val="640"/>
              </a:spcBef>
              <a:buClr>
                <a:schemeClr val="dk1"/>
              </a:buClr>
              <a:buSzPts val="2400"/>
              <a:buFontTx/>
              <a:buChar char="-"/>
            </a:pPr>
            <a:r>
              <a:rPr lang="en-US" sz="2000" dirty="0" err="1">
                <a:solidFill>
                  <a:schemeClr val="dk1"/>
                </a:solidFill>
              </a:rPr>
              <a:t>Xem</a:t>
            </a:r>
            <a:r>
              <a:rPr lang="en-US" sz="2000" dirty="0">
                <a:solidFill>
                  <a:schemeClr val="dk1"/>
                </a:solidFill>
              </a:rPr>
              <a:t> </a:t>
            </a:r>
            <a:r>
              <a:rPr lang="en-US" sz="2000" dirty="0" err="1">
                <a:solidFill>
                  <a:schemeClr val="dk1"/>
                </a:solidFill>
              </a:rPr>
              <a:t>danh</a:t>
            </a:r>
            <a:r>
              <a:rPr lang="en-US" sz="2000" dirty="0">
                <a:solidFill>
                  <a:schemeClr val="dk1"/>
                </a:solidFill>
              </a:rPr>
              <a:t> </a:t>
            </a:r>
            <a:r>
              <a:rPr lang="en-US" sz="2000" dirty="0" err="1">
                <a:solidFill>
                  <a:schemeClr val="dk1"/>
                </a:solidFill>
              </a:rPr>
              <a:t>sách</a:t>
            </a:r>
            <a:r>
              <a:rPr lang="en-US" sz="2000" dirty="0">
                <a:solidFill>
                  <a:schemeClr val="dk1"/>
                </a:solidFill>
              </a:rPr>
              <a:t> </a:t>
            </a:r>
            <a:r>
              <a:rPr lang="en-US" sz="2000" dirty="0" err="1">
                <a:solidFill>
                  <a:schemeClr val="dk1"/>
                </a:solidFill>
              </a:rPr>
              <a:t>mã</a:t>
            </a:r>
            <a:r>
              <a:rPr lang="en-US" sz="2000" dirty="0">
                <a:solidFill>
                  <a:schemeClr val="dk1"/>
                </a:solidFill>
              </a:rPr>
              <a:t> </a:t>
            </a:r>
            <a:r>
              <a:rPr lang="en-US" sz="2000" dirty="0" err="1">
                <a:solidFill>
                  <a:schemeClr val="dk1"/>
                </a:solidFill>
              </a:rPr>
              <a:t>giảm</a:t>
            </a:r>
            <a:r>
              <a:rPr lang="en-US" sz="2000" dirty="0">
                <a:solidFill>
                  <a:schemeClr val="dk1"/>
                </a:solidFill>
              </a:rPr>
              <a:t> </a:t>
            </a:r>
            <a:r>
              <a:rPr lang="en-US" sz="2000" dirty="0" err="1">
                <a:solidFill>
                  <a:schemeClr val="dk1"/>
                </a:solidFill>
              </a:rPr>
              <a:t>giá</a:t>
            </a:r>
            <a:endParaRPr lang="en-US" sz="2000" dirty="0">
              <a:solidFill>
                <a:schemeClr val="dk1"/>
              </a:solidFill>
            </a:endParaRPr>
          </a:p>
          <a:p>
            <a:pPr marL="419100" lvl="0" indent="-342900">
              <a:spcBef>
                <a:spcPts val="640"/>
              </a:spcBef>
              <a:buClr>
                <a:schemeClr val="dk1"/>
              </a:buClr>
              <a:buSzPts val="2400"/>
              <a:buFontTx/>
              <a:buChar char="-"/>
            </a:pPr>
            <a:r>
              <a:rPr lang="vi-VN" sz="2000" dirty="0">
                <a:solidFill>
                  <a:schemeClr val="dk1"/>
                </a:solidFill>
              </a:rPr>
              <a:t>Xem ưu đãi</a:t>
            </a:r>
            <a:endParaRPr lang="en-US" sz="2000" dirty="0">
              <a:solidFill>
                <a:schemeClr val="dk1"/>
              </a:solidFill>
            </a:endParaRPr>
          </a:p>
          <a:p>
            <a:pPr marL="419100" lvl="0" indent="-342900">
              <a:spcBef>
                <a:spcPts val="640"/>
              </a:spcBef>
              <a:buClr>
                <a:schemeClr val="dk1"/>
              </a:buClr>
              <a:buSzPts val="2400"/>
              <a:buFontTx/>
              <a:buChar char="-"/>
            </a:pPr>
            <a:r>
              <a:rPr lang="en-US" sz="2000" dirty="0" err="1">
                <a:solidFill>
                  <a:schemeClr val="dk1"/>
                </a:solidFill>
              </a:rPr>
              <a:t>Đăng</a:t>
            </a:r>
            <a:r>
              <a:rPr lang="en-US" sz="2000" dirty="0">
                <a:solidFill>
                  <a:schemeClr val="dk1"/>
                </a:solidFill>
              </a:rPr>
              <a:t> </a:t>
            </a:r>
            <a:r>
              <a:rPr lang="en-US" sz="2000" dirty="0" err="1">
                <a:solidFill>
                  <a:schemeClr val="dk1"/>
                </a:solidFill>
              </a:rPr>
              <a:t>kí</a:t>
            </a:r>
            <a:endParaRPr lang="en-US" sz="2000" dirty="0">
              <a:solidFill>
                <a:schemeClr val="dk1"/>
              </a:solidFill>
            </a:endParaRPr>
          </a:p>
        </p:txBody>
      </p:sp>
    </p:spTree>
    <p:extLst>
      <p:ext uri="{BB962C8B-B14F-4D97-AF65-F5344CB8AC3E}">
        <p14:creationId xmlns:p14="http://schemas.microsoft.com/office/powerpoint/2010/main" val="46137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43" name="Google Shape;143;p52"/>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34</a:t>
            </a:r>
            <a:endParaRPr/>
          </a:p>
        </p:txBody>
      </p:sp>
      <p:sp>
        <p:nvSpPr>
          <p:cNvPr id="144" name="Google Shape;144;p52"/>
          <p:cNvSpPr txBox="1">
            <a:spLocks noGrp="1"/>
          </p:cNvSpPr>
          <p:nvPr>
            <p:ph type="title"/>
          </p:nvPr>
        </p:nvSpPr>
        <p:spPr>
          <a:xfrm>
            <a:off x="720000" y="2989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Khách</a:t>
            </a:r>
            <a:r>
              <a:rPr lang="en-US" sz="3000" b="1" dirty="0">
                <a:solidFill>
                  <a:srgbClr val="3D85C6"/>
                </a:solidFill>
              </a:rPr>
              <a:t> </a:t>
            </a:r>
            <a:r>
              <a:rPr lang="en-US" sz="3000" b="1" dirty="0" err="1">
                <a:solidFill>
                  <a:srgbClr val="3D85C6"/>
                </a:solidFill>
              </a:rPr>
              <a:t>hàng</a:t>
            </a:r>
            <a:endParaRPr sz="3000" b="1" dirty="0">
              <a:solidFill>
                <a:srgbClr val="3D85C6"/>
              </a:solidFill>
            </a:endParaRPr>
          </a:p>
        </p:txBody>
      </p:sp>
      <p:sp>
        <p:nvSpPr>
          <p:cNvPr id="3" name="Google Shape;112;g1c0b9518fb9_0_24">
            <a:extLst>
              <a:ext uri="{FF2B5EF4-FFF2-40B4-BE49-F238E27FC236}">
                <a16:creationId xmlns:a16="http://schemas.microsoft.com/office/drawing/2014/main" id="{A44E8F6C-A76F-1196-835A-A522141DB343}"/>
              </a:ext>
            </a:extLst>
          </p:cNvPr>
          <p:cNvSpPr txBox="1"/>
          <p:nvPr/>
        </p:nvSpPr>
        <p:spPr>
          <a:xfrm>
            <a:off x="598079" y="997950"/>
            <a:ext cx="4540200" cy="2400617"/>
          </a:xfrm>
          <a:prstGeom prst="rect">
            <a:avLst/>
          </a:prstGeom>
          <a:noFill/>
          <a:ln>
            <a:noFill/>
          </a:ln>
        </p:spPr>
        <p:txBody>
          <a:bodyPr spcFirstLastPara="1" wrap="square" lIns="91425" tIns="45700" rIns="91425" bIns="45700" anchor="t" anchorCtr="0">
            <a:spAutoFit/>
          </a:bodyPr>
          <a:lstStyle/>
          <a:p>
            <a:pPr marL="419100" lvl="0" indent="-342900">
              <a:spcBef>
                <a:spcPts val="640"/>
              </a:spcBef>
              <a:buClr>
                <a:schemeClr val="dk1"/>
              </a:buClr>
              <a:buSzPts val="2400"/>
              <a:buFontTx/>
              <a:buChar char="-"/>
            </a:pPr>
            <a:r>
              <a:rPr lang="en-US" sz="2000" dirty="0" err="1">
                <a:solidFill>
                  <a:schemeClr val="dk1"/>
                </a:solidFill>
              </a:rPr>
              <a:t>Quản</a:t>
            </a:r>
            <a:r>
              <a:rPr lang="en-US" sz="2000" dirty="0">
                <a:solidFill>
                  <a:schemeClr val="dk1"/>
                </a:solidFill>
              </a:rPr>
              <a:t> </a:t>
            </a:r>
            <a:r>
              <a:rPr lang="en-US" sz="2000" dirty="0" err="1">
                <a:solidFill>
                  <a:schemeClr val="dk1"/>
                </a:solidFill>
              </a:rPr>
              <a:t>lý</a:t>
            </a:r>
            <a:r>
              <a:rPr lang="en-US" sz="2000" dirty="0">
                <a:solidFill>
                  <a:schemeClr val="dk1"/>
                </a:solidFill>
              </a:rPr>
              <a:t> </a:t>
            </a:r>
            <a:r>
              <a:rPr lang="en-US" sz="2000" dirty="0" err="1">
                <a:solidFill>
                  <a:schemeClr val="dk1"/>
                </a:solidFill>
              </a:rPr>
              <a:t>thông</a:t>
            </a:r>
            <a:r>
              <a:rPr lang="en-US" sz="2000" dirty="0">
                <a:solidFill>
                  <a:schemeClr val="dk1"/>
                </a:solidFill>
              </a:rPr>
              <a:t> tin </a:t>
            </a:r>
            <a:r>
              <a:rPr lang="en-US" sz="2000" dirty="0" err="1">
                <a:solidFill>
                  <a:schemeClr val="dk1"/>
                </a:solidFill>
              </a:rPr>
              <a:t>cá</a:t>
            </a:r>
            <a:r>
              <a:rPr lang="en-US" sz="2000" dirty="0">
                <a:solidFill>
                  <a:schemeClr val="dk1"/>
                </a:solidFill>
              </a:rPr>
              <a:t> </a:t>
            </a:r>
            <a:r>
              <a:rPr lang="en-US" sz="2000" dirty="0" err="1">
                <a:solidFill>
                  <a:schemeClr val="dk1"/>
                </a:solidFill>
              </a:rPr>
              <a:t>nhân</a:t>
            </a:r>
            <a:endParaRPr lang="en-US" sz="2000" dirty="0">
              <a:solidFill>
                <a:schemeClr val="dk1"/>
              </a:solidFill>
            </a:endParaRPr>
          </a:p>
          <a:p>
            <a:pPr marL="419100" lvl="0" indent="-342900">
              <a:spcBef>
                <a:spcPts val="640"/>
              </a:spcBef>
              <a:buClr>
                <a:schemeClr val="dk1"/>
              </a:buClr>
              <a:buSzPts val="2400"/>
              <a:buFontTx/>
              <a:buChar char="-"/>
            </a:pPr>
            <a:r>
              <a:rPr lang="vi-VN" sz="2000" dirty="0">
                <a:solidFill>
                  <a:schemeClr val="dk1"/>
                </a:solidFill>
              </a:rPr>
              <a:t>Lưu mã giảm giá</a:t>
            </a:r>
            <a:endParaRPr lang="en-US" sz="2000" dirty="0">
              <a:solidFill>
                <a:schemeClr val="dk1"/>
              </a:solidFill>
            </a:endParaRPr>
          </a:p>
          <a:p>
            <a:pPr marL="419100" lvl="0" indent="-342900">
              <a:spcBef>
                <a:spcPts val="640"/>
              </a:spcBef>
              <a:buClr>
                <a:schemeClr val="dk1"/>
              </a:buClr>
              <a:buSzPts val="2400"/>
              <a:buFontTx/>
              <a:buChar char="-"/>
            </a:pPr>
            <a:r>
              <a:rPr lang="en-US" sz="2000" dirty="0" err="1">
                <a:solidFill>
                  <a:schemeClr val="dk1"/>
                </a:solidFill>
              </a:rPr>
              <a:t>Đặt</a:t>
            </a:r>
            <a:r>
              <a:rPr lang="en-US" sz="2000" dirty="0">
                <a:solidFill>
                  <a:schemeClr val="dk1"/>
                </a:solidFill>
              </a:rPr>
              <a:t> </a:t>
            </a:r>
            <a:r>
              <a:rPr lang="en-US" sz="2000" dirty="0" err="1">
                <a:solidFill>
                  <a:schemeClr val="dk1"/>
                </a:solidFill>
              </a:rPr>
              <a:t>phòng</a:t>
            </a:r>
            <a:endParaRPr lang="en-US" sz="2000" dirty="0">
              <a:solidFill>
                <a:schemeClr val="dk1"/>
              </a:solidFill>
            </a:endParaRPr>
          </a:p>
          <a:p>
            <a:pPr marL="419100" lvl="0" indent="-342900">
              <a:spcBef>
                <a:spcPts val="640"/>
              </a:spcBef>
              <a:buClr>
                <a:schemeClr val="dk1"/>
              </a:buClr>
              <a:buSzPts val="2400"/>
              <a:buFontTx/>
              <a:buChar char="-"/>
            </a:pPr>
            <a:r>
              <a:rPr lang="en-US" sz="2000" dirty="0" err="1">
                <a:solidFill>
                  <a:schemeClr val="dk1"/>
                </a:solidFill>
              </a:rPr>
              <a:t>Quản</a:t>
            </a:r>
            <a:r>
              <a:rPr lang="en-US" sz="2000" dirty="0">
                <a:solidFill>
                  <a:schemeClr val="dk1"/>
                </a:solidFill>
              </a:rPr>
              <a:t> </a:t>
            </a:r>
            <a:r>
              <a:rPr lang="en-US" sz="2000" dirty="0" err="1">
                <a:solidFill>
                  <a:schemeClr val="dk1"/>
                </a:solidFill>
              </a:rPr>
              <a:t>lý</a:t>
            </a:r>
            <a:r>
              <a:rPr lang="en-US" sz="2000" dirty="0">
                <a:solidFill>
                  <a:schemeClr val="dk1"/>
                </a:solidFill>
              </a:rPr>
              <a:t> </a:t>
            </a:r>
            <a:r>
              <a:rPr lang="en-US" sz="2000" dirty="0" err="1">
                <a:solidFill>
                  <a:schemeClr val="dk1"/>
                </a:solidFill>
              </a:rPr>
              <a:t>hợp</a:t>
            </a:r>
            <a:r>
              <a:rPr lang="en-US" sz="2000" dirty="0">
                <a:solidFill>
                  <a:schemeClr val="dk1"/>
                </a:solidFill>
              </a:rPr>
              <a:t> </a:t>
            </a:r>
            <a:r>
              <a:rPr lang="en-US" sz="2000" dirty="0" err="1">
                <a:solidFill>
                  <a:schemeClr val="dk1"/>
                </a:solidFill>
              </a:rPr>
              <a:t>đồng</a:t>
            </a:r>
            <a:endParaRPr lang="en-US" sz="2000" dirty="0">
              <a:solidFill>
                <a:schemeClr val="dk1"/>
              </a:solidFill>
            </a:endParaRPr>
          </a:p>
          <a:p>
            <a:pPr marL="419100" lvl="0" indent="-342900">
              <a:spcBef>
                <a:spcPts val="640"/>
              </a:spcBef>
              <a:buClr>
                <a:schemeClr val="dk1"/>
              </a:buClr>
              <a:buSzPts val="2400"/>
              <a:buFontTx/>
              <a:buChar char="-"/>
            </a:pPr>
            <a:r>
              <a:rPr lang="en-US" sz="2000" dirty="0" err="1">
                <a:solidFill>
                  <a:schemeClr val="dk1"/>
                </a:solidFill>
              </a:rPr>
              <a:t>Quản</a:t>
            </a:r>
            <a:r>
              <a:rPr lang="en-US" sz="2000" dirty="0">
                <a:solidFill>
                  <a:schemeClr val="dk1"/>
                </a:solidFill>
              </a:rPr>
              <a:t> </a:t>
            </a:r>
            <a:r>
              <a:rPr lang="en-US" sz="2000" dirty="0" err="1">
                <a:solidFill>
                  <a:schemeClr val="dk1"/>
                </a:solidFill>
              </a:rPr>
              <a:t>lý</a:t>
            </a:r>
            <a:r>
              <a:rPr lang="en-US" sz="2000" dirty="0">
                <a:solidFill>
                  <a:schemeClr val="dk1"/>
                </a:solidFill>
              </a:rPr>
              <a:t> </a:t>
            </a:r>
            <a:r>
              <a:rPr lang="en-US" sz="2000" dirty="0" err="1">
                <a:solidFill>
                  <a:schemeClr val="dk1"/>
                </a:solidFill>
              </a:rPr>
              <a:t>yêu</a:t>
            </a:r>
            <a:r>
              <a:rPr lang="en-US" sz="2000" dirty="0">
                <a:solidFill>
                  <a:schemeClr val="dk1"/>
                </a:solidFill>
              </a:rPr>
              <a:t> </a:t>
            </a:r>
            <a:r>
              <a:rPr lang="en-US" sz="2000" dirty="0" err="1">
                <a:solidFill>
                  <a:schemeClr val="dk1"/>
                </a:solidFill>
              </a:rPr>
              <a:t>cầu</a:t>
            </a:r>
            <a:endParaRPr lang="en-US" sz="2000" dirty="0">
              <a:solidFill>
                <a:schemeClr val="dk1"/>
              </a:solidFill>
            </a:endParaRPr>
          </a:p>
          <a:p>
            <a:pPr marL="419100" lvl="0" indent="-342900">
              <a:spcBef>
                <a:spcPts val="640"/>
              </a:spcBef>
              <a:buClr>
                <a:schemeClr val="dk1"/>
              </a:buClr>
              <a:buSzPts val="2400"/>
              <a:buFontTx/>
              <a:buChar char="-"/>
            </a:pPr>
            <a:r>
              <a:rPr lang="vi-VN" sz="2000" dirty="0">
                <a:solidFill>
                  <a:schemeClr val="dk1"/>
                </a:solidFill>
              </a:rPr>
              <a:t>Xem danh sách hóa đơn</a:t>
            </a:r>
            <a:endParaRPr lang="en-US" sz="2000" dirty="0">
              <a:solidFill>
                <a:schemeClr val="dk1"/>
              </a:solidFill>
            </a:endParaRPr>
          </a:p>
        </p:txBody>
      </p:sp>
    </p:spTree>
    <p:extLst>
      <p:ext uri="{BB962C8B-B14F-4D97-AF65-F5344CB8AC3E}">
        <p14:creationId xmlns:p14="http://schemas.microsoft.com/office/powerpoint/2010/main" val="286189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BB91239-2B00-028E-C406-EDE43FE7095F}"/>
              </a:ext>
            </a:extLst>
          </p:cNvPr>
          <p:cNvPicPr>
            <a:picLocks noChangeAspect="1"/>
          </p:cNvPicPr>
          <p:nvPr/>
        </p:nvPicPr>
        <p:blipFill>
          <a:blip r:embed="rId2"/>
          <a:stretch>
            <a:fillRect/>
          </a:stretch>
        </p:blipFill>
        <p:spPr>
          <a:xfrm>
            <a:off x="1972326" y="0"/>
            <a:ext cx="5199347" cy="5143500"/>
          </a:xfrm>
          <a:prstGeom prst="rect">
            <a:avLst/>
          </a:prstGeom>
        </p:spPr>
      </p:pic>
      <p:sp>
        <p:nvSpPr>
          <p:cNvPr id="5" name="Google Shape;144;p52">
            <a:extLst>
              <a:ext uri="{FF2B5EF4-FFF2-40B4-BE49-F238E27FC236}">
                <a16:creationId xmlns:a16="http://schemas.microsoft.com/office/drawing/2014/main" id="{7F6D4979-3E35-A420-4C07-782F0DCFFBF5}"/>
              </a:ext>
            </a:extLst>
          </p:cNvPr>
          <p:cNvSpPr txBox="1">
            <a:spLocks noGrp="1"/>
          </p:cNvSpPr>
          <p:nvPr>
            <p:ph type="title"/>
          </p:nvPr>
        </p:nvSpPr>
        <p:spPr>
          <a:xfrm>
            <a:off x="477078" y="282997"/>
            <a:ext cx="2242268"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Nhân</a:t>
            </a:r>
            <a:r>
              <a:rPr lang="en-US" sz="3000" b="1" dirty="0">
                <a:solidFill>
                  <a:srgbClr val="3D85C6"/>
                </a:solidFill>
              </a:rPr>
              <a:t> </a:t>
            </a:r>
            <a:r>
              <a:rPr lang="en-US" sz="3000" b="1" dirty="0" err="1">
                <a:solidFill>
                  <a:srgbClr val="3D85C6"/>
                </a:solidFill>
              </a:rPr>
              <a:t>viên</a:t>
            </a:r>
            <a:endParaRPr sz="3000" b="1" dirty="0">
              <a:solidFill>
                <a:srgbClr val="3D85C6"/>
              </a:solidFill>
            </a:endParaRPr>
          </a:p>
        </p:txBody>
      </p:sp>
    </p:spTree>
    <p:extLst>
      <p:ext uri="{BB962C8B-B14F-4D97-AF65-F5344CB8AC3E}">
        <p14:creationId xmlns:p14="http://schemas.microsoft.com/office/powerpoint/2010/main" val="402344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43" name="Google Shape;143;p52"/>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34</a:t>
            </a:r>
            <a:endParaRPr/>
          </a:p>
        </p:txBody>
      </p:sp>
      <p:sp>
        <p:nvSpPr>
          <p:cNvPr id="144" name="Google Shape;144;p52"/>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Nhân</a:t>
            </a:r>
            <a:r>
              <a:rPr lang="en-US" sz="3000" b="1" dirty="0">
                <a:solidFill>
                  <a:srgbClr val="3D85C6"/>
                </a:solidFill>
              </a:rPr>
              <a:t> </a:t>
            </a:r>
            <a:r>
              <a:rPr lang="en-US" sz="3000" b="1" dirty="0" err="1">
                <a:solidFill>
                  <a:srgbClr val="3D85C6"/>
                </a:solidFill>
              </a:rPr>
              <a:t>viên</a:t>
            </a:r>
            <a:endParaRPr sz="3000" b="1" dirty="0">
              <a:solidFill>
                <a:srgbClr val="3D85C6"/>
              </a:solidFill>
            </a:endParaRPr>
          </a:p>
        </p:txBody>
      </p:sp>
      <p:sp>
        <p:nvSpPr>
          <p:cNvPr id="3" name="Google Shape;112;g1c0b9518fb9_0_24">
            <a:extLst>
              <a:ext uri="{FF2B5EF4-FFF2-40B4-BE49-F238E27FC236}">
                <a16:creationId xmlns:a16="http://schemas.microsoft.com/office/drawing/2014/main" id="{A44E8F6C-A76F-1196-835A-A522141DB343}"/>
              </a:ext>
            </a:extLst>
          </p:cNvPr>
          <p:cNvSpPr txBox="1"/>
          <p:nvPr/>
        </p:nvSpPr>
        <p:spPr>
          <a:xfrm>
            <a:off x="598079" y="997950"/>
            <a:ext cx="4540200" cy="1246455"/>
          </a:xfrm>
          <a:prstGeom prst="rect">
            <a:avLst/>
          </a:prstGeom>
          <a:noFill/>
          <a:ln>
            <a:noFill/>
          </a:ln>
        </p:spPr>
        <p:txBody>
          <a:bodyPr spcFirstLastPara="1" wrap="square" lIns="91425" tIns="45700" rIns="91425" bIns="45700" anchor="t" anchorCtr="0">
            <a:spAutoFit/>
          </a:bodyPr>
          <a:lstStyle/>
          <a:p>
            <a:pPr marL="419100" lvl="0" indent="-342900">
              <a:spcBef>
                <a:spcPts val="640"/>
              </a:spcBef>
              <a:buClr>
                <a:schemeClr val="dk1"/>
              </a:buClr>
              <a:buSzPts val="2400"/>
              <a:buFontTx/>
              <a:buChar char="-"/>
            </a:pPr>
            <a:r>
              <a:rPr lang="en-US" sz="2000" dirty="0" err="1">
                <a:solidFill>
                  <a:schemeClr val="dk1"/>
                </a:solidFill>
              </a:rPr>
              <a:t>Điểm</a:t>
            </a:r>
            <a:r>
              <a:rPr lang="en-US" sz="2000" dirty="0">
                <a:solidFill>
                  <a:schemeClr val="dk1"/>
                </a:solidFill>
              </a:rPr>
              <a:t> </a:t>
            </a:r>
            <a:r>
              <a:rPr lang="en-US" sz="2000" dirty="0" err="1">
                <a:solidFill>
                  <a:schemeClr val="dk1"/>
                </a:solidFill>
              </a:rPr>
              <a:t>danh</a:t>
            </a:r>
            <a:endParaRPr lang="en-US" sz="2000" dirty="0">
              <a:solidFill>
                <a:schemeClr val="dk1"/>
              </a:solidFill>
            </a:endParaRPr>
          </a:p>
          <a:p>
            <a:pPr marL="419100" lvl="0" indent="-342900">
              <a:spcBef>
                <a:spcPts val="640"/>
              </a:spcBef>
              <a:buClr>
                <a:schemeClr val="dk1"/>
              </a:buClr>
              <a:buSzPts val="2400"/>
              <a:buFontTx/>
              <a:buChar char="-"/>
            </a:pPr>
            <a:r>
              <a:rPr lang="en-US" sz="2000" dirty="0" err="1">
                <a:solidFill>
                  <a:schemeClr val="dk1"/>
                </a:solidFill>
              </a:rPr>
              <a:t>Đổi</a:t>
            </a:r>
            <a:r>
              <a:rPr lang="en-US" sz="2000" dirty="0">
                <a:solidFill>
                  <a:schemeClr val="dk1"/>
                </a:solidFill>
              </a:rPr>
              <a:t> </a:t>
            </a:r>
            <a:r>
              <a:rPr lang="en-US" sz="2000" dirty="0" err="1">
                <a:solidFill>
                  <a:schemeClr val="dk1"/>
                </a:solidFill>
              </a:rPr>
              <a:t>mật</a:t>
            </a:r>
            <a:r>
              <a:rPr lang="en-US" sz="2000" dirty="0">
                <a:solidFill>
                  <a:schemeClr val="dk1"/>
                </a:solidFill>
              </a:rPr>
              <a:t> </a:t>
            </a:r>
            <a:r>
              <a:rPr lang="en-US" sz="2000" dirty="0" err="1">
                <a:solidFill>
                  <a:schemeClr val="dk1"/>
                </a:solidFill>
              </a:rPr>
              <a:t>khẩu</a:t>
            </a:r>
            <a:endParaRPr lang="en-US" sz="2000" dirty="0">
              <a:solidFill>
                <a:schemeClr val="dk1"/>
              </a:solidFill>
            </a:endParaRPr>
          </a:p>
          <a:p>
            <a:pPr marL="419100" lvl="0" indent="-342900">
              <a:spcBef>
                <a:spcPts val="640"/>
              </a:spcBef>
              <a:buClr>
                <a:schemeClr val="dk1"/>
              </a:buClr>
              <a:buSzPts val="2400"/>
              <a:buFontTx/>
              <a:buChar char="-"/>
            </a:pPr>
            <a:r>
              <a:rPr lang="en-US" sz="2000" dirty="0" err="1">
                <a:solidFill>
                  <a:schemeClr val="dk1"/>
                </a:solidFill>
              </a:rPr>
              <a:t>Quản</a:t>
            </a:r>
            <a:r>
              <a:rPr lang="en-US" sz="2000" dirty="0">
                <a:solidFill>
                  <a:schemeClr val="dk1"/>
                </a:solidFill>
              </a:rPr>
              <a:t> </a:t>
            </a:r>
            <a:r>
              <a:rPr lang="en-US" sz="2000" dirty="0" err="1">
                <a:solidFill>
                  <a:schemeClr val="dk1"/>
                </a:solidFill>
              </a:rPr>
              <a:t>lý</a:t>
            </a:r>
            <a:r>
              <a:rPr lang="en-US" sz="2000" dirty="0">
                <a:solidFill>
                  <a:schemeClr val="dk1"/>
                </a:solidFill>
              </a:rPr>
              <a:t> </a:t>
            </a:r>
            <a:r>
              <a:rPr lang="en-US" sz="2000" dirty="0" err="1">
                <a:solidFill>
                  <a:schemeClr val="dk1"/>
                </a:solidFill>
              </a:rPr>
              <a:t>yêu</a:t>
            </a:r>
            <a:r>
              <a:rPr lang="en-US" sz="2000" dirty="0">
                <a:solidFill>
                  <a:schemeClr val="dk1"/>
                </a:solidFill>
              </a:rPr>
              <a:t> </a:t>
            </a:r>
            <a:r>
              <a:rPr lang="en-US" sz="2000" dirty="0" err="1">
                <a:solidFill>
                  <a:schemeClr val="dk1"/>
                </a:solidFill>
              </a:rPr>
              <a:t>cầu</a:t>
            </a:r>
            <a:endParaRPr lang="en-US" sz="2000" dirty="0">
              <a:solidFill>
                <a:schemeClr val="dk1"/>
              </a:solidFill>
            </a:endParaRPr>
          </a:p>
        </p:txBody>
      </p:sp>
    </p:spTree>
    <p:extLst>
      <p:ext uri="{BB962C8B-B14F-4D97-AF65-F5344CB8AC3E}">
        <p14:creationId xmlns:p14="http://schemas.microsoft.com/office/powerpoint/2010/main" val="327004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anim calcmode="lin" valueType="num">
                                      <p:cBhvr>
                                        <p:cTn id="8" dur="1000" fill="hold"/>
                                        <p:tgtEl>
                                          <p:spTgt spid="144"/>
                                        </p:tgtEl>
                                        <p:attrNameLst>
                                          <p:attrName>ppt_x</p:attrName>
                                        </p:attrNameLst>
                                      </p:cBhvr>
                                      <p:tavLst>
                                        <p:tav tm="0">
                                          <p:val>
                                            <p:strVal val="#ppt_x"/>
                                          </p:val>
                                        </p:tav>
                                        <p:tav tm="100000">
                                          <p:val>
                                            <p:strVal val="#ppt_x"/>
                                          </p:val>
                                        </p:tav>
                                      </p:tavLst>
                                    </p:anim>
                                    <p:anim calcmode="lin" valueType="num">
                                      <p:cBhvr>
                                        <p:cTn id="9" dur="1000" fill="hold"/>
                                        <p:tgtEl>
                                          <p:spTgt spid="1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43" name="Google Shape;143;p52"/>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34</a:t>
            </a:r>
            <a:endParaRPr/>
          </a:p>
        </p:txBody>
      </p:sp>
      <p:sp>
        <p:nvSpPr>
          <p:cNvPr id="144" name="Google Shape;144;p52"/>
          <p:cNvSpPr txBox="1">
            <a:spLocks noGrp="1"/>
          </p:cNvSpPr>
          <p:nvPr>
            <p:ph type="title"/>
          </p:nvPr>
        </p:nvSpPr>
        <p:spPr>
          <a:xfrm>
            <a:off x="720000" y="216745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000" b="1" dirty="0" err="1">
                <a:solidFill>
                  <a:srgbClr val="3D85C6"/>
                </a:solidFill>
              </a:rPr>
              <a:t>Công</a:t>
            </a:r>
            <a:r>
              <a:rPr lang="en-US" sz="3000" b="1" dirty="0">
                <a:solidFill>
                  <a:srgbClr val="3D85C6"/>
                </a:solidFill>
              </a:rPr>
              <a:t> </a:t>
            </a:r>
            <a:r>
              <a:rPr lang="en-US" sz="3000" b="1" dirty="0" err="1">
                <a:solidFill>
                  <a:srgbClr val="3D85C6"/>
                </a:solidFill>
              </a:rPr>
              <a:t>nghệ</a:t>
            </a:r>
            <a:r>
              <a:rPr lang="en-US" sz="3000" b="1" dirty="0">
                <a:solidFill>
                  <a:srgbClr val="3D85C6"/>
                </a:solidFill>
              </a:rPr>
              <a:t> </a:t>
            </a:r>
            <a:r>
              <a:rPr lang="en-US" sz="3000" b="1" dirty="0" err="1">
                <a:solidFill>
                  <a:srgbClr val="3D85C6"/>
                </a:solidFill>
              </a:rPr>
              <a:t>sử</a:t>
            </a:r>
            <a:r>
              <a:rPr lang="en-US" sz="3000" b="1" dirty="0">
                <a:solidFill>
                  <a:srgbClr val="3D85C6"/>
                </a:solidFill>
              </a:rPr>
              <a:t> </a:t>
            </a:r>
            <a:r>
              <a:rPr lang="en-US" sz="3000" b="1" dirty="0" err="1">
                <a:solidFill>
                  <a:srgbClr val="3D85C6"/>
                </a:solidFill>
              </a:rPr>
              <a:t>dụng</a:t>
            </a:r>
            <a:endParaRPr sz="3000" b="1" dirty="0">
              <a:solidFill>
                <a:srgbClr val="3D85C6"/>
              </a:solidFill>
            </a:endParaRPr>
          </a:p>
        </p:txBody>
      </p:sp>
    </p:spTree>
    <p:extLst>
      <p:ext uri="{BB962C8B-B14F-4D97-AF65-F5344CB8AC3E}">
        <p14:creationId xmlns:p14="http://schemas.microsoft.com/office/powerpoint/2010/main" val="149764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E479ED4-6674-BD11-8B72-3E11EFD18785}"/>
              </a:ext>
            </a:extLst>
          </p:cNvPr>
          <p:cNvGraphicFramePr/>
          <p:nvPr>
            <p:extLst>
              <p:ext uri="{D42A27DB-BD31-4B8C-83A1-F6EECF244321}">
                <p14:modId xmlns:p14="http://schemas.microsoft.com/office/powerpoint/2010/main" val="2965397160"/>
              </p:ext>
            </p:extLst>
          </p:nvPr>
        </p:nvGraphicFramePr>
        <p:xfrm>
          <a:off x="1119963" y="240192"/>
          <a:ext cx="6904074" cy="4663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0DDBC81-9F2F-1D17-09AE-6309D787CE88}"/>
              </a:ext>
            </a:extLst>
          </p:cNvPr>
          <p:cNvSpPr txBox="1"/>
          <p:nvPr/>
        </p:nvSpPr>
        <p:spPr>
          <a:xfrm>
            <a:off x="8739962" y="4881890"/>
            <a:ext cx="404037" cy="261610"/>
          </a:xfrm>
          <a:prstGeom prst="rect">
            <a:avLst/>
          </a:prstGeom>
          <a:noFill/>
        </p:spPr>
        <p:txBody>
          <a:bodyPr wrap="square" rtlCol="0">
            <a:spAutoFit/>
          </a:bodyPr>
          <a:lstStyle/>
          <a:p>
            <a:r>
              <a:rPr lang="en-US" sz="1100" dirty="0">
                <a:solidFill>
                  <a:schemeClr val="tx2"/>
                </a:solidFill>
              </a:rPr>
              <a:t>30</a:t>
            </a:r>
          </a:p>
        </p:txBody>
      </p:sp>
    </p:spTree>
    <p:extLst>
      <p:ext uri="{BB962C8B-B14F-4D97-AF65-F5344CB8AC3E}">
        <p14:creationId xmlns:p14="http://schemas.microsoft.com/office/powerpoint/2010/main" val="360543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graphicEl>
                                              <a:dgm id="{4A470BE5-F3DA-45A7-AB51-FE1D3E60B62E}"/>
                                            </p:graphicEl>
                                          </p:spTgt>
                                        </p:tgtEl>
                                        <p:attrNameLst>
                                          <p:attrName>style.visibility</p:attrName>
                                        </p:attrNameLst>
                                      </p:cBhvr>
                                      <p:to>
                                        <p:strVal val="visible"/>
                                      </p:to>
                                    </p:set>
                                    <p:animEffect transition="in" filter="fade">
                                      <p:cBhvr>
                                        <p:cTn id="7" dur="500"/>
                                        <p:tgtEl>
                                          <p:spTgt spid="2">
                                            <p:graphicEl>
                                              <a:dgm id="{4A470BE5-F3DA-45A7-AB51-FE1D3E60B62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7E8D010F-B873-4751-A6AC-E168F89664D7}"/>
                                            </p:graphicEl>
                                          </p:spTgt>
                                        </p:tgtEl>
                                        <p:attrNameLst>
                                          <p:attrName>style.visibility</p:attrName>
                                        </p:attrNameLst>
                                      </p:cBhvr>
                                      <p:to>
                                        <p:strVal val="visible"/>
                                      </p:to>
                                    </p:set>
                                    <p:animEffect transition="in" filter="fade">
                                      <p:cBhvr>
                                        <p:cTn id="12" dur="500"/>
                                        <p:tgtEl>
                                          <p:spTgt spid="2">
                                            <p:graphicEl>
                                              <a:dgm id="{7E8D010F-B873-4751-A6AC-E168F89664D7}"/>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5A25690F-CBA3-45AD-8BF8-0A7937AB86E8}"/>
                                            </p:graphicEl>
                                          </p:spTgt>
                                        </p:tgtEl>
                                        <p:attrNameLst>
                                          <p:attrName>style.visibility</p:attrName>
                                        </p:attrNameLst>
                                      </p:cBhvr>
                                      <p:to>
                                        <p:strVal val="visible"/>
                                      </p:to>
                                    </p:set>
                                    <p:animEffect transition="in" filter="fade">
                                      <p:cBhvr>
                                        <p:cTn id="15" dur="500"/>
                                        <p:tgtEl>
                                          <p:spTgt spid="2">
                                            <p:graphicEl>
                                              <a:dgm id="{5A25690F-CBA3-45AD-8BF8-0A7937AB86E8}"/>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6B24102A-E011-44DC-A3D7-7630C874A2A0}"/>
                                            </p:graphicEl>
                                          </p:spTgt>
                                        </p:tgtEl>
                                        <p:attrNameLst>
                                          <p:attrName>style.visibility</p:attrName>
                                        </p:attrNameLst>
                                      </p:cBhvr>
                                      <p:to>
                                        <p:strVal val="visible"/>
                                      </p:to>
                                    </p:set>
                                    <p:animEffect transition="in" filter="fade">
                                      <p:cBhvr>
                                        <p:cTn id="20" dur="500"/>
                                        <p:tgtEl>
                                          <p:spTgt spid="2">
                                            <p:graphicEl>
                                              <a:dgm id="{6B24102A-E011-44DC-A3D7-7630C874A2A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graphicEl>
                                              <a:dgm id="{0CCE110B-893F-4BE7-9197-B4A09E14F7EC}"/>
                                            </p:graphicEl>
                                          </p:spTgt>
                                        </p:tgtEl>
                                        <p:attrNameLst>
                                          <p:attrName>style.visibility</p:attrName>
                                        </p:attrNameLst>
                                      </p:cBhvr>
                                      <p:to>
                                        <p:strVal val="visible"/>
                                      </p:to>
                                    </p:set>
                                    <p:animEffect transition="in" filter="fade">
                                      <p:cBhvr>
                                        <p:cTn id="23" dur="500"/>
                                        <p:tgtEl>
                                          <p:spTgt spid="2">
                                            <p:graphicEl>
                                              <a:dgm id="{0CCE110B-893F-4BE7-9197-B4A09E14F7E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graphicEl>
                                              <a:dgm id="{4E8F2547-AAA0-405B-BA5B-94F9765B6E3E}"/>
                                            </p:graphicEl>
                                          </p:spTgt>
                                        </p:tgtEl>
                                        <p:attrNameLst>
                                          <p:attrName>style.visibility</p:attrName>
                                        </p:attrNameLst>
                                      </p:cBhvr>
                                      <p:to>
                                        <p:strVal val="visible"/>
                                      </p:to>
                                    </p:set>
                                    <p:animEffect transition="in" filter="fade">
                                      <p:cBhvr>
                                        <p:cTn id="28" dur="500"/>
                                        <p:tgtEl>
                                          <p:spTgt spid="2">
                                            <p:graphicEl>
                                              <a:dgm id="{4E8F2547-AAA0-405B-BA5B-94F9765B6E3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graphicEl>
                                              <a:dgm id="{235E572F-29CD-4E2D-B57B-80FE375AF424}"/>
                                            </p:graphicEl>
                                          </p:spTgt>
                                        </p:tgtEl>
                                        <p:attrNameLst>
                                          <p:attrName>style.visibility</p:attrName>
                                        </p:attrNameLst>
                                      </p:cBhvr>
                                      <p:to>
                                        <p:strVal val="visible"/>
                                      </p:to>
                                    </p:set>
                                    <p:animEffect transition="in" filter="fade">
                                      <p:cBhvr>
                                        <p:cTn id="31" dur="500"/>
                                        <p:tgtEl>
                                          <p:spTgt spid="2">
                                            <p:graphicEl>
                                              <a:dgm id="{235E572F-29CD-4E2D-B57B-80FE375AF424}"/>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graphicEl>
                                              <a:dgm id="{9521E56A-C226-4A9A-94DF-DBEFE300072C}"/>
                                            </p:graphicEl>
                                          </p:spTgt>
                                        </p:tgtEl>
                                        <p:attrNameLst>
                                          <p:attrName>style.visibility</p:attrName>
                                        </p:attrNameLst>
                                      </p:cBhvr>
                                      <p:to>
                                        <p:strVal val="visible"/>
                                      </p:to>
                                    </p:set>
                                    <p:animEffect transition="in" filter="fade">
                                      <p:cBhvr>
                                        <p:cTn id="36" dur="500"/>
                                        <p:tgtEl>
                                          <p:spTgt spid="2">
                                            <p:graphicEl>
                                              <a:dgm id="{9521E56A-C226-4A9A-94DF-DBEFE300072C}"/>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graphicEl>
                                              <a:dgm id="{2CE38EBD-4633-4973-BB7D-D04B7A7D65D4}"/>
                                            </p:graphicEl>
                                          </p:spTgt>
                                        </p:tgtEl>
                                        <p:attrNameLst>
                                          <p:attrName>style.visibility</p:attrName>
                                        </p:attrNameLst>
                                      </p:cBhvr>
                                      <p:to>
                                        <p:strVal val="visible"/>
                                      </p:to>
                                    </p:set>
                                    <p:animEffect transition="in" filter="fade">
                                      <p:cBhvr>
                                        <p:cTn id="39" dur="500"/>
                                        <p:tgtEl>
                                          <p:spTgt spid="2">
                                            <p:graphicEl>
                                              <a:dgm id="{2CE38EBD-4633-4973-BB7D-D04B7A7D65D4}"/>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graphicEl>
                                              <a:dgm id="{FC8D919C-6C64-4AD8-AA1D-419FBFA64260}"/>
                                            </p:graphicEl>
                                          </p:spTgt>
                                        </p:tgtEl>
                                        <p:attrNameLst>
                                          <p:attrName>style.visibility</p:attrName>
                                        </p:attrNameLst>
                                      </p:cBhvr>
                                      <p:to>
                                        <p:strVal val="visible"/>
                                      </p:to>
                                    </p:set>
                                    <p:animEffect transition="in" filter="fade">
                                      <p:cBhvr>
                                        <p:cTn id="44" dur="500"/>
                                        <p:tgtEl>
                                          <p:spTgt spid="2">
                                            <p:graphicEl>
                                              <a:dgm id="{FC8D919C-6C64-4AD8-AA1D-419FBFA64260}"/>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graphicEl>
                                              <a:dgm id="{E9F81483-BA2F-42A4-9E9C-89146862465E}"/>
                                            </p:graphicEl>
                                          </p:spTgt>
                                        </p:tgtEl>
                                        <p:attrNameLst>
                                          <p:attrName>style.visibility</p:attrName>
                                        </p:attrNameLst>
                                      </p:cBhvr>
                                      <p:to>
                                        <p:strVal val="visible"/>
                                      </p:to>
                                    </p:set>
                                    <p:animEffect transition="in" filter="fade">
                                      <p:cBhvr>
                                        <p:cTn id="47" dur="500"/>
                                        <p:tgtEl>
                                          <p:spTgt spid="2">
                                            <p:graphicEl>
                                              <a:dgm id="{E9F81483-BA2F-42A4-9E9C-89146862465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graphicEl>
                                              <a:dgm id="{1C56A15B-742A-4F83-BE8E-2F8091942C23}"/>
                                            </p:graphicEl>
                                          </p:spTgt>
                                        </p:tgtEl>
                                        <p:attrNameLst>
                                          <p:attrName>style.visibility</p:attrName>
                                        </p:attrNameLst>
                                      </p:cBhvr>
                                      <p:to>
                                        <p:strVal val="visible"/>
                                      </p:to>
                                    </p:set>
                                    <p:animEffect transition="in" filter="fade">
                                      <p:cBhvr>
                                        <p:cTn id="52" dur="500"/>
                                        <p:tgtEl>
                                          <p:spTgt spid="2">
                                            <p:graphicEl>
                                              <a:dgm id="{1C56A15B-742A-4F83-BE8E-2F8091942C23}"/>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graphicEl>
                                              <a:dgm id="{3642F93C-73CF-4A49-BDAF-454B02A60E42}"/>
                                            </p:graphicEl>
                                          </p:spTgt>
                                        </p:tgtEl>
                                        <p:attrNameLst>
                                          <p:attrName>style.visibility</p:attrName>
                                        </p:attrNameLst>
                                      </p:cBhvr>
                                      <p:to>
                                        <p:strVal val="visible"/>
                                      </p:to>
                                    </p:set>
                                    <p:animEffect transition="in" filter="fade">
                                      <p:cBhvr>
                                        <p:cTn id="55" dur="500"/>
                                        <p:tgtEl>
                                          <p:spTgt spid="2">
                                            <p:graphicEl>
                                              <a:dgm id="{3642F93C-73CF-4A49-BDAF-454B02A60E4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43" name="Google Shape;143;p52"/>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34</a:t>
            </a:r>
            <a:endParaRPr/>
          </a:p>
        </p:txBody>
      </p:sp>
      <p:sp>
        <p:nvSpPr>
          <p:cNvPr id="144" name="Google Shape;144;p52"/>
          <p:cNvSpPr txBox="1">
            <a:spLocks noGrp="1"/>
          </p:cNvSpPr>
          <p:nvPr>
            <p:ph type="title"/>
          </p:nvPr>
        </p:nvSpPr>
        <p:spPr>
          <a:xfrm>
            <a:off x="720000" y="216745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000" b="1" dirty="0" err="1">
                <a:solidFill>
                  <a:srgbClr val="3D85C6"/>
                </a:solidFill>
              </a:rPr>
              <a:t>Kiến</a:t>
            </a:r>
            <a:r>
              <a:rPr lang="en-US" sz="3000" b="1" dirty="0">
                <a:solidFill>
                  <a:srgbClr val="3D85C6"/>
                </a:solidFill>
              </a:rPr>
              <a:t> </a:t>
            </a:r>
            <a:r>
              <a:rPr lang="en-US" sz="3000" b="1" dirty="0" err="1">
                <a:solidFill>
                  <a:srgbClr val="3D85C6"/>
                </a:solidFill>
              </a:rPr>
              <a:t>trúc</a:t>
            </a:r>
            <a:r>
              <a:rPr lang="en-US" sz="3000" b="1" dirty="0">
                <a:solidFill>
                  <a:srgbClr val="3D85C6"/>
                </a:solidFill>
              </a:rPr>
              <a:t> </a:t>
            </a:r>
            <a:r>
              <a:rPr lang="en-US" sz="3000" b="1" dirty="0" err="1">
                <a:solidFill>
                  <a:srgbClr val="3D85C6"/>
                </a:solidFill>
              </a:rPr>
              <a:t>hệ</a:t>
            </a:r>
            <a:r>
              <a:rPr lang="en-US" sz="3000" b="1" dirty="0">
                <a:solidFill>
                  <a:srgbClr val="3D85C6"/>
                </a:solidFill>
              </a:rPr>
              <a:t> </a:t>
            </a:r>
            <a:r>
              <a:rPr lang="en-US" sz="3000" b="1" dirty="0" err="1">
                <a:solidFill>
                  <a:srgbClr val="3D85C6"/>
                </a:solidFill>
              </a:rPr>
              <a:t>thống</a:t>
            </a:r>
            <a:endParaRPr sz="3000" b="1" dirty="0">
              <a:solidFill>
                <a:srgbClr val="3D85C6"/>
              </a:solidFill>
            </a:endParaRPr>
          </a:p>
        </p:txBody>
      </p:sp>
    </p:spTree>
    <p:extLst>
      <p:ext uri="{BB962C8B-B14F-4D97-AF65-F5344CB8AC3E}">
        <p14:creationId xmlns:p14="http://schemas.microsoft.com/office/powerpoint/2010/main" val="310742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engineering drawing&#10;&#10;Description automatically generated">
            <a:extLst>
              <a:ext uri="{FF2B5EF4-FFF2-40B4-BE49-F238E27FC236}">
                <a16:creationId xmlns:a16="http://schemas.microsoft.com/office/drawing/2014/main" id="{0F8BDA92-59AD-B200-EF33-167B634C34B3}"/>
              </a:ext>
            </a:extLst>
          </p:cNvPr>
          <p:cNvPicPr>
            <a:picLocks noChangeAspect="1"/>
          </p:cNvPicPr>
          <p:nvPr/>
        </p:nvPicPr>
        <p:blipFill>
          <a:blip r:embed="rId2"/>
          <a:stretch>
            <a:fillRect/>
          </a:stretch>
        </p:blipFill>
        <p:spPr>
          <a:xfrm>
            <a:off x="2216983" y="0"/>
            <a:ext cx="4710034" cy="5143500"/>
          </a:xfrm>
          <a:prstGeom prst="rect">
            <a:avLst/>
          </a:prstGeom>
        </p:spPr>
      </p:pic>
    </p:spTree>
    <p:extLst>
      <p:ext uri="{BB962C8B-B14F-4D97-AF65-F5344CB8AC3E}">
        <p14:creationId xmlns:p14="http://schemas.microsoft.com/office/powerpoint/2010/main" val="122717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c0b9518fb9_0_36"/>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a:solidFill>
                  <a:srgbClr val="3D85C6"/>
                </a:solidFill>
              </a:rPr>
              <a:t>4. </a:t>
            </a:r>
            <a:r>
              <a:rPr lang="en-US" sz="3000" b="1" dirty="0" err="1">
                <a:solidFill>
                  <a:srgbClr val="3D85C6"/>
                </a:solidFill>
              </a:rPr>
              <a:t>Đánh</a:t>
            </a:r>
            <a:r>
              <a:rPr lang="en-US" sz="3000" b="1" dirty="0">
                <a:solidFill>
                  <a:srgbClr val="3D85C6"/>
                </a:solidFill>
              </a:rPr>
              <a:t> </a:t>
            </a:r>
            <a:r>
              <a:rPr lang="en-US" sz="3000" b="1" dirty="0" err="1">
                <a:solidFill>
                  <a:srgbClr val="3D85C6"/>
                </a:solidFill>
              </a:rPr>
              <a:t>giá</a:t>
            </a:r>
            <a:r>
              <a:rPr lang="en-US" sz="3000" b="1" dirty="0">
                <a:solidFill>
                  <a:srgbClr val="3D85C6"/>
                </a:solidFill>
              </a:rPr>
              <a:t> </a:t>
            </a:r>
            <a:r>
              <a:rPr lang="en-US" sz="3000" b="1" dirty="0" err="1">
                <a:solidFill>
                  <a:srgbClr val="3D85C6"/>
                </a:solidFill>
              </a:rPr>
              <a:t>hệ</a:t>
            </a:r>
            <a:r>
              <a:rPr lang="en-US" sz="3000" b="1" dirty="0">
                <a:solidFill>
                  <a:srgbClr val="3D85C6"/>
                </a:solidFill>
              </a:rPr>
              <a:t> </a:t>
            </a:r>
            <a:r>
              <a:rPr lang="en-US" sz="3000" b="1" dirty="0" err="1">
                <a:solidFill>
                  <a:srgbClr val="3D85C6"/>
                </a:solidFill>
              </a:rPr>
              <a:t>thống</a:t>
            </a:r>
            <a:endParaRPr sz="3000" b="1" dirty="0">
              <a:solidFill>
                <a:srgbClr val="3D85C6"/>
              </a:solidFill>
            </a:endParaRPr>
          </a:p>
        </p:txBody>
      </p:sp>
      <p:sp>
        <p:nvSpPr>
          <p:cNvPr id="126" name="Google Shape;126;g1c0b9518fb9_0_36"/>
          <p:cNvSpPr txBox="1"/>
          <p:nvPr/>
        </p:nvSpPr>
        <p:spPr>
          <a:xfrm>
            <a:off x="719999" y="1531350"/>
            <a:ext cx="4540200" cy="831000"/>
          </a:xfrm>
          <a:prstGeom prst="rect">
            <a:avLst/>
          </a:prstGeom>
          <a:noFill/>
          <a:ln>
            <a:noFill/>
          </a:ln>
        </p:spPr>
        <p:txBody>
          <a:bodyPr spcFirstLastPara="1" wrap="square" lIns="91425" tIns="45700" rIns="91425" bIns="45700" anchor="t" anchorCtr="0">
            <a:spAutoFit/>
          </a:bodyPr>
          <a:lstStyle/>
          <a:p>
            <a:pPr marL="457200" lvl="0" indent="-381000" algn="l" rtl="0">
              <a:spcBef>
                <a:spcPts val="640"/>
              </a:spcBef>
              <a:spcAft>
                <a:spcPts val="0"/>
              </a:spcAft>
              <a:buClr>
                <a:schemeClr val="dk1"/>
              </a:buClr>
              <a:buSzPts val="2400"/>
              <a:buChar char="●"/>
            </a:pPr>
            <a:r>
              <a:rPr lang="en-US" sz="2400">
                <a:solidFill>
                  <a:schemeClr val="dk1"/>
                </a:solidFill>
              </a:rPr>
              <a:t>Đánh giá hệ thống</a:t>
            </a:r>
            <a:endParaRPr sz="2400">
              <a:solidFill>
                <a:schemeClr val="dk1"/>
              </a:solidFill>
            </a:endParaRPr>
          </a:p>
          <a:p>
            <a:pPr marL="457200" lvl="0" indent="-381000" algn="l" rtl="0">
              <a:spcBef>
                <a:spcPts val="0"/>
              </a:spcBef>
              <a:spcAft>
                <a:spcPts val="0"/>
              </a:spcAft>
              <a:buClr>
                <a:schemeClr val="dk1"/>
              </a:buClr>
              <a:buSzPts val="2400"/>
              <a:buChar char="●"/>
            </a:pPr>
            <a:r>
              <a:rPr lang="en-US" sz="2400">
                <a:solidFill>
                  <a:schemeClr val="dk1"/>
                </a:solidFill>
              </a:rPr>
              <a:t>Hướng phát triển</a:t>
            </a:r>
            <a:endParaRPr sz="2400">
              <a:solidFill>
                <a:schemeClr val="dk1"/>
              </a:solidFill>
            </a:endParaRPr>
          </a:p>
        </p:txBody>
      </p:sp>
      <p:sp>
        <p:nvSpPr>
          <p:cNvPr id="127" name="Google Shape;127;g1c0b9518fb9_0_36"/>
          <p:cNvSpPr txBox="1"/>
          <p:nvPr/>
        </p:nvSpPr>
        <p:spPr>
          <a:xfrm>
            <a:off x="8739962" y="4881890"/>
            <a:ext cx="4041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13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par>
                                <p:cTn id="8" presetID="10" presetClass="entr" presetSubtype="0" fill="hold" nodeType="withEffect">
                                  <p:stCondLst>
                                    <p:cond delay="0"/>
                                  </p:stCondLst>
                                  <p:childTnLst>
                                    <p:set>
                                      <p:cBhvr>
                                        <p:cTn id="9" dur="1" fill="hold">
                                          <p:stCondLst>
                                            <p:cond delay="0"/>
                                          </p:stCondLst>
                                        </p:cTn>
                                        <p:tgtEl>
                                          <p:spTgt spid="126">
                                            <p:txEl>
                                              <p:pRg st="0" end="0"/>
                                            </p:txEl>
                                          </p:spTgt>
                                        </p:tgtEl>
                                        <p:attrNameLst>
                                          <p:attrName>style.visibility</p:attrName>
                                        </p:attrNameLst>
                                      </p:cBhvr>
                                      <p:to>
                                        <p:strVal val="visible"/>
                                      </p:to>
                                    </p:set>
                                    <p:animEffect transition="in" filter="fade">
                                      <p:cBhvr>
                                        <p:cTn id="10" dur="750"/>
                                        <p:tgtEl>
                                          <p:spTgt spid="126">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6">
                                            <p:txEl>
                                              <p:pRg st="1" end="1"/>
                                            </p:txEl>
                                          </p:spTgt>
                                        </p:tgtEl>
                                        <p:attrNameLst>
                                          <p:attrName>style.visibility</p:attrName>
                                        </p:attrNameLst>
                                      </p:cBhvr>
                                      <p:to>
                                        <p:strVal val="visible"/>
                                      </p:to>
                                    </p:set>
                                    <p:animEffect transition="in" filter="fade">
                                      <p:cBhvr>
                                        <p:cTn id="13" dur="750"/>
                                        <p:tgtEl>
                                          <p:spTgt spid="1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000" b="1" dirty="0">
                <a:solidFill>
                  <a:srgbClr val="3D85C6"/>
                </a:solidFill>
              </a:rPr>
              <a:t>NỘI DUNG</a:t>
            </a:r>
            <a:endParaRPr sz="3000" b="1" dirty="0">
              <a:solidFill>
                <a:srgbClr val="3D85C6"/>
              </a:solidFill>
            </a:endParaRPr>
          </a:p>
        </p:txBody>
      </p:sp>
      <p:sp>
        <p:nvSpPr>
          <p:cNvPr id="65" name="Google Shape;65;p3"/>
          <p:cNvSpPr txBox="1"/>
          <p:nvPr/>
        </p:nvSpPr>
        <p:spPr>
          <a:xfrm>
            <a:off x="720000" y="1443225"/>
            <a:ext cx="5220300" cy="1877397"/>
          </a:xfrm>
          <a:prstGeom prst="rect">
            <a:avLst/>
          </a:prstGeom>
          <a:noFill/>
          <a:ln>
            <a:noFill/>
          </a:ln>
        </p:spPr>
        <p:txBody>
          <a:bodyPr spcFirstLastPara="1" wrap="square" lIns="91425" tIns="45700" rIns="91425" bIns="45700" anchor="t" anchorCtr="0">
            <a:spAutoFit/>
          </a:bodyPr>
          <a:lstStyle/>
          <a:p>
            <a:pPr marL="457200" lvl="0" indent="-381000" algn="l" rtl="0">
              <a:spcBef>
                <a:spcPts val="600"/>
              </a:spcBef>
              <a:spcAft>
                <a:spcPts val="0"/>
              </a:spcAft>
              <a:buClr>
                <a:schemeClr val="dk1"/>
              </a:buClr>
              <a:buSzPts val="2400"/>
              <a:buAutoNum type="arabicPeriod"/>
            </a:pPr>
            <a:r>
              <a:rPr lang="en-US" sz="2400" dirty="0" err="1">
                <a:solidFill>
                  <a:schemeClr val="dk1"/>
                </a:solidFill>
              </a:rPr>
              <a:t>Giới</a:t>
            </a:r>
            <a:r>
              <a:rPr lang="en-US" sz="2400" dirty="0">
                <a:solidFill>
                  <a:schemeClr val="dk1"/>
                </a:solidFill>
              </a:rPr>
              <a:t> </a:t>
            </a:r>
            <a:r>
              <a:rPr lang="en-US" sz="2400" dirty="0" err="1">
                <a:solidFill>
                  <a:schemeClr val="dk1"/>
                </a:solidFill>
              </a:rPr>
              <a:t>thiệu</a:t>
            </a:r>
            <a:r>
              <a:rPr lang="en-US" sz="2400" dirty="0">
                <a:solidFill>
                  <a:schemeClr val="dk1"/>
                </a:solidFill>
              </a:rPr>
              <a:t> </a:t>
            </a:r>
            <a:r>
              <a:rPr lang="en-US" sz="2400" dirty="0" err="1">
                <a:solidFill>
                  <a:schemeClr val="dk1"/>
                </a:solidFill>
              </a:rPr>
              <a:t>tổng</a:t>
            </a:r>
            <a:r>
              <a:rPr lang="en-US" sz="2400" dirty="0">
                <a:solidFill>
                  <a:schemeClr val="dk1"/>
                </a:solidFill>
              </a:rPr>
              <a:t> </a:t>
            </a:r>
            <a:r>
              <a:rPr lang="en-US" sz="2400" dirty="0" err="1">
                <a:solidFill>
                  <a:schemeClr val="dk1"/>
                </a:solidFill>
              </a:rPr>
              <a:t>quan</a:t>
            </a:r>
            <a:endParaRPr lang="en-US" sz="2400" dirty="0">
              <a:solidFill>
                <a:schemeClr val="dk1"/>
              </a:solidFill>
            </a:endParaRPr>
          </a:p>
          <a:p>
            <a:pPr marL="457200" lvl="0" indent="-381000" algn="l" rtl="0">
              <a:spcBef>
                <a:spcPts val="600"/>
              </a:spcBef>
              <a:spcAft>
                <a:spcPts val="0"/>
              </a:spcAft>
              <a:buClr>
                <a:schemeClr val="dk1"/>
              </a:buClr>
              <a:buSzPts val="2400"/>
              <a:buAutoNum type="arabicPeriod"/>
            </a:pPr>
            <a:r>
              <a:rPr lang="en-US" sz="2400" dirty="0" err="1">
                <a:solidFill>
                  <a:schemeClr val="dk1"/>
                </a:solidFill>
              </a:rPr>
              <a:t>Thiết</a:t>
            </a:r>
            <a:r>
              <a:rPr lang="en-US" sz="2400" dirty="0">
                <a:solidFill>
                  <a:schemeClr val="dk1"/>
                </a:solidFill>
              </a:rPr>
              <a:t> </a:t>
            </a:r>
            <a:r>
              <a:rPr lang="en-US" sz="2400" dirty="0" err="1">
                <a:solidFill>
                  <a:schemeClr val="dk1"/>
                </a:solidFill>
              </a:rPr>
              <a:t>kế</a:t>
            </a:r>
            <a:r>
              <a:rPr lang="en-US" sz="2400" dirty="0">
                <a:solidFill>
                  <a:schemeClr val="dk1"/>
                </a:solidFill>
              </a:rPr>
              <a:t> </a:t>
            </a:r>
            <a:r>
              <a:rPr lang="en-US" sz="2400" dirty="0" err="1">
                <a:solidFill>
                  <a:schemeClr val="dk1"/>
                </a:solidFill>
              </a:rPr>
              <a:t>hệ</a:t>
            </a:r>
            <a:r>
              <a:rPr lang="en-US" sz="2400" dirty="0">
                <a:solidFill>
                  <a:schemeClr val="dk1"/>
                </a:solidFill>
              </a:rPr>
              <a:t> </a:t>
            </a:r>
            <a:r>
              <a:rPr lang="en-US" sz="2400" dirty="0" err="1">
                <a:solidFill>
                  <a:schemeClr val="dk1"/>
                </a:solidFill>
              </a:rPr>
              <a:t>thống</a:t>
            </a:r>
            <a:endParaRPr sz="2400" dirty="0">
              <a:solidFill>
                <a:schemeClr val="dk1"/>
              </a:solidFill>
            </a:endParaRPr>
          </a:p>
          <a:p>
            <a:pPr marL="457200" lvl="0" indent="-381000" algn="l" rtl="0">
              <a:spcBef>
                <a:spcPts val="600"/>
              </a:spcBef>
              <a:spcAft>
                <a:spcPts val="0"/>
              </a:spcAft>
              <a:buClr>
                <a:schemeClr val="dk1"/>
              </a:buClr>
              <a:buSzPts val="2400"/>
              <a:buAutoNum type="arabicPeriod"/>
            </a:pPr>
            <a:r>
              <a:rPr lang="en-US" sz="2400" dirty="0" err="1">
                <a:solidFill>
                  <a:schemeClr val="dk1"/>
                </a:solidFill>
              </a:rPr>
              <a:t>Đánh</a:t>
            </a:r>
            <a:r>
              <a:rPr lang="en-US" sz="2400" dirty="0">
                <a:solidFill>
                  <a:schemeClr val="dk1"/>
                </a:solidFill>
              </a:rPr>
              <a:t> </a:t>
            </a:r>
            <a:r>
              <a:rPr lang="en-US" sz="2400" dirty="0" err="1">
                <a:solidFill>
                  <a:schemeClr val="dk1"/>
                </a:solidFill>
              </a:rPr>
              <a:t>giá</a:t>
            </a:r>
            <a:r>
              <a:rPr lang="en-US" sz="2400" dirty="0">
                <a:solidFill>
                  <a:schemeClr val="dk1"/>
                </a:solidFill>
              </a:rPr>
              <a:t> </a:t>
            </a:r>
            <a:r>
              <a:rPr lang="en-US" sz="2400" dirty="0" err="1">
                <a:solidFill>
                  <a:schemeClr val="dk1"/>
                </a:solidFill>
              </a:rPr>
              <a:t>hệ</a:t>
            </a:r>
            <a:r>
              <a:rPr lang="en-US" sz="2400" dirty="0">
                <a:solidFill>
                  <a:schemeClr val="dk1"/>
                </a:solidFill>
              </a:rPr>
              <a:t> </a:t>
            </a:r>
            <a:r>
              <a:rPr lang="en-US" sz="2400" dirty="0" err="1">
                <a:solidFill>
                  <a:schemeClr val="dk1"/>
                </a:solidFill>
              </a:rPr>
              <a:t>thống</a:t>
            </a:r>
            <a:endParaRPr lang="en-US" sz="2400" dirty="0">
              <a:solidFill>
                <a:schemeClr val="dk1"/>
              </a:solidFill>
            </a:endParaRPr>
          </a:p>
          <a:p>
            <a:pPr marL="457200" lvl="0" indent="-381000" algn="l" rtl="0">
              <a:spcBef>
                <a:spcPts val="600"/>
              </a:spcBef>
              <a:spcAft>
                <a:spcPts val="0"/>
              </a:spcAft>
              <a:buClr>
                <a:schemeClr val="dk1"/>
              </a:buClr>
              <a:buSzPts val="2400"/>
              <a:buAutoNum type="arabicPeriod"/>
            </a:pPr>
            <a:r>
              <a:rPr lang="en-US" sz="2400" dirty="0" err="1">
                <a:solidFill>
                  <a:schemeClr val="dk1"/>
                </a:solidFill>
              </a:rPr>
              <a:t>Hiện</a:t>
            </a:r>
            <a:r>
              <a:rPr lang="en-US" sz="2400" dirty="0">
                <a:solidFill>
                  <a:schemeClr val="dk1"/>
                </a:solidFill>
              </a:rPr>
              <a:t> </a:t>
            </a:r>
            <a:r>
              <a:rPr lang="en-US" sz="2400" dirty="0" err="1">
                <a:solidFill>
                  <a:schemeClr val="dk1"/>
                </a:solidFill>
              </a:rPr>
              <a:t>thực</a:t>
            </a:r>
            <a:r>
              <a:rPr lang="en-US" sz="2400" dirty="0">
                <a:solidFill>
                  <a:schemeClr val="dk1"/>
                </a:solidFill>
              </a:rPr>
              <a:t> </a:t>
            </a:r>
            <a:r>
              <a:rPr lang="en-US" sz="2400" dirty="0" err="1">
                <a:solidFill>
                  <a:schemeClr val="dk1"/>
                </a:solidFill>
              </a:rPr>
              <a:t>hệ</a:t>
            </a:r>
            <a:r>
              <a:rPr lang="en-US" sz="2400" dirty="0">
                <a:solidFill>
                  <a:schemeClr val="dk1"/>
                </a:solidFill>
              </a:rPr>
              <a:t> </a:t>
            </a:r>
            <a:r>
              <a:rPr lang="en-US" sz="2400" dirty="0" err="1">
                <a:solidFill>
                  <a:schemeClr val="dk1"/>
                </a:solidFill>
              </a:rPr>
              <a:t>thống</a:t>
            </a:r>
            <a:endParaRPr sz="2400" dirty="0">
              <a:solidFill>
                <a:schemeClr val="dk1"/>
              </a:solidFill>
            </a:endParaRPr>
          </a:p>
        </p:txBody>
      </p:sp>
      <p:sp>
        <p:nvSpPr>
          <p:cNvPr id="66" name="Google Shape;66;p3"/>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13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65">
                                            <p:txEl>
                                              <p:pRg st="0" end="0"/>
                                            </p:txEl>
                                          </p:spTgt>
                                        </p:tgtEl>
                                        <p:attrNameLst>
                                          <p:attrName>style.visibility</p:attrName>
                                        </p:attrNameLst>
                                      </p:cBhvr>
                                      <p:to>
                                        <p:strVal val="visible"/>
                                      </p:to>
                                    </p:set>
                                    <p:animEffect transition="in" filter="wipe(left)">
                                      <p:cBhvr>
                                        <p:cTn id="11" dur="500"/>
                                        <p:tgtEl>
                                          <p:spTgt spid="65">
                                            <p:txEl>
                                              <p:pRg st="0" end="0"/>
                                            </p:txEl>
                                          </p:spTgt>
                                        </p:tgtEl>
                                      </p:cBhvr>
                                    </p:animEffect>
                                  </p:childTnLst>
                                </p:cTn>
                              </p:par>
                            </p:childTnLst>
                          </p:cTn>
                        </p:par>
                        <p:par>
                          <p:cTn id="12" fill="hold">
                            <p:stCondLst>
                              <p:cond delay="1250"/>
                            </p:stCondLst>
                            <p:childTnLst>
                              <p:par>
                                <p:cTn id="13" presetID="22" presetClass="entr" presetSubtype="8" fill="hold" grpId="0" nodeType="afterEffect">
                                  <p:stCondLst>
                                    <p:cond delay="250"/>
                                  </p:stCondLst>
                                  <p:childTnLst>
                                    <p:set>
                                      <p:cBhvr>
                                        <p:cTn id="14" dur="1" fill="hold">
                                          <p:stCondLst>
                                            <p:cond delay="0"/>
                                          </p:stCondLst>
                                        </p:cTn>
                                        <p:tgtEl>
                                          <p:spTgt spid="65">
                                            <p:txEl>
                                              <p:pRg st="1" end="1"/>
                                            </p:txEl>
                                          </p:spTgt>
                                        </p:tgtEl>
                                        <p:attrNameLst>
                                          <p:attrName>style.visibility</p:attrName>
                                        </p:attrNameLst>
                                      </p:cBhvr>
                                      <p:to>
                                        <p:strVal val="visible"/>
                                      </p:to>
                                    </p:set>
                                    <p:animEffect transition="in" filter="wipe(left)">
                                      <p:cBhvr>
                                        <p:cTn id="15" dur="500"/>
                                        <p:tgtEl>
                                          <p:spTgt spid="65">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65">
                                            <p:txEl>
                                              <p:pRg st="2" end="2"/>
                                            </p:txEl>
                                          </p:spTgt>
                                        </p:tgtEl>
                                        <p:attrNameLst>
                                          <p:attrName>style.visibility</p:attrName>
                                        </p:attrNameLst>
                                      </p:cBhvr>
                                      <p:to>
                                        <p:strVal val="visible"/>
                                      </p:to>
                                    </p:set>
                                    <p:animEffect transition="in" filter="wipe(left)">
                                      <p:cBhvr>
                                        <p:cTn id="19" dur="750"/>
                                        <p:tgtEl>
                                          <p:spTgt spid="65">
                                            <p:txEl>
                                              <p:pRg st="2" end="2"/>
                                            </p:txEl>
                                          </p:spTgt>
                                        </p:tgtEl>
                                      </p:cBhvr>
                                    </p:animEffect>
                                  </p:childTnLst>
                                </p:cTn>
                              </p:par>
                            </p:childTnLst>
                          </p:cTn>
                        </p:par>
                        <p:par>
                          <p:cTn id="20" fill="hold">
                            <p:stCondLst>
                              <p:cond delay="2750"/>
                            </p:stCondLst>
                            <p:childTnLst>
                              <p:par>
                                <p:cTn id="21" presetID="22" presetClass="entr" presetSubtype="8" fill="hold" grpId="0" nodeType="afterEffect">
                                  <p:stCondLst>
                                    <p:cond delay="0"/>
                                  </p:stCondLst>
                                  <p:childTnLst>
                                    <p:set>
                                      <p:cBhvr>
                                        <p:cTn id="22" dur="1" fill="hold">
                                          <p:stCondLst>
                                            <p:cond delay="0"/>
                                          </p:stCondLst>
                                        </p:cTn>
                                        <p:tgtEl>
                                          <p:spTgt spid="65">
                                            <p:txEl>
                                              <p:pRg st="3" end="3"/>
                                            </p:txEl>
                                          </p:spTgt>
                                        </p:tgtEl>
                                        <p:attrNameLst>
                                          <p:attrName>style.visibility</p:attrName>
                                        </p:attrNameLst>
                                      </p:cBhvr>
                                      <p:to>
                                        <p:strVal val="visible"/>
                                      </p:to>
                                    </p:set>
                                    <p:animEffect transition="in" filter="wipe(left)">
                                      <p:cBhvr>
                                        <p:cTn id="23" dur="750"/>
                                        <p:tgtEl>
                                          <p:spTgt spid="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43" name="Google Shape;143;p52"/>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34</a:t>
            </a:r>
            <a:endParaRPr/>
          </a:p>
        </p:txBody>
      </p:sp>
      <p:sp>
        <p:nvSpPr>
          <p:cNvPr id="144" name="Google Shape;144;p52"/>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Ưu</a:t>
            </a:r>
            <a:r>
              <a:rPr lang="en-US" sz="3000" b="1" dirty="0">
                <a:solidFill>
                  <a:srgbClr val="3D85C6"/>
                </a:solidFill>
              </a:rPr>
              <a:t> </a:t>
            </a:r>
            <a:r>
              <a:rPr lang="en-US" sz="3000" b="1" dirty="0" err="1">
                <a:solidFill>
                  <a:srgbClr val="3D85C6"/>
                </a:solidFill>
              </a:rPr>
              <a:t>điểm</a:t>
            </a:r>
            <a:endParaRPr sz="3000" b="1" dirty="0">
              <a:solidFill>
                <a:srgbClr val="3D85C6"/>
              </a:solidFill>
            </a:endParaRPr>
          </a:p>
        </p:txBody>
      </p:sp>
      <p:graphicFrame>
        <p:nvGraphicFramePr>
          <p:cNvPr id="2" name="Diagram 1">
            <a:extLst>
              <a:ext uri="{FF2B5EF4-FFF2-40B4-BE49-F238E27FC236}">
                <a16:creationId xmlns:a16="http://schemas.microsoft.com/office/drawing/2014/main" id="{9E1F1590-7E0B-D034-E6AF-D2C9E9B52333}"/>
              </a:ext>
            </a:extLst>
          </p:cNvPr>
          <p:cNvGraphicFramePr/>
          <p:nvPr>
            <p:extLst>
              <p:ext uri="{D42A27DB-BD31-4B8C-83A1-F6EECF244321}">
                <p14:modId xmlns:p14="http://schemas.microsoft.com/office/powerpoint/2010/main" val="3443406192"/>
              </p:ext>
            </p:extLst>
          </p:nvPr>
        </p:nvGraphicFramePr>
        <p:xfrm>
          <a:off x="446049" y="1419458"/>
          <a:ext cx="7330068" cy="2031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anim calcmode="lin" valueType="num">
                                      <p:cBhvr>
                                        <p:cTn id="8" dur="1000" fill="hold"/>
                                        <p:tgtEl>
                                          <p:spTgt spid="144"/>
                                        </p:tgtEl>
                                        <p:attrNameLst>
                                          <p:attrName>ppt_x</p:attrName>
                                        </p:attrNameLst>
                                      </p:cBhvr>
                                      <p:tavLst>
                                        <p:tav tm="0">
                                          <p:val>
                                            <p:strVal val="#ppt_x"/>
                                          </p:val>
                                        </p:tav>
                                        <p:tav tm="100000">
                                          <p:val>
                                            <p:strVal val="#ppt_x"/>
                                          </p:val>
                                        </p:tav>
                                      </p:tavLst>
                                    </p:anim>
                                    <p:anim calcmode="lin" valueType="num">
                                      <p:cBhvr>
                                        <p:cTn id="9" dur="1000" fill="hold"/>
                                        <p:tgtEl>
                                          <p:spTgt spid="1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graphicEl>
                                              <a:dgm id="{7A2D827D-52B9-47F9-8F43-219F08C064CD}"/>
                                            </p:graphicEl>
                                          </p:spTgt>
                                        </p:tgtEl>
                                        <p:attrNameLst>
                                          <p:attrName>style.visibility</p:attrName>
                                        </p:attrNameLst>
                                      </p:cBhvr>
                                      <p:to>
                                        <p:strVal val="visible"/>
                                      </p:to>
                                    </p:set>
                                    <p:animEffect transition="in" filter="wipe(left)">
                                      <p:cBhvr>
                                        <p:cTn id="14" dur="500"/>
                                        <p:tgtEl>
                                          <p:spTgt spid="2">
                                            <p:graphicEl>
                                              <a:dgm id="{7A2D827D-52B9-47F9-8F43-219F08C064CD}"/>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graphicEl>
                                              <a:dgm id="{49BAD88A-2729-4A82-B5AF-B088D4725C4B}"/>
                                            </p:graphicEl>
                                          </p:spTgt>
                                        </p:tgtEl>
                                        <p:attrNameLst>
                                          <p:attrName>style.visibility</p:attrName>
                                        </p:attrNameLst>
                                      </p:cBhvr>
                                      <p:to>
                                        <p:strVal val="visible"/>
                                      </p:to>
                                    </p:set>
                                    <p:animEffect transition="in" filter="wipe(left)">
                                      <p:cBhvr>
                                        <p:cTn id="17" dur="500"/>
                                        <p:tgtEl>
                                          <p:spTgt spid="2">
                                            <p:graphicEl>
                                              <a:dgm id="{49BAD88A-2729-4A82-B5AF-B088D4725C4B}"/>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
                                            <p:graphicEl>
                                              <a:dgm id="{6AE65B75-667C-4D83-8DB1-44F8DDCF7AE8}"/>
                                            </p:graphicEl>
                                          </p:spTgt>
                                        </p:tgtEl>
                                        <p:attrNameLst>
                                          <p:attrName>style.visibility</p:attrName>
                                        </p:attrNameLst>
                                      </p:cBhvr>
                                      <p:to>
                                        <p:strVal val="visible"/>
                                      </p:to>
                                    </p:set>
                                    <p:animEffect transition="in" filter="wipe(left)">
                                      <p:cBhvr>
                                        <p:cTn id="20" dur="500"/>
                                        <p:tgtEl>
                                          <p:spTgt spid="2">
                                            <p:graphicEl>
                                              <a:dgm id="{6AE65B75-667C-4D83-8DB1-44F8DDCF7AE8}"/>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graphicEl>
                                              <a:dgm id="{C0C428C3-3249-4806-ABE0-55969FCFDAA9}"/>
                                            </p:graphicEl>
                                          </p:spTgt>
                                        </p:tgtEl>
                                        <p:attrNameLst>
                                          <p:attrName>style.visibility</p:attrName>
                                        </p:attrNameLst>
                                      </p:cBhvr>
                                      <p:to>
                                        <p:strVal val="visible"/>
                                      </p:to>
                                    </p:set>
                                    <p:animEffect transition="in" filter="wipe(left)">
                                      <p:cBhvr>
                                        <p:cTn id="25" dur="500"/>
                                        <p:tgtEl>
                                          <p:spTgt spid="2">
                                            <p:graphicEl>
                                              <a:dgm id="{C0C428C3-3249-4806-ABE0-55969FCFDAA9}"/>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graphicEl>
                                              <a:dgm id="{CD68F7DA-56D9-4D22-ADCB-A8C15C0C45F3}"/>
                                            </p:graphicEl>
                                          </p:spTgt>
                                        </p:tgtEl>
                                        <p:attrNameLst>
                                          <p:attrName>style.visibility</p:attrName>
                                        </p:attrNameLst>
                                      </p:cBhvr>
                                      <p:to>
                                        <p:strVal val="visible"/>
                                      </p:to>
                                    </p:set>
                                    <p:animEffect transition="in" filter="wipe(left)">
                                      <p:cBhvr>
                                        <p:cTn id="28" dur="500"/>
                                        <p:tgtEl>
                                          <p:spTgt spid="2">
                                            <p:graphicEl>
                                              <a:dgm id="{CD68F7DA-56D9-4D22-ADCB-A8C15C0C45F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Graphic spid="2"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43" name="Google Shape;143;p52"/>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34</a:t>
            </a:r>
            <a:endParaRPr/>
          </a:p>
        </p:txBody>
      </p:sp>
      <p:sp>
        <p:nvSpPr>
          <p:cNvPr id="144" name="Google Shape;144;p52"/>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Khuyết</a:t>
            </a:r>
            <a:r>
              <a:rPr lang="en-US" sz="3000" b="1" dirty="0">
                <a:solidFill>
                  <a:srgbClr val="3D85C6"/>
                </a:solidFill>
              </a:rPr>
              <a:t> </a:t>
            </a:r>
            <a:r>
              <a:rPr lang="en-US" sz="3000" b="1" dirty="0" err="1">
                <a:solidFill>
                  <a:srgbClr val="3D85C6"/>
                </a:solidFill>
              </a:rPr>
              <a:t>điểm</a:t>
            </a:r>
            <a:endParaRPr sz="3000" b="1" dirty="0">
              <a:solidFill>
                <a:srgbClr val="3D85C6"/>
              </a:solidFill>
            </a:endParaRPr>
          </a:p>
        </p:txBody>
      </p:sp>
      <p:graphicFrame>
        <p:nvGraphicFramePr>
          <p:cNvPr id="2" name="Diagram 1">
            <a:extLst>
              <a:ext uri="{FF2B5EF4-FFF2-40B4-BE49-F238E27FC236}">
                <a16:creationId xmlns:a16="http://schemas.microsoft.com/office/drawing/2014/main" id="{9E1F1590-7E0B-D034-E6AF-D2C9E9B52333}"/>
              </a:ext>
            </a:extLst>
          </p:cNvPr>
          <p:cNvGraphicFramePr/>
          <p:nvPr>
            <p:extLst>
              <p:ext uri="{D42A27DB-BD31-4B8C-83A1-F6EECF244321}">
                <p14:modId xmlns:p14="http://schemas.microsoft.com/office/powerpoint/2010/main" val="2010496414"/>
              </p:ext>
            </p:extLst>
          </p:nvPr>
        </p:nvGraphicFramePr>
        <p:xfrm>
          <a:off x="498088" y="1136961"/>
          <a:ext cx="7330068" cy="301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873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anim calcmode="lin" valueType="num">
                                      <p:cBhvr>
                                        <p:cTn id="8" dur="1000" fill="hold"/>
                                        <p:tgtEl>
                                          <p:spTgt spid="144"/>
                                        </p:tgtEl>
                                        <p:attrNameLst>
                                          <p:attrName>ppt_x</p:attrName>
                                        </p:attrNameLst>
                                      </p:cBhvr>
                                      <p:tavLst>
                                        <p:tav tm="0">
                                          <p:val>
                                            <p:strVal val="#ppt_x"/>
                                          </p:val>
                                        </p:tav>
                                        <p:tav tm="100000">
                                          <p:val>
                                            <p:strVal val="#ppt_x"/>
                                          </p:val>
                                        </p:tav>
                                      </p:tavLst>
                                    </p:anim>
                                    <p:anim calcmode="lin" valueType="num">
                                      <p:cBhvr>
                                        <p:cTn id="9" dur="1000" fill="hold"/>
                                        <p:tgtEl>
                                          <p:spTgt spid="1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graphicEl>
                                              <a:dgm id="{7A2D827D-52B9-47F9-8F43-219F08C064CD}"/>
                                            </p:graphicEl>
                                          </p:spTgt>
                                        </p:tgtEl>
                                        <p:attrNameLst>
                                          <p:attrName>style.visibility</p:attrName>
                                        </p:attrNameLst>
                                      </p:cBhvr>
                                      <p:to>
                                        <p:strVal val="visible"/>
                                      </p:to>
                                    </p:set>
                                    <p:animEffect transition="in" filter="wipe(left)">
                                      <p:cBhvr>
                                        <p:cTn id="14" dur="500"/>
                                        <p:tgtEl>
                                          <p:spTgt spid="2">
                                            <p:graphicEl>
                                              <a:dgm id="{7A2D827D-52B9-47F9-8F43-219F08C064CD}"/>
                                            </p:graphic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graphicEl>
                                              <a:dgm id="{7EB90540-3038-47B3-923B-C9404977AB63}"/>
                                            </p:graphicEl>
                                          </p:spTgt>
                                        </p:tgtEl>
                                        <p:attrNameLst>
                                          <p:attrName>style.visibility</p:attrName>
                                        </p:attrNameLst>
                                      </p:cBhvr>
                                      <p:to>
                                        <p:strVal val="visible"/>
                                      </p:to>
                                    </p:set>
                                    <p:animEffect transition="in" filter="wipe(left)">
                                      <p:cBhvr>
                                        <p:cTn id="17" dur="500"/>
                                        <p:tgtEl>
                                          <p:spTgt spid="2">
                                            <p:graphicEl>
                                              <a:dgm id="{7EB90540-3038-47B3-923B-C9404977AB63}"/>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
                                            <p:graphicEl>
                                              <a:dgm id="{DA0E3C54-4D64-4576-9488-9F8F50732C38}"/>
                                            </p:graphicEl>
                                          </p:spTgt>
                                        </p:tgtEl>
                                        <p:attrNameLst>
                                          <p:attrName>style.visibility</p:attrName>
                                        </p:attrNameLst>
                                      </p:cBhvr>
                                      <p:to>
                                        <p:strVal val="visible"/>
                                      </p:to>
                                    </p:set>
                                    <p:animEffect transition="in" filter="wipe(left)">
                                      <p:cBhvr>
                                        <p:cTn id="20" dur="500"/>
                                        <p:tgtEl>
                                          <p:spTgt spid="2">
                                            <p:graphicEl>
                                              <a:dgm id="{DA0E3C54-4D64-4576-9488-9F8F50732C38}"/>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graphicEl>
                                              <a:dgm id="{49BAD88A-2729-4A82-B5AF-B088D4725C4B}"/>
                                            </p:graphicEl>
                                          </p:spTgt>
                                        </p:tgtEl>
                                        <p:attrNameLst>
                                          <p:attrName>style.visibility</p:attrName>
                                        </p:attrNameLst>
                                      </p:cBhvr>
                                      <p:to>
                                        <p:strVal val="visible"/>
                                      </p:to>
                                    </p:set>
                                    <p:animEffect transition="in" filter="wipe(left)">
                                      <p:cBhvr>
                                        <p:cTn id="25" dur="500"/>
                                        <p:tgtEl>
                                          <p:spTgt spid="2">
                                            <p:graphicEl>
                                              <a:dgm id="{49BAD88A-2729-4A82-B5AF-B088D4725C4B}"/>
                                            </p:graphic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graphicEl>
                                              <a:dgm id="{276658D9-A41B-4AAC-80B9-DB8B73B3A993}"/>
                                            </p:graphicEl>
                                          </p:spTgt>
                                        </p:tgtEl>
                                        <p:attrNameLst>
                                          <p:attrName>style.visibility</p:attrName>
                                        </p:attrNameLst>
                                      </p:cBhvr>
                                      <p:to>
                                        <p:strVal val="visible"/>
                                      </p:to>
                                    </p:set>
                                    <p:animEffect transition="in" filter="wipe(left)">
                                      <p:cBhvr>
                                        <p:cTn id="28" dur="500"/>
                                        <p:tgtEl>
                                          <p:spTgt spid="2">
                                            <p:graphicEl>
                                              <a:dgm id="{276658D9-A41B-4AAC-80B9-DB8B73B3A993}"/>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
                                            <p:graphicEl>
                                              <a:dgm id="{C0C428C3-3249-4806-ABE0-55969FCFDAA9}"/>
                                            </p:graphicEl>
                                          </p:spTgt>
                                        </p:tgtEl>
                                        <p:attrNameLst>
                                          <p:attrName>style.visibility</p:attrName>
                                        </p:attrNameLst>
                                      </p:cBhvr>
                                      <p:to>
                                        <p:strVal val="visible"/>
                                      </p:to>
                                    </p:set>
                                    <p:animEffect transition="in" filter="wipe(left)">
                                      <p:cBhvr>
                                        <p:cTn id="33" dur="500"/>
                                        <p:tgtEl>
                                          <p:spTgt spid="2">
                                            <p:graphicEl>
                                              <a:dgm id="{C0C428C3-3249-4806-ABE0-55969FCFDAA9}"/>
                                            </p:graphic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
                                            <p:graphicEl>
                                              <a:dgm id="{3A5868AE-F084-4851-B1EB-B15A8A2FD9BF}"/>
                                            </p:graphicEl>
                                          </p:spTgt>
                                        </p:tgtEl>
                                        <p:attrNameLst>
                                          <p:attrName>style.visibility</p:attrName>
                                        </p:attrNameLst>
                                      </p:cBhvr>
                                      <p:to>
                                        <p:strVal val="visible"/>
                                      </p:to>
                                    </p:set>
                                    <p:animEffect transition="in" filter="wipe(left)">
                                      <p:cBhvr>
                                        <p:cTn id="36" dur="500"/>
                                        <p:tgtEl>
                                          <p:spTgt spid="2">
                                            <p:graphicEl>
                                              <a:dgm id="{3A5868AE-F084-4851-B1EB-B15A8A2FD9BF}"/>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graphicEl>
                                              <a:dgm id="{1C25BDDD-9300-46F6-ABBD-7CDC9DFA9193}"/>
                                            </p:graphicEl>
                                          </p:spTgt>
                                        </p:tgtEl>
                                        <p:attrNameLst>
                                          <p:attrName>style.visibility</p:attrName>
                                        </p:attrNameLst>
                                      </p:cBhvr>
                                      <p:to>
                                        <p:strVal val="visible"/>
                                      </p:to>
                                    </p:set>
                                    <p:animEffect transition="in" filter="wipe(left)">
                                      <p:cBhvr>
                                        <p:cTn id="41" dur="500"/>
                                        <p:tgtEl>
                                          <p:spTgt spid="2">
                                            <p:graphicEl>
                                              <a:dgm id="{1C25BDDD-9300-46F6-ABBD-7CDC9DFA9193}"/>
                                            </p:graphic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
                                            <p:graphicEl>
                                              <a:dgm id="{C332A709-6B08-4A6E-8853-DDCCAF664D3E}"/>
                                            </p:graphicEl>
                                          </p:spTgt>
                                        </p:tgtEl>
                                        <p:attrNameLst>
                                          <p:attrName>style.visibility</p:attrName>
                                        </p:attrNameLst>
                                      </p:cBhvr>
                                      <p:to>
                                        <p:strVal val="visible"/>
                                      </p:to>
                                    </p:set>
                                    <p:animEffect transition="in" filter="wipe(left)">
                                      <p:cBhvr>
                                        <p:cTn id="44" dur="500"/>
                                        <p:tgtEl>
                                          <p:spTgt spid="2">
                                            <p:graphicEl>
                                              <a:dgm id="{C332A709-6B08-4A6E-8853-DDCCAF664D3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Graphic spid="2" grpId="0" uiExpand="1">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4"/>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43</a:t>
            </a:r>
            <a:endParaRPr/>
          </a:p>
        </p:txBody>
      </p:sp>
      <p:sp>
        <p:nvSpPr>
          <p:cNvPr id="164" name="Google Shape;164;p54"/>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Hướng</a:t>
            </a:r>
            <a:r>
              <a:rPr lang="en-US" sz="3000" b="1" dirty="0">
                <a:solidFill>
                  <a:srgbClr val="3D85C6"/>
                </a:solidFill>
              </a:rPr>
              <a:t> </a:t>
            </a:r>
            <a:r>
              <a:rPr lang="en-US" sz="3000" b="1" dirty="0" err="1">
                <a:solidFill>
                  <a:srgbClr val="3D85C6"/>
                </a:solidFill>
              </a:rPr>
              <a:t>phát</a:t>
            </a:r>
            <a:r>
              <a:rPr lang="en-US" sz="3000" b="1" dirty="0">
                <a:solidFill>
                  <a:srgbClr val="3D85C6"/>
                </a:solidFill>
              </a:rPr>
              <a:t> </a:t>
            </a:r>
            <a:r>
              <a:rPr lang="en-US" sz="3000" b="1" dirty="0" err="1">
                <a:solidFill>
                  <a:srgbClr val="3D85C6"/>
                </a:solidFill>
              </a:rPr>
              <a:t>triển</a:t>
            </a:r>
            <a:endParaRPr sz="3000" b="1" dirty="0">
              <a:solidFill>
                <a:srgbClr val="3D85C6"/>
              </a:solidFill>
            </a:endParaRPr>
          </a:p>
        </p:txBody>
      </p:sp>
      <p:sp>
        <p:nvSpPr>
          <p:cNvPr id="165" name="Google Shape;165;p54"/>
          <p:cNvSpPr txBox="1"/>
          <p:nvPr/>
        </p:nvSpPr>
        <p:spPr>
          <a:xfrm>
            <a:off x="720000" y="1539275"/>
            <a:ext cx="5489400" cy="1708120"/>
          </a:xfrm>
          <a:prstGeom prst="rect">
            <a:avLst/>
          </a:prstGeom>
          <a:noFill/>
          <a:ln>
            <a:noFill/>
          </a:ln>
        </p:spPr>
        <p:txBody>
          <a:bodyPr spcFirstLastPara="1" wrap="square" lIns="91425" tIns="45700" rIns="91425" bIns="45700" anchor="t" anchorCtr="0">
            <a:spAutoFit/>
          </a:bodyPr>
          <a:lstStyle/>
          <a:p>
            <a:pPr marL="457200" lvl="0" indent="-342900" algn="l" rtl="0">
              <a:spcBef>
                <a:spcPts val="600"/>
              </a:spcBef>
              <a:spcAft>
                <a:spcPts val="0"/>
              </a:spcAft>
              <a:buClr>
                <a:schemeClr val="dk1"/>
              </a:buClr>
              <a:buSzPts val="1800"/>
              <a:buChar char="●"/>
            </a:pPr>
            <a:r>
              <a:rPr lang="vi-VN" sz="1800" dirty="0">
                <a:solidFill>
                  <a:schemeClr val="dk1"/>
                </a:solidFill>
              </a:rPr>
              <a:t>Hiện thực chức năng chưa hoàn thiện.</a:t>
            </a:r>
            <a:endParaRPr lang="en-US" sz="1800" dirty="0">
              <a:solidFill>
                <a:schemeClr val="dk1"/>
              </a:solidFill>
            </a:endParaRPr>
          </a:p>
          <a:p>
            <a:pPr marL="457200" lvl="0" indent="-342900" algn="l" rtl="0">
              <a:spcBef>
                <a:spcPts val="600"/>
              </a:spcBef>
              <a:spcAft>
                <a:spcPts val="0"/>
              </a:spcAft>
              <a:buClr>
                <a:schemeClr val="dk1"/>
              </a:buClr>
              <a:buSzPts val="1800"/>
              <a:buChar char="●"/>
            </a:pPr>
            <a:r>
              <a:rPr lang="en-US" sz="1800" dirty="0" err="1">
                <a:solidFill>
                  <a:schemeClr val="dk1"/>
                </a:solidFill>
              </a:rPr>
              <a:t>Mở</a:t>
            </a:r>
            <a:r>
              <a:rPr lang="en-US" sz="1800" dirty="0">
                <a:solidFill>
                  <a:schemeClr val="dk1"/>
                </a:solidFill>
              </a:rPr>
              <a:t> </a:t>
            </a:r>
            <a:r>
              <a:rPr lang="en-US" sz="1800" dirty="0" err="1">
                <a:solidFill>
                  <a:schemeClr val="dk1"/>
                </a:solidFill>
              </a:rPr>
              <a:t>rộng</a:t>
            </a:r>
            <a:r>
              <a:rPr lang="en-US" sz="1800" dirty="0">
                <a:solidFill>
                  <a:schemeClr val="dk1"/>
                </a:solidFill>
              </a:rPr>
              <a:t> </a:t>
            </a:r>
            <a:r>
              <a:rPr lang="en-US" sz="1800" dirty="0" err="1">
                <a:solidFill>
                  <a:schemeClr val="dk1"/>
                </a:solidFill>
              </a:rPr>
              <a:t>đáp</a:t>
            </a:r>
            <a:r>
              <a:rPr lang="en-US" sz="1800" dirty="0">
                <a:solidFill>
                  <a:schemeClr val="dk1"/>
                </a:solidFill>
              </a:rPr>
              <a:t> </a:t>
            </a:r>
            <a:r>
              <a:rPr lang="en-US" sz="1800" dirty="0" err="1">
                <a:solidFill>
                  <a:schemeClr val="dk1"/>
                </a:solidFill>
              </a:rPr>
              <a:t>ứng</a:t>
            </a:r>
            <a:r>
              <a:rPr lang="en-US" sz="1800" dirty="0">
                <a:solidFill>
                  <a:schemeClr val="dk1"/>
                </a:solidFill>
              </a:rPr>
              <a:t> </a:t>
            </a:r>
            <a:r>
              <a:rPr lang="en-US" sz="1800" dirty="0" err="1">
                <a:solidFill>
                  <a:schemeClr val="dk1"/>
                </a:solidFill>
              </a:rPr>
              <a:t>nhu</a:t>
            </a:r>
            <a:r>
              <a:rPr lang="en-US" sz="1800" dirty="0">
                <a:solidFill>
                  <a:schemeClr val="dk1"/>
                </a:solidFill>
              </a:rPr>
              <a:t> </a:t>
            </a:r>
            <a:r>
              <a:rPr lang="en-US" sz="1800" dirty="0" err="1">
                <a:solidFill>
                  <a:schemeClr val="dk1"/>
                </a:solidFill>
              </a:rPr>
              <a:t>cầu</a:t>
            </a:r>
            <a:r>
              <a:rPr lang="en-US" sz="1800" dirty="0">
                <a:solidFill>
                  <a:schemeClr val="dk1"/>
                </a:solidFill>
              </a:rPr>
              <a:t> </a:t>
            </a:r>
            <a:r>
              <a:rPr lang="en-US" sz="1800" dirty="0" err="1">
                <a:solidFill>
                  <a:schemeClr val="dk1"/>
                </a:solidFill>
              </a:rPr>
              <a:t>của</a:t>
            </a:r>
            <a:r>
              <a:rPr lang="en-US" sz="1800" dirty="0">
                <a:solidFill>
                  <a:schemeClr val="dk1"/>
                </a:solidFill>
              </a:rPr>
              <a:t> </a:t>
            </a:r>
            <a:r>
              <a:rPr lang="en-US" sz="1800" dirty="0" err="1">
                <a:solidFill>
                  <a:schemeClr val="dk1"/>
                </a:solidFill>
              </a:rPr>
              <a:t>nhiều</a:t>
            </a:r>
            <a:r>
              <a:rPr lang="en-US" sz="1800" dirty="0">
                <a:solidFill>
                  <a:schemeClr val="dk1"/>
                </a:solidFill>
              </a:rPr>
              <a:t> </a:t>
            </a:r>
            <a:r>
              <a:rPr lang="en-US" sz="1800" dirty="0" err="1">
                <a:solidFill>
                  <a:schemeClr val="dk1"/>
                </a:solidFill>
              </a:rPr>
              <a:t>người</a:t>
            </a:r>
            <a:r>
              <a:rPr lang="en-US" sz="1800" dirty="0">
                <a:solidFill>
                  <a:schemeClr val="dk1"/>
                </a:solidFill>
              </a:rPr>
              <a:t>, </a:t>
            </a:r>
            <a:r>
              <a:rPr lang="en-US" sz="1800" dirty="0" err="1">
                <a:solidFill>
                  <a:schemeClr val="dk1"/>
                </a:solidFill>
              </a:rPr>
              <a:t>nhiều</a:t>
            </a:r>
            <a:r>
              <a:rPr lang="en-US" sz="1800" dirty="0">
                <a:solidFill>
                  <a:schemeClr val="dk1"/>
                </a:solidFill>
              </a:rPr>
              <a:t> </a:t>
            </a:r>
            <a:r>
              <a:rPr lang="en-US" sz="1800" dirty="0" err="1">
                <a:solidFill>
                  <a:schemeClr val="dk1"/>
                </a:solidFill>
              </a:rPr>
              <a:t>doanh</a:t>
            </a:r>
            <a:r>
              <a:rPr lang="en-US" sz="1800" dirty="0">
                <a:solidFill>
                  <a:schemeClr val="dk1"/>
                </a:solidFill>
              </a:rPr>
              <a:t> </a:t>
            </a:r>
            <a:r>
              <a:rPr lang="en-US" sz="1800" dirty="0" err="1">
                <a:solidFill>
                  <a:schemeClr val="dk1"/>
                </a:solidFill>
              </a:rPr>
              <a:t>nghiệp</a:t>
            </a:r>
            <a:endParaRPr sz="1800" dirty="0">
              <a:solidFill>
                <a:schemeClr val="dk1"/>
              </a:solidFill>
            </a:endParaRPr>
          </a:p>
          <a:p>
            <a:pPr marL="457200" lvl="0" indent="-342900" algn="l" rtl="0">
              <a:spcBef>
                <a:spcPts val="600"/>
              </a:spcBef>
              <a:spcAft>
                <a:spcPts val="0"/>
              </a:spcAft>
              <a:buClr>
                <a:schemeClr val="dk1"/>
              </a:buClr>
              <a:buSzPts val="1800"/>
              <a:buChar char="●"/>
            </a:pPr>
            <a:r>
              <a:rPr lang="en-US" sz="1800" dirty="0" err="1">
                <a:solidFill>
                  <a:schemeClr val="dk1"/>
                </a:solidFill>
              </a:rPr>
              <a:t>Bổ</a:t>
            </a:r>
            <a:r>
              <a:rPr lang="en-US" sz="1800" dirty="0">
                <a:solidFill>
                  <a:schemeClr val="dk1"/>
                </a:solidFill>
              </a:rPr>
              <a:t> sung </a:t>
            </a:r>
            <a:r>
              <a:rPr lang="en-US" sz="1800" dirty="0" err="1">
                <a:solidFill>
                  <a:schemeClr val="dk1"/>
                </a:solidFill>
              </a:rPr>
              <a:t>chức</a:t>
            </a:r>
            <a:r>
              <a:rPr lang="en-US" sz="1800" dirty="0">
                <a:solidFill>
                  <a:schemeClr val="dk1"/>
                </a:solidFill>
              </a:rPr>
              <a:t> </a:t>
            </a:r>
            <a:r>
              <a:rPr lang="en-US" sz="1800" dirty="0" err="1">
                <a:solidFill>
                  <a:schemeClr val="dk1"/>
                </a:solidFill>
              </a:rPr>
              <a:t>năng</a:t>
            </a:r>
            <a:r>
              <a:rPr lang="en-US" sz="1800" dirty="0">
                <a:solidFill>
                  <a:schemeClr val="dk1"/>
                </a:solidFill>
              </a:rPr>
              <a:t> </a:t>
            </a:r>
            <a:r>
              <a:rPr lang="en-US" sz="1800" dirty="0" err="1">
                <a:solidFill>
                  <a:schemeClr val="dk1"/>
                </a:solidFill>
              </a:rPr>
              <a:t>tạo</a:t>
            </a:r>
            <a:r>
              <a:rPr lang="en-US" sz="1800" dirty="0">
                <a:solidFill>
                  <a:schemeClr val="dk1"/>
                </a:solidFill>
              </a:rPr>
              <a:t> </a:t>
            </a:r>
            <a:r>
              <a:rPr lang="en-US" sz="1800" dirty="0" err="1">
                <a:solidFill>
                  <a:schemeClr val="dk1"/>
                </a:solidFill>
              </a:rPr>
              <a:t>khảo</a:t>
            </a:r>
            <a:r>
              <a:rPr lang="en-US" sz="1800" dirty="0">
                <a:solidFill>
                  <a:schemeClr val="dk1"/>
                </a:solidFill>
              </a:rPr>
              <a:t> </a:t>
            </a:r>
            <a:r>
              <a:rPr lang="en-US" sz="1800" dirty="0" err="1">
                <a:solidFill>
                  <a:schemeClr val="dk1"/>
                </a:solidFill>
              </a:rPr>
              <a:t>sát</a:t>
            </a:r>
            <a:r>
              <a:rPr lang="en-US" sz="1800" dirty="0">
                <a:solidFill>
                  <a:schemeClr val="dk1"/>
                </a:solidFill>
              </a:rPr>
              <a:t> </a:t>
            </a:r>
            <a:r>
              <a:rPr lang="en-US" sz="1800" dirty="0" err="1">
                <a:solidFill>
                  <a:schemeClr val="dk1"/>
                </a:solidFill>
              </a:rPr>
              <a:t>và</a:t>
            </a:r>
            <a:r>
              <a:rPr lang="en-US" sz="1800" dirty="0">
                <a:solidFill>
                  <a:schemeClr val="dk1"/>
                </a:solidFill>
              </a:rPr>
              <a:t> chat box </a:t>
            </a:r>
            <a:r>
              <a:rPr lang="en-US" sz="1800" dirty="0" err="1">
                <a:solidFill>
                  <a:schemeClr val="dk1"/>
                </a:solidFill>
              </a:rPr>
              <a:t>hướng</a:t>
            </a:r>
            <a:r>
              <a:rPr lang="en-US" sz="1800" dirty="0">
                <a:solidFill>
                  <a:schemeClr val="dk1"/>
                </a:solidFill>
              </a:rPr>
              <a:t> </a:t>
            </a:r>
            <a:r>
              <a:rPr lang="en-US" sz="1800" dirty="0" err="1">
                <a:solidFill>
                  <a:schemeClr val="dk1"/>
                </a:solidFill>
              </a:rPr>
              <a:t>dẫn</a:t>
            </a:r>
            <a:endParaRPr sz="18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25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500"/>
                                        <p:tgtEl>
                                          <p:spTgt spid="164"/>
                                        </p:tgtEl>
                                      </p:cBhvr>
                                    </p:animEffect>
                                    <p:anim calcmode="lin" valueType="num">
                                      <p:cBhvr>
                                        <p:cTn id="8" dur="500" fill="hold"/>
                                        <p:tgtEl>
                                          <p:spTgt spid="164"/>
                                        </p:tgtEl>
                                        <p:attrNameLst>
                                          <p:attrName>ppt_x</p:attrName>
                                        </p:attrNameLst>
                                      </p:cBhvr>
                                      <p:tavLst>
                                        <p:tav tm="0">
                                          <p:val>
                                            <p:strVal val="#ppt_x"/>
                                          </p:val>
                                        </p:tav>
                                        <p:tav tm="100000">
                                          <p:val>
                                            <p:strVal val="#ppt_x"/>
                                          </p:val>
                                        </p:tav>
                                      </p:tavLst>
                                    </p:anim>
                                    <p:anim calcmode="lin" valueType="num">
                                      <p:cBhvr>
                                        <p:cTn id="9" dur="500" fill="hold"/>
                                        <p:tgtEl>
                                          <p:spTgt spid="16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1000"/>
                                  </p:stCondLst>
                                  <p:childTnLst>
                                    <p:set>
                                      <p:cBhvr>
                                        <p:cTn id="12" dur="1" fill="hold">
                                          <p:stCondLst>
                                            <p:cond delay="0"/>
                                          </p:stCondLst>
                                        </p:cTn>
                                        <p:tgtEl>
                                          <p:spTgt spid="165">
                                            <p:txEl>
                                              <p:pRg st="0" end="0"/>
                                            </p:txEl>
                                          </p:spTgt>
                                        </p:tgtEl>
                                        <p:attrNameLst>
                                          <p:attrName>style.visibility</p:attrName>
                                        </p:attrNameLst>
                                      </p:cBhvr>
                                      <p:to>
                                        <p:strVal val="visible"/>
                                      </p:to>
                                    </p:set>
                                    <p:animEffect transition="in" filter="fade">
                                      <p:cBhvr>
                                        <p:cTn id="13" dur="500"/>
                                        <p:tgtEl>
                                          <p:spTgt spid="165">
                                            <p:txEl>
                                              <p:pRg st="0" end="0"/>
                                            </p:txEl>
                                          </p:spTgt>
                                        </p:tgtEl>
                                      </p:cBhvr>
                                    </p:animEffect>
                                  </p:childTnLst>
                                </p:cTn>
                              </p:par>
                            </p:childTnLst>
                          </p:cTn>
                        </p:par>
                        <p:par>
                          <p:cTn id="14" fill="hold">
                            <p:stCondLst>
                              <p:cond delay="2250"/>
                            </p:stCondLst>
                            <p:childTnLst>
                              <p:par>
                                <p:cTn id="15" presetID="10" presetClass="entr" presetSubtype="0" fill="hold" grpId="0" nodeType="afterEffect">
                                  <p:stCondLst>
                                    <p:cond delay="500"/>
                                  </p:stCondLst>
                                  <p:childTnLst>
                                    <p:set>
                                      <p:cBhvr>
                                        <p:cTn id="16" dur="1" fill="hold">
                                          <p:stCondLst>
                                            <p:cond delay="0"/>
                                          </p:stCondLst>
                                        </p:cTn>
                                        <p:tgtEl>
                                          <p:spTgt spid="165">
                                            <p:txEl>
                                              <p:pRg st="1" end="1"/>
                                            </p:txEl>
                                          </p:spTgt>
                                        </p:tgtEl>
                                        <p:attrNameLst>
                                          <p:attrName>style.visibility</p:attrName>
                                        </p:attrNameLst>
                                      </p:cBhvr>
                                      <p:to>
                                        <p:strVal val="visible"/>
                                      </p:to>
                                    </p:set>
                                    <p:animEffect transition="in" filter="fade">
                                      <p:cBhvr>
                                        <p:cTn id="17" dur="500"/>
                                        <p:tgtEl>
                                          <p:spTgt spid="165">
                                            <p:txEl>
                                              <p:pRg st="1" end="1"/>
                                            </p:txEl>
                                          </p:spTgt>
                                        </p:tgtEl>
                                      </p:cBhvr>
                                    </p:animEffect>
                                  </p:childTnLst>
                                </p:cTn>
                              </p:par>
                            </p:childTnLst>
                          </p:cTn>
                        </p:par>
                        <p:par>
                          <p:cTn id="18" fill="hold">
                            <p:stCondLst>
                              <p:cond delay="3250"/>
                            </p:stCondLst>
                            <p:childTnLst>
                              <p:par>
                                <p:cTn id="19" presetID="10" presetClass="entr" presetSubtype="0" fill="hold" grpId="0" nodeType="afterEffect">
                                  <p:stCondLst>
                                    <p:cond delay="500"/>
                                  </p:stCondLst>
                                  <p:childTnLst>
                                    <p:set>
                                      <p:cBhvr>
                                        <p:cTn id="20" dur="1" fill="hold">
                                          <p:stCondLst>
                                            <p:cond delay="0"/>
                                          </p:stCondLst>
                                        </p:cTn>
                                        <p:tgtEl>
                                          <p:spTgt spid="165">
                                            <p:txEl>
                                              <p:pRg st="2" end="2"/>
                                            </p:txEl>
                                          </p:spTgt>
                                        </p:tgtEl>
                                        <p:attrNameLst>
                                          <p:attrName>style.visibility</p:attrName>
                                        </p:attrNameLst>
                                      </p:cBhvr>
                                      <p:to>
                                        <p:strVal val="visible"/>
                                      </p:to>
                                    </p:set>
                                    <p:animEffect transition="in" filter="fade">
                                      <p:cBhvr>
                                        <p:cTn id="21" dur="500"/>
                                        <p:tgtEl>
                                          <p:spTgt spid="1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16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c0b9518fb9_0_45"/>
          <p:cNvSpPr txBox="1"/>
          <p:nvPr/>
        </p:nvSpPr>
        <p:spPr>
          <a:xfrm>
            <a:off x="8739962" y="4881890"/>
            <a:ext cx="4041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43</a:t>
            </a:r>
            <a:endParaRPr/>
          </a:p>
        </p:txBody>
      </p:sp>
      <p:sp>
        <p:nvSpPr>
          <p:cNvPr id="171" name="Google Shape;171;g1c0b9518fb9_0_45"/>
          <p:cNvSpPr txBox="1">
            <a:spLocks noGrp="1"/>
          </p:cNvSpPr>
          <p:nvPr>
            <p:ph type="title"/>
          </p:nvPr>
        </p:nvSpPr>
        <p:spPr>
          <a:xfrm>
            <a:off x="720000" y="2144557"/>
            <a:ext cx="7704000" cy="85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700" b="1" dirty="0" err="1">
                <a:solidFill>
                  <a:srgbClr val="3D85C6"/>
                </a:solidFill>
              </a:rPr>
              <a:t>Hiện</a:t>
            </a:r>
            <a:r>
              <a:rPr lang="en-US" sz="3700" b="1" dirty="0">
                <a:solidFill>
                  <a:srgbClr val="3D85C6"/>
                </a:solidFill>
              </a:rPr>
              <a:t> </a:t>
            </a:r>
            <a:r>
              <a:rPr lang="en-US" sz="3700" b="1" dirty="0" err="1">
                <a:solidFill>
                  <a:srgbClr val="3D85C6"/>
                </a:solidFill>
              </a:rPr>
              <a:t>thực</a:t>
            </a:r>
            <a:r>
              <a:rPr lang="en-US" sz="3700" b="1" dirty="0">
                <a:solidFill>
                  <a:srgbClr val="3D85C6"/>
                </a:solidFill>
              </a:rPr>
              <a:t> </a:t>
            </a:r>
            <a:r>
              <a:rPr lang="en-US" sz="3700" b="1" dirty="0" err="1">
                <a:solidFill>
                  <a:srgbClr val="3D85C6"/>
                </a:solidFill>
              </a:rPr>
              <a:t>hệ</a:t>
            </a:r>
            <a:r>
              <a:rPr lang="en-US" sz="3700" b="1" dirty="0">
                <a:solidFill>
                  <a:srgbClr val="3D85C6"/>
                </a:solidFill>
              </a:rPr>
              <a:t> </a:t>
            </a:r>
            <a:r>
              <a:rPr lang="en-US" sz="3700" b="1" dirty="0" err="1">
                <a:solidFill>
                  <a:srgbClr val="3D85C6"/>
                </a:solidFill>
              </a:rPr>
              <a:t>thống</a:t>
            </a:r>
            <a:endParaRPr sz="3900" b="1" dirty="0">
              <a:solidFill>
                <a:srgbClr val="3D85C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1c0b9518fb9_0_0"/>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0"/>
              </a:spcBef>
              <a:spcAft>
                <a:spcPts val="0"/>
              </a:spcAft>
              <a:buClr>
                <a:srgbClr val="3D85C6"/>
              </a:buClr>
              <a:buSzPts val="3000"/>
              <a:buAutoNum type="arabicPeriod"/>
            </a:pPr>
            <a:r>
              <a:rPr lang="en-US" sz="3000" b="1" dirty="0" err="1">
                <a:solidFill>
                  <a:srgbClr val="3D85C6"/>
                </a:solidFill>
              </a:rPr>
              <a:t>Giới</a:t>
            </a:r>
            <a:r>
              <a:rPr lang="en-US" sz="3000" b="1" dirty="0">
                <a:solidFill>
                  <a:srgbClr val="3D85C6"/>
                </a:solidFill>
              </a:rPr>
              <a:t> </a:t>
            </a:r>
            <a:r>
              <a:rPr lang="en-US" sz="3000" b="1" dirty="0" err="1">
                <a:solidFill>
                  <a:srgbClr val="3D85C6"/>
                </a:solidFill>
              </a:rPr>
              <a:t>thiệu</a:t>
            </a:r>
            <a:r>
              <a:rPr lang="en-US" sz="3000" b="1" dirty="0">
                <a:solidFill>
                  <a:srgbClr val="3D85C6"/>
                </a:solidFill>
              </a:rPr>
              <a:t> </a:t>
            </a:r>
            <a:r>
              <a:rPr lang="en-US" sz="3000" b="1" dirty="0" err="1">
                <a:solidFill>
                  <a:srgbClr val="3D85C6"/>
                </a:solidFill>
              </a:rPr>
              <a:t>tổng</a:t>
            </a:r>
            <a:r>
              <a:rPr lang="en-US" sz="3000" b="1" dirty="0">
                <a:solidFill>
                  <a:srgbClr val="3D85C6"/>
                </a:solidFill>
              </a:rPr>
              <a:t> </a:t>
            </a:r>
            <a:r>
              <a:rPr lang="en-US" sz="3000" b="1" dirty="0" err="1">
                <a:solidFill>
                  <a:srgbClr val="3D85C6"/>
                </a:solidFill>
              </a:rPr>
              <a:t>quan</a:t>
            </a:r>
            <a:endParaRPr sz="3000" b="1" dirty="0">
              <a:solidFill>
                <a:srgbClr val="3D85C6"/>
              </a:solidFill>
            </a:endParaRPr>
          </a:p>
        </p:txBody>
      </p:sp>
      <p:sp>
        <p:nvSpPr>
          <p:cNvPr id="73" name="Google Shape;73;g1c0b9518fb9_0_0"/>
          <p:cNvSpPr txBox="1"/>
          <p:nvPr/>
        </p:nvSpPr>
        <p:spPr>
          <a:xfrm>
            <a:off x="8739962" y="4881890"/>
            <a:ext cx="4041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13</a:t>
            </a:r>
            <a:endParaRPr/>
          </a:p>
        </p:txBody>
      </p:sp>
      <p:sp>
        <p:nvSpPr>
          <p:cNvPr id="4" name="Rectangle 3">
            <a:extLst>
              <a:ext uri="{FF2B5EF4-FFF2-40B4-BE49-F238E27FC236}">
                <a16:creationId xmlns:a16="http://schemas.microsoft.com/office/drawing/2014/main" id="{FD33058B-C8F5-C6BB-40C1-67EE94F86FF0}"/>
              </a:ext>
            </a:extLst>
          </p:cNvPr>
          <p:cNvSpPr/>
          <p:nvPr/>
        </p:nvSpPr>
        <p:spPr>
          <a:xfrm>
            <a:off x="516835" y="1391478"/>
            <a:ext cx="1693628" cy="73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Sự gia tăng dân số</a:t>
            </a:r>
          </a:p>
        </p:txBody>
      </p:sp>
      <p:sp>
        <p:nvSpPr>
          <p:cNvPr id="5" name="Rectangle 4">
            <a:extLst>
              <a:ext uri="{FF2B5EF4-FFF2-40B4-BE49-F238E27FC236}">
                <a16:creationId xmlns:a16="http://schemas.microsoft.com/office/drawing/2014/main" id="{82F8E3D0-D226-3AB2-F238-07AD7ED72C7D}"/>
              </a:ext>
            </a:extLst>
          </p:cNvPr>
          <p:cNvSpPr/>
          <p:nvPr/>
        </p:nvSpPr>
        <p:spPr>
          <a:xfrm>
            <a:off x="3267656" y="3221272"/>
            <a:ext cx="2119684" cy="761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Nhu cầu cư trú </a:t>
            </a:r>
            <a:br>
              <a:rPr lang="vi-VN" sz="1800" dirty="0"/>
            </a:br>
            <a:r>
              <a:rPr lang="vi-VN" sz="1800" dirty="0"/>
              <a:t>linh hoạt</a:t>
            </a:r>
          </a:p>
        </p:txBody>
      </p:sp>
      <p:sp>
        <p:nvSpPr>
          <p:cNvPr id="6" name="Rectangle 5">
            <a:extLst>
              <a:ext uri="{FF2B5EF4-FFF2-40B4-BE49-F238E27FC236}">
                <a16:creationId xmlns:a16="http://schemas.microsoft.com/office/drawing/2014/main" id="{2D4B6E3E-914F-F565-3A09-C41BE3D4CAA7}"/>
              </a:ext>
            </a:extLst>
          </p:cNvPr>
          <p:cNvSpPr/>
          <p:nvPr/>
        </p:nvSpPr>
        <p:spPr>
          <a:xfrm>
            <a:off x="3267656" y="1391478"/>
            <a:ext cx="2119684" cy="73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Thu hẹp về</a:t>
            </a:r>
            <a:br>
              <a:rPr lang="vi-VN" sz="1800" dirty="0"/>
            </a:br>
            <a:r>
              <a:rPr lang="vi-VN" sz="1800" dirty="0"/>
              <a:t>nhà ở riêng lẻ</a:t>
            </a:r>
          </a:p>
        </p:txBody>
      </p:sp>
      <p:sp>
        <p:nvSpPr>
          <p:cNvPr id="9" name="Rectangle 8">
            <a:extLst>
              <a:ext uri="{FF2B5EF4-FFF2-40B4-BE49-F238E27FC236}">
                <a16:creationId xmlns:a16="http://schemas.microsoft.com/office/drawing/2014/main" id="{F1EDE09A-6520-1B73-CBFA-F7120703503B}"/>
              </a:ext>
            </a:extLst>
          </p:cNvPr>
          <p:cNvSpPr/>
          <p:nvPr/>
        </p:nvSpPr>
        <p:spPr>
          <a:xfrm>
            <a:off x="516835" y="3145072"/>
            <a:ext cx="1693628" cy="761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Lối sống</a:t>
            </a:r>
          </a:p>
          <a:p>
            <a:pPr algn="ctr"/>
            <a:r>
              <a:rPr lang="vi-VN" sz="1800" dirty="0"/>
              <a:t>đô thị</a:t>
            </a:r>
          </a:p>
        </p:txBody>
      </p:sp>
      <p:sp>
        <p:nvSpPr>
          <p:cNvPr id="10" name="Rectangle 9">
            <a:extLst>
              <a:ext uri="{FF2B5EF4-FFF2-40B4-BE49-F238E27FC236}">
                <a16:creationId xmlns:a16="http://schemas.microsoft.com/office/drawing/2014/main" id="{11B0B59D-52B9-BDAE-6740-18C0ADD6A95E}"/>
              </a:ext>
            </a:extLst>
          </p:cNvPr>
          <p:cNvSpPr/>
          <p:nvPr/>
        </p:nvSpPr>
        <p:spPr>
          <a:xfrm>
            <a:off x="6304316" y="2305878"/>
            <a:ext cx="2119684" cy="73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Nhu cầu về</a:t>
            </a:r>
            <a:br>
              <a:rPr lang="vi-VN" sz="1800" dirty="0"/>
            </a:br>
            <a:r>
              <a:rPr lang="vi-VN" sz="1800" dirty="0"/>
              <a:t>căn hộ cho thuê</a:t>
            </a:r>
          </a:p>
        </p:txBody>
      </p:sp>
      <p:sp>
        <p:nvSpPr>
          <p:cNvPr id="11" name="Arrow: Right 10">
            <a:extLst>
              <a:ext uri="{FF2B5EF4-FFF2-40B4-BE49-F238E27FC236}">
                <a16:creationId xmlns:a16="http://schemas.microsoft.com/office/drawing/2014/main" id="{E9D10718-218A-0DC4-A04D-84C79411A90E}"/>
              </a:ext>
            </a:extLst>
          </p:cNvPr>
          <p:cNvSpPr/>
          <p:nvPr/>
        </p:nvSpPr>
        <p:spPr>
          <a:xfrm>
            <a:off x="2278380" y="1653540"/>
            <a:ext cx="922020" cy="27432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Arrow: Right 11">
            <a:extLst>
              <a:ext uri="{FF2B5EF4-FFF2-40B4-BE49-F238E27FC236}">
                <a16:creationId xmlns:a16="http://schemas.microsoft.com/office/drawing/2014/main" id="{8D8FE830-2A1C-A4F6-2D22-62C7F01C3894}"/>
              </a:ext>
            </a:extLst>
          </p:cNvPr>
          <p:cNvSpPr/>
          <p:nvPr/>
        </p:nvSpPr>
        <p:spPr>
          <a:xfrm>
            <a:off x="2278380" y="3388911"/>
            <a:ext cx="922020" cy="27432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Arrow: Right 12">
            <a:extLst>
              <a:ext uri="{FF2B5EF4-FFF2-40B4-BE49-F238E27FC236}">
                <a16:creationId xmlns:a16="http://schemas.microsoft.com/office/drawing/2014/main" id="{0AE0322D-8A6F-8F23-1790-FF46CC4B0BB2}"/>
              </a:ext>
            </a:extLst>
          </p:cNvPr>
          <p:cNvSpPr/>
          <p:nvPr/>
        </p:nvSpPr>
        <p:spPr>
          <a:xfrm rot="2856573">
            <a:off x="5343950" y="2122226"/>
            <a:ext cx="1054184" cy="27432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Arrow: Right 13">
            <a:extLst>
              <a:ext uri="{FF2B5EF4-FFF2-40B4-BE49-F238E27FC236}">
                <a16:creationId xmlns:a16="http://schemas.microsoft.com/office/drawing/2014/main" id="{31C76B9B-2C88-41A5-5351-CA186377051B}"/>
              </a:ext>
            </a:extLst>
          </p:cNvPr>
          <p:cNvSpPr/>
          <p:nvPr/>
        </p:nvSpPr>
        <p:spPr>
          <a:xfrm rot="18893982">
            <a:off x="5331393" y="2987387"/>
            <a:ext cx="1054184" cy="27432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par>
                                <p:cTn id="41" presetID="22" presetClass="entr" presetSubtype="4" fill="hold" grpId="0" nodeType="withEffect">
                                  <p:stCondLst>
                                    <p:cond delay="50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c0b9518fb9_0_6"/>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Ứng</a:t>
            </a:r>
            <a:r>
              <a:rPr lang="en-US" sz="3000" b="1" dirty="0">
                <a:solidFill>
                  <a:srgbClr val="3D85C6"/>
                </a:solidFill>
              </a:rPr>
              <a:t> </a:t>
            </a:r>
            <a:r>
              <a:rPr lang="en-US" sz="3000" b="1" dirty="0" err="1">
                <a:solidFill>
                  <a:srgbClr val="3D85C6"/>
                </a:solidFill>
              </a:rPr>
              <a:t>dụng</a:t>
            </a:r>
            <a:r>
              <a:rPr lang="en-US" sz="3000" b="1" dirty="0">
                <a:solidFill>
                  <a:srgbClr val="3D85C6"/>
                </a:solidFill>
              </a:rPr>
              <a:t> </a:t>
            </a:r>
            <a:r>
              <a:rPr lang="en-US" sz="3000" b="1" dirty="0" err="1">
                <a:solidFill>
                  <a:srgbClr val="3D85C6"/>
                </a:solidFill>
              </a:rPr>
              <a:t>tương</a:t>
            </a:r>
            <a:r>
              <a:rPr lang="en-US" sz="3000" b="1" dirty="0">
                <a:solidFill>
                  <a:srgbClr val="3D85C6"/>
                </a:solidFill>
              </a:rPr>
              <a:t> </a:t>
            </a:r>
            <a:r>
              <a:rPr lang="en-US" sz="3000" b="1" dirty="0" err="1">
                <a:solidFill>
                  <a:srgbClr val="3D85C6"/>
                </a:solidFill>
              </a:rPr>
              <a:t>tự</a:t>
            </a:r>
            <a:endParaRPr sz="3000" b="1" dirty="0">
              <a:solidFill>
                <a:srgbClr val="3D85C6"/>
              </a:solidFill>
            </a:endParaRPr>
          </a:p>
        </p:txBody>
      </p:sp>
      <p:sp>
        <p:nvSpPr>
          <p:cNvPr id="79" name="Google Shape;79;g1c0b9518fb9_0_6"/>
          <p:cNvSpPr txBox="1"/>
          <p:nvPr/>
        </p:nvSpPr>
        <p:spPr>
          <a:xfrm>
            <a:off x="720000" y="1181388"/>
            <a:ext cx="7704000" cy="461624"/>
          </a:xfrm>
          <a:prstGeom prst="rect">
            <a:avLst/>
          </a:prstGeom>
          <a:noFill/>
          <a:ln>
            <a:noFill/>
          </a:ln>
        </p:spPr>
        <p:txBody>
          <a:bodyPr spcFirstLastPara="1" wrap="square" lIns="91425" tIns="45700" rIns="91425" bIns="45700" anchor="t" anchorCtr="0">
            <a:spAutoFit/>
          </a:bodyPr>
          <a:lstStyle/>
          <a:p>
            <a:pPr marL="457200" lvl="0" indent="-381000" algn="l" rtl="0">
              <a:spcBef>
                <a:spcPts val="0"/>
              </a:spcBef>
              <a:spcAft>
                <a:spcPts val="0"/>
              </a:spcAft>
              <a:buClr>
                <a:schemeClr val="dk1"/>
              </a:buClr>
              <a:buSzPts val="2400"/>
              <a:buChar char="●"/>
            </a:pPr>
            <a:r>
              <a:rPr lang="en-US" sz="2400" dirty="0" err="1">
                <a:solidFill>
                  <a:schemeClr val="dk1"/>
                </a:solidFill>
              </a:rPr>
              <a:t>LalaHome</a:t>
            </a:r>
            <a:r>
              <a:rPr lang="en-US" sz="2400" dirty="0">
                <a:solidFill>
                  <a:schemeClr val="dk1"/>
                </a:solidFill>
              </a:rPr>
              <a:t>, </a:t>
            </a:r>
            <a:r>
              <a:rPr lang="en-US" sz="2400" dirty="0" err="1">
                <a:solidFill>
                  <a:schemeClr val="dk1"/>
                </a:solidFill>
              </a:rPr>
              <a:t>Smartmotel</a:t>
            </a:r>
            <a:r>
              <a:rPr lang="en-US" sz="2400" dirty="0">
                <a:solidFill>
                  <a:schemeClr val="dk1"/>
                </a:solidFill>
              </a:rPr>
              <a:t>, LOZIO, </a:t>
            </a:r>
            <a:r>
              <a:rPr lang="en-US" sz="2400" dirty="0" err="1">
                <a:solidFill>
                  <a:schemeClr val="dk1"/>
                </a:solidFill>
              </a:rPr>
              <a:t>ApartmentCare</a:t>
            </a:r>
            <a:r>
              <a:rPr lang="en-US" sz="2400" dirty="0">
                <a:solidFill>
                  <a:schemeClr val="dk1"/>
                </a:solidFill>
              </a:rPr>
              <a:t>,...</a:t>
            </a:r>
            <a:endParaRPr sz="2400" dirty="0">
              <a:solidFill>
                <a:schemeClr val="dk1"/>
              </a:solidFill>
            </a:endParaRPr>
          </a:p>
        </p:txBody>
      </p:sp>
      <p:sp>
        <p:nvSpPr>
          <p:cNvPr id="80" name="Google Shape;80;g1c0b9518fb9_0_6"/>
          <p:cNvSpPr txBox="1"/>
          <p:nvPr/>
        </p:nvSpPr>
        <p:spPr>
          <a:xfrm>
            <a:off x="8739962" y="4881890"/>
            <a:ext cx="4041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13</a:t>
            </a:r>
            <a:endParaRPr/>
          </a:p>
        </p:txBody>
      </p:sp>
    </p:spTree>
    <p:extLst>
      <p:ext uri="{BB962C8B-B14F-4D97-AF65-F5344CB8AC3E}">
        <p14:creationId xmlns:p14="http://schemas.microsoft.com/office/powerpoint/2010/main" val="277364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79">
                                            <p:txEl>
                                              <p:pRg st="0" end="0"/>
                                            </p:txEl>
                                          </p:spTgt>
                                        </p:tgtEl>
                                        <p:attrNameLst>
                                          <p:attrName>style.visibility</p:attrName>
                                        </p:attrNameLst>
                                      </p:cBhvr>
                                      <p:to>
                                        <p:strVal val="visible"/>
                                      </p:to>
                                    </p:set>
                                    <p:animEffect transition="in" filter="fade">
                                      <p:cBhvr>
                                        <p:cTn id="1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c0b9518fb9_0_6"/>
          <p:cNvSpPr txBox="1">
            <a:spLocks noGrp="1"/>
          </p:cNvSpPr>
          <p:nvPr>
            <p:ph type="title"/>
          </p:nvPr>
        </p:nvSpPr>
        <p:spPr>
          <a:xfrm>
            <a:off x="656390" y="259798"/>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err="1">
                <a:solidFill>
                  <a:srgbClr val="3D85C6"/>
                </a:solidFill>
              </a:rPr>
              <a:t>Đặc</a:t>
            </a:r>
            <a:r>
              <a:rPr lang="en-US" sz="3000" b="1" dirty="0">
                <a:solidFill>
                  <a:srgbClr val="3D85C6"/>
                </a:solidFill>
              </a:rPr>
              <a:t> </a:t>
            </a:r>
            <a:r>
              <a:rPr lang="en-US" sz="3000" b="1" dirty="0" err="1">
                <a:solidFill>
                  <a:srgbClr val="3D85C6"/>
                </a:solidFill>
              </a:rPr>
              <a:t>điểm</a:t>
            </a:r>
            <a:r>
              <a:rPr lang="en-US" sz="3000" b="1" dirty="0">
                <a:solidFill>
                  <a:srgbClr val="3D85C6"/>
                </a:solidFill>
              </a:rPr>
              <a:t> </a:t>
            </a:r>
            <a:r>
              <a:rPr lang="en-US" sz="3000" b="1" dirty="0" err="1">
                <a:solidFill>
                  <a:srgbClr val="3D85C6"/>
                </a:solidFill>
              </a:rPr>
              <a:t>hệ</a:t>
            </a:r>
            <a:r>
              <a:rPr lang="en-US" sz="3000" b="1" dirty="0">
                <a:solidFill>
                  <a:srgbClr val="3D85C6"/>
                </a:solidFill>
              </a:rPr>
              <a:t> </a:t>
            </a:r>
            <a:r>
              <a:rPr lang="en-US" sz="3000" b="1" dirty="0" err="1">
                <a:solidFill>
                  <a:srgbClr val="3D85C6"/>
                </a:solidFill>
              </a:rPr>
              <a:t>thống</a:t>
            </a:r>
            <a:endParaRPr sz="3000" b="1" dirty="0">
              <a:solidFill>
                <a:srgbClr val="3D85C6"/>
              </a:solidFill>
            </a:endParaRPr>
          </a:p>
        </p:txBody>
      </p:sp>
      <p:sp>
        <p:nvSpPr>
          <p:cNvPr id="80" name="Google Shape;80;g1c0b9518fb9_0_6"/>
          <p:cNvSpPr txBox="1"/>
          <p:nvPr/>
        </p:nvSpPr>
        <p:spPr>
          <a:xfrm>
            <a:off x="8739962" y="4881890"/>
            <a:ext cx="4041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13</a:t>
            </a:r>
            <a:endParaRPr/>
          </a:p>
        </p:txBody>
      </p:sp>
      <p:sp>
        <p:nvSpPr>
          <p:cNvPr id="2" name="Rectangle 1">
            <a:extLst>
              <a:ext uri="{FF2B5EF4-FFF2-40B4-BE49-F238E27FC236}">
                <a16:creationId xmlns:a16="http://schemas.microsoft.com/office/drawing/2014/main" id="{DB597023-26BA-19FB-8DA5-6C92749C3A15}"/>
              </a:ext>
            </a:extLst>
          </p:cNvPr>
          <p:cNvSpPr/>
          <p:nvPr/>
        </p:nvSpPr>
        <p:spPr>
          <a:xfrm>
            <a:off x="1144987" y="1206152"/>
            <a:ext cx="2122997" cy="73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err="1"/>
              <a:t>Admin</a:t>
            </a:r>
            <a:endParaRPr lang="vi-VN" sz="1800" dirty="0"/>
          </a:p>
          <a:p>
            <a:pPr algn="ctr"/>
            <a:r>
              <a:rPr lang="vi-VN" sz="1800" dirty="0"/>
              <a:t>(nền tảng </a:t>
            </a:r>
            <a:r>
              <a:rPr lang="vi-VN" sz="1800" dirty="0" err="1"/>
              <a:t>web</a:t>
            </a:r>
            <a:r>
              <a:rPr lang="vi-VN" sz="1800" dirty="0"/>
              <a:t>)</a:t>
            </a:r>
          </a:p>
        </p:txBody>
      </p:sp>
      <p:sp>
        <p:nvSpPr>
          <p:cNvPr id="3" name="Rectangle 2">
            <a:extLst>
              <a:ext uri="{FF2B5EF4-FFF2-40B4-BE49-F238E27FC236}">
                <a16:creationId xmlns:a16="http://schemas.microsoft.com/office/drawing/2014/main" id="{2293D70C-B691-6979-D84C-0D76D4527C74}"/>
              </a:ext>
            </a:extLst>
          </p:cNvPr>
          <p:cNvSpPr/>
          <p:nvPr/>
        </p:nvSpPr>
        <p:spPr>
          <a:xfrm>
            <a:off x="4430203" y="946643"/>
            <a:ext cx="2932706" cy="428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Quản lí tòa nhà, căn hộ</a:t>
            </a:r>
          </a:p>
        </p:txBody>
      </p:sp>
      <p:sp>
        <p:nvSpPr>
          <p:cNvPr id="4" name="Rectangle 3">
            <a:extLst>
              <a:ext uri="{FF2B5EF4-FFF2-40B4-BE49-F238E27FC236}">
                <a16:creationId xmlns:a16="http://schemas.microsoft.com/office/drawing/2014/main" id="{54AC34D4-FE69-F0B9-4728-632622026A42}"/>
              </a:ext>
            </a:extLst>
          </p:cNvPr>
          <p:cNvSpPr/>
          <p:nvPr/>
        </p:nvSpPr>
        <p:spPr>
          <a:xfrm>
            <a:off x="4430203" y="1595228"/>
            <a:ext cx="2932708" cy="428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Thống kê trực quan</a:t>
            </a:r>
          </a:p>
        </p:txBody>
      </p:sp>
      <p:sp>
        <p:nvSpPr>
          <p:cNvPr id="5" name="Rectangle 4">
            <a:extLst>
              <a:ext uri="{FF2B5EF4-FFF2-40B4-BE49-F238E27FC236}">
                <a16:creationId xmlns:a16="http://schemas.microsoft.com/office/drawing/2014/main" id="{DEBBA232-2BDD-3770-C409-2CFE58A0C5E8}"/>
              </a:ext>
            </a:extLst>
          </p:cNvPr>
          <p:cNvSpPr/>
          <p:nvPr/>
        </p:nvSpPr>
        <p:spPr>
          <a:xfrm>
            <a:off x="1144987" y="2591596"/>
            <a:ext cx="2122998" cy="73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Nhân viên</a:t>
            </a:r>
          </a:p>
          <a:p>
            <a:pPr algn="ctr"/>
            <a:r>
              <a:rPr lang="vi-VN" sz="1800" dirty="0"/>
              <a:t>(nền tảng </a:t>
            </a:r>
            <a:r>
              <a:rPr lang="vi-VN" sz="1800" dirty="0" err="1"/>
              <a:t>mobile</a:t>
            </a:r>
            <a:r>
              <a:rPr lang="vi-VN" sz="1800" dirty="0"/>
              <a:t>)</a:t>
            </a:r>
          </a:p>
        </p:txBody>
      </p:sp>
      <p:sp>
        <p:nvSpPr>
          <p:cNvPr id="6" name="Rectangle 5">
            <a:extLst>
              <a:ext uri="{FF2B5EF4-FFF2-40B4-BE49-F238E27FC236}">
                <a16:creationId xmlns:a16="http://schemas.microsoft.com/office/drawing/2014/main" id="{D801D7DD-84E6-AB5E-EA2B-54DC3094E9C3}"/>
              </a:ext>
            </a:extLst>
          </p:cNvPr>
          <p:cNvSpPr/>
          <p:nvPr/>
        </p:nvSpPr>
        <p:spPr>
          <a:xfrm>
            <a:off x="1144987" y="3952975"/>
            <a:ext cx="2122998" cy="734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Khách hàng</a:t>
            </a:r>
          </a:p>
          <a:p>
            <a:pPr algn="ctr"/>
            <a:r>
              <a:rPr lang="vi-VN" sz="1800" dirty="0"/>
              <a:t>(nền tảng </a:t>
            </a:r>
            <a:r>
              <a:rPr lang="vi-VN" sz="1800" dirty="0" err="1"/>
              <a:t>mobile</a:t>
            </a:r>
            <a:r>
              <a:rPr lang="vi-VN" sz="1800" dirty="0"/>
              <a:t>)</a:t>
            </a:r>
          </a:p>
        </p:txBody>
      </p:sp>
      <p:sp>
        <p:nvSpPr>
          <p:cNvPr id="7" name="Rectangle 6">
            <a:extLst>
              <a:ext uri="{FF2B5EF4-FFF2-40B4-BE49-F238E27FC236}">
                <a16:creationId xmlns:a16="http://schemas.microsoft.com/office/drawing/2014/main" id="{4A6F8082-BC7B-E300-7C53-B6E20EC5DACF}"/>
              </a:ext>
            </a:extLst>
          </p:cNvPr>
          <p:cNvSpPr/>
          <p:nvPr/>
        </p:nvSpPr>
        <p:spPr>
          <a:xfrm>
            <a:off x="4430203" y="2381602"/>
            <a:ext cx="2932708" cy="428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Điểm danh</a:t>
            </a:r>
          </a:p>
        </p:txBody>
      </p:sp>
      <p:sp>
        <p:nvSpPr>
          <p:cNvPr id="8" name="Rectangle 7">
            <a:extLst>
              <a:ext uri="{FF2B5EF4-FFF2-40B4-BE49-F238E27FC236}">
                <a16:creationId xmlns:a16="http://schemas.microsoft.com/office/drawing/2014/main" id="{3A81188A-311D-24F3-8503-58D504CBB977}"/>
              </a:ext>
            </a:extLst>
          </p:cNvPr>
          <p:cNvSpPr/>
          <p:nvPr/>
        </p:nvSpPr>
        <p:spPr>
          <a:xfrm>
            <a:off x="4430201" y="3891358"/>
            <a:ext cx="2932708" cy="428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Đặt căn hộ</a:t>
            </a:r>
          </a:p>
        </p:txBody>
      </p:sp>
      <p:sp>
        <p:nvSpPr>
          <p:cNvPr id="9" name="Rectangle 8">
            <a:extLst>
              <a:ext uri="{FF2B5EF4-FFF2-40B4-BE49-F238E27FC236}">
                <a16:creationId xmlns:a16="http://schemas.microsoft.com/office/drawing/2014/main" id="{C5ADDC03-6620-03A6-6878-6F627633F421}"/>
              </a:ext>
            </a:extLst>
          </p:cNvPr>
          <p:cNvSpPr/>
          <p:nvPr/>
        </p:nvSpPr>
        <p:spPr>
          <a:xfrm>
            <a:off x="4430203" y="3030847"/>
            <a:ext cx="2932708" cy="428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Xử lí yêu cầu</a:t>
            </a:r>
          </a:p>
        </p:txBody>
      </p:sp>
      <p:sp>
        <p:nvSpPr>
          <p:cNvPr id="10" name="Rectangle 9">
            <a:extLst>
              <a:ext uri="{FF2B5EF4-FFF2-40B4-BE49-F238E27FC236}">
                <a16:creationId xmlns:a16="http://schemas.microsoft.com/office/drawing/2014/main" id="{A42963AE-39CD-23CD-8558-66B78928160B}"/>
              </a:ext>
            </a:extLst>
          </p:cNvPr>
          <p:cNvSpPr/>
          <p:nvPr/>
        </p:nvSpPr>
        <p:spPr>
          <a:xfrm>
            <a:off x="4430201" y="4517755"/>
            <a:ext cx="2932708" cy="428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dirty="0"/>
              <a:t>Gửi yêu cầu</a:t>
            </a:r>
          </a:p>
        </p:txBody>
      </p:sp>
      <p:sp>
        <p:nvSpPr>
          <p:cNvPr id="11" name="Arrow: Right 10">
            <a:extLst>
              <a:ext uri="{FF2B5EF4-FFF2-40B4-BE49-F238E27FC236}">
                <a16:creationId xmlns:a16="http://schemas.microsoft.com/office/drawing/2014/main" id="{F47DBDAC-4F06-B270-ECD1-E7B719DFF212}"/>
              </a:ext>
            </a:extLst>
          </p:cNvPr>
          <p:cNvSpPr/>
          <p:nvPr/>
        </p:nvSpPr>
        <p:spPr>
          <a:xfrm rot="20793759">
            <a:off x="3356113" y="1194074"/>
            <a:ext cx="985962" cy="252389"/>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Arrow: Right 11">
            <a:extLst>
              <a:ext uri="{FF2B5EF4-FFF2-40B4-BE49-F238E27FC236}">
                <a16:creationId xmlns:a16="http://schemas.microsoft.com/office/drawing/2014/main" id="{371769A1-4383-D88D-9665-A5D9C3B9BC84}"/>
              </a:ext>
            </a:extLst>
          </p:cNvPr>
          <p:cNvSpPr/>
          <p:nvPr/>
        </p:nvSpPr>
        <p:spPr>
          <a:xfrm rot="20793759">
            <a:off x="3356113" y="2594101"/>
            <a:ext cx="985962" cy="252389"/>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Arrow: Right 12">
            <a:extLst>
              <a:ext uri="{FF2B5EF4-FFF2-40B4-BE49-F238E27FC236}">
                <a16:creationId xmlns:a16="http://schemas.microsoft.com/office/drawing/2014/main" id="{8C5FD5A6-028C-34CB-A8B3-7542F19A0A5D}"/>
              </a:ext>
            </a:extLst>
          </p:cNvPr>
          <p:cNvSpPr/>
          <p:nvPr/>
        </p:nvSpPr>
        <p:spPr>
          <a:xfrm rot="20793759">
            <a:off x="3356112" y="4104219"/>
            <a:ext cx="985962" cy="252389"/>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Arrow: Right 13">
            <a:extLst>
              <a:ext uri="{FF2B5EF4-FFF2-40B4-BE49-F238E27FC236}">
                <a16:creationId xmlns:a16="http://schemas.microsoft.com/office/drawing/2014/main" id="{11FD5390-D4B1-BFCB-F6D1-DCE1C5000957}"/>
              </a:ext>
            </a:extLst>
          </p:cNvPr>
          <p:cNvSpPr/>
          <p:nvPr/>
        </p:nvSpPr>
        <p:spPr>
          <a:xfrm rot="755010">
            <a:off x="3356291" y="1631730"/>
            <a:ext cx="985962" cy="252389"/>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Arrow: Right 14">
            <a:extLst>
              <a:ext uri="{FF2B5EF4-FFF2-40B4-BE49-F238E27FC236}">
                <a16:creationId xmlns:a16="http://schemas.microsoft.com/office/drawing/2014/main" id="{5F63DA7F-5C34-6174-F4CA-A8DE846EC8A9}"/>
              </a:ext>
            </a:extLst>
          </p:cNvPr>
          <p:cNvSpPr/>
          <p:nvPr/>
        </p:nvSpPr>
        <p:spPr>
          <a:xfrm rot="755010">
            <a:off x="3356290" y="3028816"/>
            <a:ext cx="985962" cy="252389"/>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Arrow: Right 15">
            <a:extLst>
              <a:ext uri="{FF2B5EF4-FFF2-40B4-BE49-F238E27FC236}">
                <a16:creationId xmlns:a16="http://schemas.microsoft.com/office/drawing/2014/main" id="{536F85A3-0B45-DF6C-D8F4-14B6B4CC1093}"/>
              </a:ext>
            </a:extLst>
          </p:cNvPr>
          <p:cNvSpPr/>
          <p:nvPr/>
        </p:nvSpPr>
        <p:spPr>
          <a:xfrm rot="755010">
            <a:off x="3356291" y="4525463"/>
            <a:ext cx="985962" cy="252389"/>
          </a:xfrm>
          <a:prstGeom prst="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par>
                          <p:cTn id="63" fill="hold">
                            <p:stCondLst>
                              <p:cond delay="1500"/>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c0b9518fb9_0_24"/>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a:solidFill>
                  <a:srgbClr val="3D85C6"/>
                </a:solidFill>
              </a:rPr>
              <a:t>2. </a:t>
            </a:r>
            <a:r>
              <a:rPr lang="en-US" sz="3000" b="1" dirty="0" err="1">
                <a:solidFill>
                  <a:srgbClr val="3D85C6"/>
                </a:solidFill>
              </a:rPr>
              <a:t>Thiết</a:t>
            </a:r>
            <a:r>
              <a:rPr lang="en-US" sz="3000" b="1" dirty="0">
                <a:solidFill>
                  <a:srgbClr val="3D85C6"/>
                </a:solidFill>
              </a:rPr>
              <a:t> </a:t>
            </a:r>
            <a:r>
              <a:rPr lang="en-US" sz="3000" b="1" dirty="0" err="1">
                <a:solidFill>
                  <a:srgbClr val="3D85C6"/>
                </a:solidFill>
              </a:rPr>
              <a:t>kế</a:t>
            </a:r>
            <a:r>
              <a:rPr lang="en-US" sz="3000" b="1" dirty="0">
                <a:solidFill>
                  <a:srgbClr val="3D85C6"/>
                </a:solidFill>
              </a:rPr>
              <a:t> </a:t>
            </a:r>
            <a:r>
              <a:rPr lang="en-US" sz="3000" b="1" dirty="0" err="1">
                <a:solidFill>
                  <a:srgbClr val="3D85C6"/>
                </a:solidFill>
              </a:rPr>
              <a:t>hệ</a:t>
            </a:r>
            <a:r>
              <a:rPr lang="en-US" sz="3000" b="1" dirty="0">
                <a:solidFill>
                  <a:srgbClr val="3D85C6"/>
                </a:solidFill>
              </a:rPr>
              <a:t> </a:t>
            </a:r>
            <a:r>
              <a:rPr lang="en-US" sz="3000" b="1" dirty="0" err="1">
                <a:solidFill>
                  <a:srgbClr val="3D85C6"/>
                </a:solidFill>
              </a:rPr>
              <a:t>thống</a:t>
            </a:r>
            <a:endParaRPr sz="3000" b="1" dirty="0">
              <a:solidFill>
                <a:srgbClr val="3D85C6"/>
              </a:solidFill>
            </a:endParaRPr>
          </a:p>
        </p:txBody>
      </p:sp>
      <p:sp>
        <p:nvSpPr>
          <p:cNvPr id="113" name="Google Shape;113;g1c0b9518fb9_0_24"/>
          <p:cNvSpPr txBox="1"/>
          <p:nvPr/>
        </p:nvSpPr>
        <p:spPr>
          <a:xfrm>
            <a:off x="8739962" y="4881890"/>
            <a:ext cx="4041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13</a:t>
            </a:r>
            <a:endParaRPr/>
          </a:p>
        </p:txBody>
      </p:sp>
      <p:sp>
        <p:nvSpPr>
          <p:cNvPr id="2" name="Google Shape;112;g1c0b9518fb9_0_24">
            <a:extLst>
              <a:ext uri="{FF2B5EF4-FFF2-40B4-BE49-F238E27FC236}">
                <a16:creationId xmlns:a16="http://schemas.microsoft.com/office/drawing/2014/main" id="{56E7466F-5E8E-41C4-C5F6-DD4B2B66B4D0}"/>
              </a:ext>
            </a:extLst>
          </p:cNvPr>
          <p:cNvSpPr txBox="1"/>
          <p:nvPr/>
        </p:nvSpPr>
        <p:spPr>
          <a:xfrm>
            <a:off x="719999" y="1531350"/>
            <a:ext cx="4540200" cy="1431121"/>
          </a:xfrm>
          <a:prstGeom prst="rect">
            <a:avLst/>
          </a:prstGeom>
          <a:noFill/>
          <a:ln>
            <a:noFill/>
          </a:ln>
        </p:spPr>
        <p:txBody>
          <a:bodyPr spcFirstLastPara="1" wrap="square" lIns="91425" tIns="45700" rIns="91425" bIns="45700" anchor="t" anchorCtr="0">
            <a:spAutoFit/>
          </a:bodyPr>
          <a:lstStyle/>
          <a:p>
            <a:pPr marL="457200" lvl="0" indent="-381000" algn="l" rtl="0">
              <a:spcBef>
                <a:spcPts val="640"/>
              </a:spcBef>
              <a:spcAft>
                <a:spcPts val="0"/>
              </a:spcAft>
              <a:buClr>
                <a:schemeClr val="dk1"/>
              </a:buClr>
              <a:buSzPts val="2400"/>
              <a:buChar char="●"/>
            </a:pPr>
            <a:r>
              <a:rPr lang="en-US" sz="2400" dirty="0" err="1">
                <a:solidFill>
                  <a:schemeClr val="dk1"/>
                </a:solidFill>
              </a:rPr>
              <a:t>Chức</a:t>
            </a:r>
            <a:r>
              <a:rPr lang="en-US" sz="2400" dirty="0">
                <a:solidFill>
                  <a:schemeClr val="dk1"/>
                </a:solidFill>
              </a:rPr>
              <a:t> </a:t>
            </a:r>
            <a:r>
              <a:rPr lang="en-US" sz="2400" dirty="0" err="1">
                <a:solidFill>
                  <a:schemeClr val="dk1"/>
                </a:solidFill>
              </a:rPr>
              <a:t>năng</a:t>
            </a:r>
            <a:r>
              <a:rPr lang="en-US" sz="2400" dirty="0">
                <a:solidFill>
                  <a:schemeClr val="dk1"/>
                </a:solidFill>
              </a:rPr>
              <a:t> </a:t>
            </a:r>
            <a:r>
              <a:rPr lang="en-US" sz="2400" dirty="0" err="1">
                <a:solidFill>
                  <a:schemeClr val="dk1"/>
                </a:solidFill>
              </a:rPr>
              <a:t>chính</a:t>
            </a:r>
            <a:endParaRPr lang="en-US" sz="2400" dirty="0">
              <a:solidFill>
                <a:schemeClr val="dk1"/>
              </a:solidFill>
            </a:endParaRPr>
          </a:p>
          <a:p>
            <a:pPr marL="457200" lvl="0" indent="-381000">
              <a:spcBef>
                <a:spcPts val="640"/>
              </a:spcBef>
              <a:buClr>
                <a:schemeClr val="dk1"/>
              </a:buClr>
              <a:buSzPts val="2400"/>
              <a:buChar char="●"/>
            </a:pPr>
            <a:r>
              <a:rPr lang="en-US" sz="2400" dirty="0" err="1">
                <a:solidFill>
                  <a:schemeClr val="dk1"/>
                </a:solidFill>
              </a:rPr>
              <a:t>Công</a:t>
            </a:r>
            <a:r>
              <a:rPr lang="en-US" sz="2400" dirty="0">
                <a:solidFill>
                  <a:schemeClr val="dk1"/>
                </a:solidFill>
              </a:rPr>
              <a:t> </a:t>
            </a:r>
            <a:r>
              <a:rPr lang="en-US" sz="2400" dirty="0" err="1">
                <a:solidFill>
                  <a:schemeClr val="dk1"/>
                </a:solidFill>
              </a:rPr>
              <a:t>nghệ</a:t>
            </a:r>
            <a:r>
              <a:rPr lang="en-US" sz="2400" dirty="0">
                <a:solidFill>
                  <a:schemeClr val="dk1"/>
                </a:solidFill>
              </a:rPr>
              <a:t> </a:t>
            </a:r>
            <a:r>
              <a:rPr lang="en-US" sz="2400" dirty="0" err="1">
                <a:solidFill>
                  <a:schemeClr val="dk1"/>
                </a:solidFill>
              </a:rPr>
              <a:t>sử</a:t>
            </a:r>
            <a:r>
              <a:rPr lang="en-US" sz="2400" dirty="0">
                <a:solidFill>
                  <a:schemeClr val="dk1"/>
                </a:solidFill>
              </a:rPr>
              <a:t> </a:t>
            </a:r>
            <a:r>
              <a:rPr lang="en-US" sz="2400" dirty="0" err="1">
                <a:solidFill>
                  <a:schemeClr val="dk1"/>
                </a:solidFill>
              </a:rPr>
              <a:t>dụng</a:t>
            </a:r>
            <a:endParaRPr lang="en-US" sz="2400" dirty="0">
              <a:solidFill>
                <a:schemeClr val="dk1"/>
              </a:solidFill>
            </a:endParaRPr>
          </a:p>
          <a:p>
            <a:pPr marL="457200" lvl="0" indent="-381000" algn="l" rtl="0">
              <a:spcBef>
                <a:spcPts val="640"/>
              </a:spcBef>
              <a:spcAft>
                <a:spcPts val="0"/>
              </a:spcAft>
              <a:buClr>
                <a:schemeClr val="dk1"/>
              </a:buClr>
              <a:buSzPts val="2400"/>
              <a:buChar char="●"/>
            </a:pPr>
            <a:r>
              <a:rPr lang="en-US" sz="2400" dirty="0" err="1">
                <a:solidFill>
                  <a:schemeClr val="dk1"/>
                </a:solidFill>
              </a:rPr>
              <a:t>Kiến</a:t>
            </a:r>
            <a:r>
              <a:rPr lang="en-US" sz="2400" dirty="0">
                <a:solidFill>
                  <a:schemeClr val="dk1"/>
                </a:solidFill>
              </a:rPr>
              <a:t> </a:t>
            </a:r>
            <a:r>
              <a:rPr lang="en-US" sz="2400" dirty="0" err="1">
                <a:solidFill>
                  <a:schemeClr val="dk1"/>
                </a:solidFill>
              </a:rPr>
              <a:t>trúc</a:t>
            </a:r>
            <a:r>
              <a:rPr lang="en-US" sz="2400" dirty="0">
                <a:solidFill>
                  <a:schemeClr val="dk1"/>
                </a:solidFill>
              </a:rPr>
              <a:t> </a:t>
            </a:r>
            <a:r>
              <a:rPr lang="en-US" sz="2400" dirty="0" err="1">
                <a:solidFill>
                  <a:schemeClr val="dk1"/>
                </a:solidFill>
              </a:rPr>
              <a:t>hệ</a:t>
            </a:r>
            <a:r>
              <a:rPr lang="en-US" sz="2400" dirty="0">
                <a:solidFill>
                  <a:schemeClr val="dk1"/>
                </a:solidFill>
              </a:rPr>
              <a:t> </a:t>
            </a:r>
            <a:r>
              <a:rPr lang="en-US" sz="2400" dirty="0" err="1">
                <a:solidFill>
                  <a:schemeClr val="dk1"/>
                </a:solidFill>
              </a:rPr>
              <a:t>thống</a:t>
            </a:r>
            <a:endParaRPr lang="en-US" sz="2400" dirty="0">
              <a:solidFill>
                <a:schemeClr val="dk1"/>
              </a:solidFill>
            </a:endParaRPr>
          </a:p>
        </p:txBody>
      </p:sp>
    </p:spTree>
    <p:extLst>
      <p:ext uri="{BB962C8B-B14F-4D97-AF65-F5344CB8AC3E}">
        <p14:creationId xmlns:p14="http://schemas.microsoft.com/office/powerpoint/2010/main" val="180234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75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750"/>
                                        <p:tgtEl>
                                          <p:spTgt spid="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7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F7C58AA-C0DD-B18A-DBE6-DF41F4C7E499}"/>
              </a:ext>
            </a:extLst>
          </p:cNvPr>
          <p:cNvPicPr>
            <a:picLocks noChangeAspect="1"/>
          </p:cNvPicPr>
          <p:nvPr/>
        </p:nvPicPr>
        <p:blipFill>
          <a:blip r:embed="rId2"/>
          <a:stretch>
            <a:fillRect/>
          </a:stretch>
        </p:blipFill>
        <p:spPr>
          <a:xfrm>
            <a:off x="2670426" y="0"/>
            <a:ext cx="3803147" cy="5143500"/>
          </a:xfrm>
          <a:prstGeom prst="rect">
            <a:avLst/>
          </a:prstGeom>
        </p:spPr>
      </p:pic>
      <p:sp>
        <p:nvSpPr>
          <p:cNvPr id="7" name="Google Shape;144;p52">
            <a:extLst>
              <a:ext uri="{FF2B5EF4-FFF2-40B4-BE49-F238E27FC236}">
                <a16:creationId xmlns:a16="http://schemas.microsoft.com/office/drawing/2014/main" id="{9768FD31-8EBD-115C-4E36-3E52F6C9D1D3}"/>
              </a:ext>
            </a:extLst>
          </p:cNvPr>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a:solidFill>
                  <a:srgbClr val="3D85C6"/>
                </a:solidFill>
              </a:rPr>
              <a:t>Admin</a:t>
            </a:r>
            <a:endParaRPr sz="3000" b="1" dirty="0">
              <a:solidFill>
                <a:srgbClr val="3D85C6"/>
              </a:solidFill>
            </a:endParaRPr>
          </a:p>
        </p:txBody>
      </p:sp>
    </p:spTree>
    <p:extLst>
      <p:ext uri="{BB962C8B-B14F-4D97-AF65-F5344CB8AC3E}">
        <p14:creationId xmlns:p14="http://schemas.microsoft.com/office/powerpoint/2010/main" val="334355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729DD4F-A53B-42C9-CC3D-A6827E7FFE00}"/>
              </a:ext>
            </a:extLst>
          </p:cNvPr>
          <p:cNvPicPr>
            <a:picLocks noChangeAspect="1"/>
          </p:cNvPicPr>
          <p:nvPr/>
        </p:nvPicPr>
        <p:blipFill>
          <a:blip r:embed="rId2"/>
          <a:stretch>
            <a:fillRect/>
          </a:stretch>
        </p:blipFill>
        <p:spPr>
          <a:xfrm>
            <a:off x="2580671" y="0"/>
            <a:ext cx="3982657" cy="5143500"/>
          </a:xfrm>
          <a:prstGeom prst="rect">
            <a:avLst/>
          </a:prstGeom>
        </p:spPr>
      </p:pic>
    </p:spTree>
    <p:extLst>
      <p:ext uri="{BB962C8B-B14F-4D97-AF65-F5344CB8AC3E}">
        <p14:creationId xmlns:p14="http://schemas.microsoft.com/office/powerpoint/2010/main" val="129702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43" name="Google Shape;143;p52"/>
          <p:cNvSpPr txBox="1"/>
          <p:nvPr/>
        </p:nvSpPr>
        <p:spPr>
          <a:xfrm>
            <a:off x="8739962" y="4881890"/>
            <a:ext cx="40403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lt2"/>
                </a:solidFill>
                <a:latin typeface="Arial"/>
                <a:ea typeface="Arial"/>
                <a:cs typeface="Arial"/>
                <a:sym typeface="Arial"/>
              </a:rPr>
              <a:t>34</a:t>
            </a:r>
            <a:endParaRPr/>
          </a:p>
        </p:txBody>
      </p:sp>
      <p:sp>
        <p:nvSpPr>
          <p:cNvPr id="144" name="Google Shape;144;p52"/>
          <p:cNvSpPr txBox="1">
            <a:spLocks noGrp="1"/>
          </p:cNvSpPr>
          <p:nvPr>
            <p:ph type="title"/>
          </p:nvPr>
        </p:nvSpPr>
        <p:spPr>
          <a:xfrm>
            <a:off x="720000" y="282997"/>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000" b="1" dirty="0">
                <a:solidFill>
                  <a:srgbClr val="3D85C6"/>
                </a:solidFill>
              </a:rPr>
              <a:t>Admin</a:t>
            </a:r>
            <a:endParaRPr sz="3000" b="1" dirty="0">
              <a:solidFill>
                <a:srgbClr val="3D85C6"/>
              </a:solidFill>
            </a:endParaRPr>
          </a:p>
        </p:txBody>
      </p:sp>
      <p:sp>
        <p:nvSpPr>
          <p:cNvPr id="3" name="Google Shape;112;g1c0b9518fb9_0_24">
            <a:extLst>
              <a:ext uri="{FF2B5EF4-FFF2-40B4-BE49-F238E27FC236}">
                <a16:creationId xmlns:a16="http://schemas.microsoft.com/office/drawing/2014/main" id="{A44E8F6C-A76F-1196-835A-A522141DB343}"/>
              </a:ext>
            </a:extLst>
          </p:cNvPr>
          <p:cNvSpPr txBox="1"/>
          <p:nvPr/>
        </p:nvSpPr>
        <p:spPr>
          <a:xfrm>
            <a:off x="598079" y="997950"/>
            <a:ext cx="4540200" cy="2785338"/>
          </a:xfrm>
          <a:prstGeom prst="rect">
            <a:avLst/>
          </a:prstGeom>
          <a:noFill/>
          <a:ln>
            <a:noFill/>
          </a:ln>
        </p:spPr>
        <p:txBody>
          <a:bodyPr spcFirstLastPara="1" wrap="square" lIns="91425" tIns="45700" rIns="91425" bIns="45700" anchor="t" anchorCtr="0">
            <a:spAutoFit/>
          </a:bodyPr>
          <a:lstStyle/>
          <a:p>
            <a:pPr marL="419100" lvl="0" indent="-342900" algn="l" rtl="0">
              <a:spcBef>
                <a:spcPts val="640"/>
              </a:spcBef>
              <a:spcAft>
                <a:spcPts val="0"/>
              </a:spcAft>
              <a:buClr>
                <a:schemeClr val="dk1"/>
              </a:buClr>
              <a:buSzPts val="2400"/>
              <a:buFontTx/>
              <a:buChar char="-"/>
            </a:pPr>
            <a:r>
              <a:rPr lang="en-US" sz="2000" dirty="0" err="1">
                <a:solidFill>
                  <a:schemeClr val="dk1"/>
                </a:solidFill>
              </a:rPr>
              <a:t>Quản</a:t>
            </a:r>
            <a:r>
              <a:rPr lang="en-US" sz="2000" dirty="0">
                <a:solidFill>
                  <a:schemeClr val="dk1"/>
                </a:solidFill>
              </a:rPr>
              <a:t> </a:t>
            </a:r>
            <a:r>
              <a:rPr lang="en-US" sz="2000" dirty="0" err="1">
                <a:solidFill>
                  <a:schemeClr val="dk1"/>
                </a:solidFill>
              </a:rPr>
              <a:t>lí</a:t>
            </a:r>
            <a:r>
              <a:rPr lang="en-US" sz="2000" dirty="0">
                <a:solidFill>
                  <a:schemeClr val="dk1"/>
                </a:solidFill>
              </a:rPr>
              <a:t> </a:t>
            </a:r>
            <a:r>
              <a:rPr lang="en-US" sz="2000" dirty="0" err="1">
                <a:solidFill>
                  <a:schemeClr val="dk1"/>
                </a:solidFill>
              </a:rPr>
              <a:t>tòa</a:t>
            </a:r>
            <a:r>
              <a:rPr lang="en-US" sz="2000" dirty="0">
                <a:solidFill>
                  <a:schemeClr val="dk1"/>
                </a:solidFill>
              </a:rPr>
              <a:t> </a:t>
            </a:r>
            <a:r>
              <a:rPr lang="en-US" sz="2000" dirty="0" err="1">
                <a:solidFill>
                  <a:schemeClr val="dk1"/>
                </a:solidFill>
              </a:rPr>
              <a:t>nhà</a:t>
            </a:r>
            <a:endParaRPr lang="en-US" sz="2000" dirty="0">
              <a:solidFill>
                <a:schemeClr val="dk1"/>
              </a:solidFill>
            </a:endParaRPr>
          </a:p>
          <a:p>
            <a:pPr marL="419100" lvl="0" indent="-342900" algn="l" rtl="0">
              <a:spcBef>
                <a:spcPts val="640"/>
              </a:spcBef>
              <a:spcAft>
                <a:spcPts val="0"/>
              </a:spcAft>
              <a:buClr>
                <a:schemeClr val="dk1"/>
              </a:buClr>
              <a:buSzPts val="2400"/>
              <a:buFontTx/>
              <a:buChar char="-"/>
            </a:pPr>
            <a:r>
              <a:rPr lang="en-US" sz="2000" dirty="0" err="1">
                <a:solidFill>
                  <a:schemeClr val="dk1"/>
                </a:solidFill>
              </a:rPr>
              <a:t>Quản</a:t>
            </a:r>
            <a:r>
              <a:rPr lang="en-US" sz="2000" dirty="0">
                <a:solidFill>
                  <a:schemeClr val="dk1"/>
                </a:solidFill>
              </a:rPr>
              <a:t> </a:t>
            </a:r>
            <a:r>
              <a:rPr lang="en-US" sz="2000" dirty="0" err="1">
                <a:solidFill>
                  <a:schemeClr val="dk1"/>
                </a:solidFill>
              </a:rPr>
              <a:t>lí</a:t>
            </a:r>
            <a:r>
              <a:rPr lang="en-US" sz="2000" dirty="0">
                <a:solidFill>
                  <a:schemeClr val="dk1"/>
                </a:solidFill>
              </a:rPr>
              <a:t> </a:t>
            </a:r>
            <a:r>
              <a:rPr lang="en-US" sz="2000" dirty="0" err="1">
                <a:solidFill>
                  <a:schemeClr val="dk1"/>
                </a:solidFill>
              </a:rPr>
              <a:t>căn</a:t>
            </a:r>
            <a:r>
              <a:rPr lang="en-US" sz="2000" dirty="0">
                <a:solidFill>
                  <a:schemeClr val="dk1"/>
                </a:solidFill>
              </a:rPr>
              <a:t> </a:t>
            </a:r>
            <a:r>
              <a:rPr lang="en-US" sz="2000" dirty="0" err="1">
                <a:solidFill>
                  <a:schemeClr val="dk1"/>
                </a:solidFill>
              </a:rPr>
              <a:t>hộ</a:t>
            </a:r>
            <a:endParaRPr lang="en-US" sz="2000" dirty="0">
              <a:solidFill>
                <a:schemeClr val="dk1"/>
              </a:solidFill>
            </a:endParaRPr>
          </a:p>
          <a:p>
            <a:pPr marL="419100" lvl="0" indent="-342900">
              <a:spcBef>
                <a:spcPts val="640"/>
              </a:spcBef>
              <a:buClr>
                <a:schemeClr val="dk1"/>
              </a:buClr>
              <a:buSzPts val="2400"/>
              <a:buFontTx/>
              <a:buChar char="-"/>
            </a:pPr>
            <a:r>
              <a:rPr lang="vi-VN" sz="2000" dirty="0">
                <a:solidFill>
                  <a:schemeClr val="dk1"/>
                </a:solidFill>
              </a:rPr>
              <a:t>Quản lý dịch vụ </a:t>
            </a:r>
            <a:r>
              <a:rPr lang="vi-VN" sz="2000" dirty="0" err="1">
                <a:solidFill>
                  <a:schemeClr val="dk1"/>
                </a:solidFill>
              </a:rPr>
              <a:t>toà</a:t>
            </a:r>
            <a:r>
              <a:rPr lang="vi-VN" sz="2000" dirty="0">
                <a:solidFill>
                  <a:schemeClr val="dk1"/>
                </a:solidFill>
              </a:rPr>
              <a:t> nhà </a:t>
            </a:r>
            <a:endParaRPr lang="en-US" sz="2000" dirty="0">
              <a:solidFill>
                <a:schemeClr val="dk1"/>
              </a:solidFill>
            </a:endParaRPr>
          </a:p>
          <a:p>
            <a:pPr marL="419100" lvl="0" indent="-342900">
              <a:spcBef>
                <a:spcPts val="640"/>
              </a:spcBef>
              <a:buClr>
                <a:schemeClr val="dk1"/>
              </a:buClr>
              <a:buSzPts val="2400"/>
              <a:buFontTx/>
              <a:buChar char="-"/>
            </a:pPr>
            <a:r>
              <a:rPr lang="vi-VN" sz="2000" dirty="0">
                <a:solidFill>
                  <a:schemeClr val="dk1"/>
                </a:solidFill>
              </a:rPr>
              <a:t>Quản lý hợp đồng</a:t>
            </a:r>
            <a:endParaRPr lang="en-US" sz="2000" dirty="0">
              <a:solidFill>
                <a:schemeClr val="dk1"/>
              </a:solidFill>
            </a:endParaRPr>
          </a:p>
          <a:p>
            <a:pPr marL="419100" lvl="0" indent="-342900">
              <a:spcBef>
                <a:spcPts val="640"/>
              </a:spcBef>
              <a:buClr>
                <a:schemeClr val="dk1"/>
              </a:buClr>
              <a:buSzPts val="2400"/>
              <a:buFontTx/>
              <a:buChar char="-"/>
            </a:pPr>
            <a:r>
              <a:rPr lang="vi-VN" sz="2000" dirty="0">
                <a:solidFill>
                  <a:schemeClr val="dk1"/>
                </a:solidFill>
              </a:rPr>
              <a:t>Quản lý mã giảm giá</a:t>
            </a:r>
            <a:endParaRPr lang="en-US" sz="2000" dirty="0">
              <a:solidFill>
                <a:schemeClr val="dk1"/>
              </a:solidFill>
            </a:endParaRPr>
          </a:p>
          <a:p>
            <a:pPr marL="419100" lvl="0" indent="-342900">
              <a:spcBef>
                <a:spcPts val="640"/>
              </a:spcBef>
              <a:buClr>
                <a:schemeClr val="dk1"/>
              </a:buClr>
              <a:buSzPts val="2400"/>
              <a:buFontTx/>
              <a:buChar char="-"/>
            </a:pPr>
            <a:r>
              <a:rPr lang="vi-VN" sz="2000" dirty="0">
                <a:solidFill>
                  <a:schemeClr val="dk1"/>
                </a:solidFill>
              </a:rPr>
              <a:t>Quản lý nhân viên </a:t>
            </a:r>
            <a:endParaRPr lang="en-US" sz="2000" dirty="0">
              <a:solidFill>
                <a:schemeClr val="dk1"/>
              </a:solidFill>
            </a:endParaRPr>
          </a:p>
          <a:p>
            <a:pPr marL="419100" lvl="0" indent="-342900">
              <a:spcBef>
                <a:spcPts val="640"/>
              </a:spcBef>
              <a:buClr>
                <a:schemeClr val="dk1"/>
              </a:buClr>
              <a:buSzPts val="2400"/>
              <a:buFontTx/>
              <a:buChar char="-"/>
            </a:pPr>
            <a:r>
              <a:rPr lang="en-US" sz="2000" dirty="0" err="1">
                <a:solidFill>
                  <a:schemeClr val="dk1"/>
                </a:solidFill>
              </a:rPr>
              <a:t>Xem</a:t>
            </a:r>
            <a:r>
              <a:rPr lang="en-US" sz="2000" dirty="0">
                <a:solidFill>
                  <a:schemeClr val="dk1"/>
                </a:solidFill>
              </a:rPr>
              <a:t> </a:t>
            </a:r>
            <a:r>
              <a:rPr lang="en-US" sz="2000" dirty="0" err="1">
                <a:solidFill>
                  <a:schemeClr val="dk1"/>
                </a:solidFill>
              </a:rPr>
              <a:t>thống</a:t>
            </a:r>
            <a:r>
              <a:rPr lang="en-US" sz="2000" dirty="0">
                <a:solidFill>
                  <a:schemeClr val="dk1"/>
                </a:solidFill>
              </a:rPr>
              <a:t> </a:t>
            </a:r>
            <a:r>
              <a:rPr lang="en-US" sz="2000" dirty="0" err="1">
                <a:solidFill>
                  <a:schemeClr val="dk1"/>
                </a:solidFill>
              </a:rPr>
              <a:t>kê</a:t>
            </a:r>
            <a:endParaRPr sz="2000" dirty="0">
              <a:solidFill>
                <a:schemeClr val="dk1"/>
              </a:solidFill>
            </a:endParaRPr>
          </a:p>
        </p:txBody>
      </p:sp>
    </p:spTree>
    <p:extLst>
      <p:ext uri="{BB962C8B-B14F-4D97-AF65-F5344CB8AC3E}">
        <p14:creationId xmlns:p14="http://schemas.microsoft.com/office/powerpoint/2010/main" val="311998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3294</TotalTime>
  <Words>1230</Words>
  <Application>Microsoft Office PowerPoint</Application>
  <PresentationFormat>On-screen Show (16:9)</PresentationFormat>
  <Paragraphs>129</Paragraphs>
  <Slides>23</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Times New Roman</vt:lpstr>
      <vt:lpstr>Simple Light</vt:lpstr>
      <vt:lpstr>PowerPoint Presentation</vt:lpstr>
      <vt:lpstr>NỘI DUNG</vt:lpstr>
      <vt:lpstr>Giới thiệu tổng quan</vt:lpstr>
      <vt:lpstr>Ứng dụng tương tự</vt:lpstr>
      <vt:lpstr>Đặc điểm hệ thống</vt:lpstr>
      <vt:lpstr>2. Thiết kế hệ thống</vt:lpstr>
      <vt:lpstr>Admin</vt:lpstr>
      <vt:lpstr>PowerPoint Presentation</vt:lpstr>
      <vt:lpstr>Admin</vt:lpstr>
      <vt:lpstr>Khách &amp; Khách hàng </vt:lpstr>
      <vt:lpstr>Khách</vt:lpstr>
      <vt:lpstr>Khách hàng</vt:lpstr>
      <vt:lpstr>Nhân viên</vt:lpstr>
      <vt:lpstr>Nhân viên</vt:lpstr>
      <vt:lpstr>Công nghệ sử dụng</vt:lpstr>
      <vt:lpstr>PowerPoint Presentation</vt:lpstr>
      <vt:lpstr>Kiến trúc hệ thống</vt:lpstr>
      <vt:lpstr>PowerPoint Presentation</vt:lpstr>
      <vt:lpstr>4. Đánh giá hệ thống</vt:lpstr>
      <vt:lpstr>Ưu điểm</vt:lpstr>
      <vt:lpstr>Khuyết điểm</vt:lpstr>
      <vt:lpstr>Hướng phát triển</vt:lpstr>
      <vt:lpstr>Hiện thực hệ thống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Peko</dc:creator>
  <cp:lastModifiedBy>Son Ha Hai Thien</cp:lastModifiedBy>
  <cp:revision>18</cp:revision>
  <dcterms:modified xsi:type="dcterms:W3CDTF">2023-01-10T03:00:42Z</dcterms:modified>
</cp:coreProperties>
</file>