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2" r:id="rId2"/>
    <p:sldId id="260" r:id="rId3"/>
    <p:sldId id="1378" r:id="rId4"/>
    <p:sldId id="1380" r:id="rId5"/>
    <p:sldId id="13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o, Jack (Junjun)" initials="LJ(" lastIdx="1" clrIdx="0">
    <p:extLst>
      <p:ext uri="{19B8F6BF-5375-455C-9EA6-DF929625EA0E}">
        <p15:presenceInfo xmlns:p15="http://schemas.microsoft.com/office/powerpoint/2012/main" userId="S::LuoJ5@corning.com::a93eb81b-a143-4ce8-a45b-ef15281270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B59"/>
    <a:srgbClr val="8064A2"/>
    <a:srgbClr val="4BACC6"/>
    <a:srgbClr val="C0504D"/>
    <a:srgbClr val="99FF66"/>
    <a:srgbClr val="CCFFCC"/>
    <a:srgbClr val="CCFF99"/>
    <a:srgbClr val="99FFCC"/>
    <a:srgbClr val="E2F0D9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A2606B-68A0-4D9B-9859-1B567E14FEE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0BAD426-9037-49E5-8A99-D380AD2CFC14}">
      <dgm:prSet phldrT="[Text]" custT="1"/>
      <dgm:spPr/>
      <dgm:t>
        <a:bodyPr/>
        <a:lstStyle/>
        <a:p>
          <a:r>
            <a:rPr lang="en-US" sz="1100" dirty="0"/>
            <a:t>Fix a filter area and calculate the average gray values A1</a:t>
          </a:r>
        </a:p>
      </dgm:t>
    </dgm:pt>
    <dgm:pt modelId="{CF58F885-4452-4AD9-BBB2-0C8E8BD1D54F}" type="parTrans" cxnId="{568B4E8B-893B-48AF-80D2-F58BA83A3767}">
      <dgm:prSet/>
      <dgm:spPr/>
      <dgm:t>
        <a:bodyPr/>
        <a:lstStyle/>
        <a:p>
          <a:endParaRPr lang="en-US" sz="1100"/>
        </a:p>
      </dgm:t>
    </dgm:pt>
    <dgm:pt modelId="{BAC9012D-81AA-45A3-92C8-857389904B13}" type="sibTrans" cxnId="{568B4E8B-893B-48AF-80D2-F58BA83A3767}">
      <dgm:prSet/>
      <dgm:spPr/>
      <dgm:t>
        <a:bodyPr/>
        <a:lstStyle/>
        <a:p>
          <a:endParaRPr lang="en-US" sz="1100"/>
        </a:p>
      </dgm:t>
    </dgm:pt>
    <dgm:pt modelId="{D8AD248D-978D-4023-BA3A-A12690D68AAB}">
      <dgm:prSet phldrT="[Text]" custT="1"/>
      <dgm:spPr/>
      <dgm:t>
        <a:bodyPr/>
        <a:lstStyle/>
        <a:p>
          <a:r>
            <a:rPr lang="en-US" sz="1100" dirty="0"/>
            <a:t>Fix a +/-deviation pulse with A1 to identify the threshold A2 </a:t>
          </a:r>
        </a:p>
      </dgm:t>
    </dgm:pt>
    <dgm:pt modelId="{98211121-8C67-4493-AD82-97E2F4CA8C4C}" type="parTrans" cxnId="{A83A4298-0D72-4F7A-A2AA-D6D3531991EC}">
      <dgm:prSet/>
      <dgm:spPr/>
      <dgm:t>
        <a:bodyPr/>
        <a:lstStyle/>
        <a:p>
          <a:endParaRPr lang="en-US" sz="1100"/>
        </a:p>
      </dgm:t>
    </dgm:pt>
    <dgm:pt modelId="{3644732E-ACC4-42E1-91A1-87EC40CC5FEA}" type="sibTrans" cxnId="{A83A4298-0D72-4F7A-A2AA-D6D3531991EC}">
      <dgm:prSet/>
      <dgm:spPr/>
      <dgm:t>
        <a:bodyPr/>
        <a:lstStyle/>
        <a:p>
          <a:endParaRPr lang="en-US" sz="1100"/>
        </a:p>
      </dgm:t>
    </dgm:pt>
    <dgm:pt modelId="{CC06DA44-EE22-4440-A4B7-7DBD7D845ADF}">
      <dgm:prSet phldrT="[Text]" custT="1"/>
      <dgm:spPr/>
      <dgm:t>
        <a:bodyPr/>
        <a:lstStyle/>
        <a:p>
          <a:r>
            <a:rPr lang="en-US" sz="1100" dirty="0"/>
            <a:t>Locate</a:t>
          </a:r>
          <a:r>
            <a:rPr lang="en-US" sz="1100" baseline="0" dirty="0"/>
            <a:t> the outliers pixels by threshold A2</a:t>
          </a:r>
          <a:endParaRPr lang="en-US" sz="1100" dirty="0"/>
        </a:p>
      </dgm:t>
    </dgm:pt>
    <dgm:pt modelId="{9EAEC354-5488-41B2-A1A8-BEF3C973DC97}" type="parTrans" cxnId="{5DD52C87-D4D8-48DB-9FAA-C48FAE1E1168}">
      <dgm:prSet/>
      <dgm:spPr/>
      <dgm:t>
        <a:bodyPr/>
        <a:lstStyle/>
        <a:p>
          <a:endParaRPr lang="en-US" sz="1100"/>
        </a:p>
      </dgm:t>
    </dgm:pt>
    <dgm:pt modelId="{4933CBD0-DD96-4B56-B234-114537632FEC}" type="sibTrans" cxnId="{5DD52C87-D4D8-48DB-9FAA-C48FAE1E1168}">
      <dgm:prSet/>
      <dgm:spPr/>
      <dgm:t>
        <a:bodyPr/>
        <a:lstStyle/>
        <a:p>
          <a:endParaRPr lang="en-US" sz="1100"/>
        </a:p>
      </dgm:t>
    </dgm:pt>
    <dgm:pt modelId="{46A182C2-147A-4E36-8F0B-5272EE3C0EDD}">
      <dgm:prSet phldrT="[Text]" custT="1"/>
      <dgm:spPr/>
      <dgm:t>
        <a:bodyPr/>
        <a:lstStyle/>
        <a:p>
          <a:r>
            <a:rPr lang="en-US" sz="1100" dirty="0"/>
            <a:t>Fix a cluster distance A3</a:t>
          </a:r>
        </a:p>
      </dgm:t>
    </dgm:pt>
    <dgm:pt modelId="{45E56DFF-74A6-4988-A32F-3AF1B97A1A26}" type="parTrans" cxnId="{07F5FD3D-AD64-4D16-80F7-A9B089F5E752}">
      <dgm:prSet/>
      <dgm:spPr/>
      <dgm:t>
        <a:bodyPr/>
        <a:lstStyle/>
        <a:p>
          <a:endParaRPr lang="en-US" sz="1100"/>
        </a:p>
      </dgm:t>
    </dgm:pt>
    <dgm:pt modelId="{E7B5BE62-CC5A-4435-9535-8B2891F7AF4A}" type="sibTrans" cxnId="{07F5FD3D-AD64-4D16-80F7-A9B089F5E752}">
      <dgm:prSet/>
      <dgm:spPr/>
      <dgm:t>
        <a:bodyPr/>
        <a:lstStyle/>
        <a:p>
          <a:endParaRPr lang="en-US" sz="1100"/>
        </a:p>
      </dgm:t>
    </dgm:pt>
    <dgm:pt modelId="{C9FF51C9-1437-4585-AAAC-B5B99804BC12}">
      <dgm:prSet phldrT="[Text]" custT="1"/>
      <dgm:spPr/>
      <dgm:t>
        <a:bodyPr/>
        <a:lstStyle/>
        <a:p>
          <a:r>
            <a:rPr lang="en-US" sz="1100" dirty="0"/>
            <a:t>To cluster the defect</a:t>
          </a:r>
        </a:p>
      </dgm:t>
    </dgm:pt>
    <dgm:pt modelId="{DCA06273-C697-45B8-B22A-833D2E9E89EA}" type="parTrans" cxnId="{A2A901A7-1DDF-4AB9-B753-4E40FBA9E8FC}">
      <dgm:prSet/>
      <dgm:spPr/>
      <dgm:t>
        <a:bodyPr/>
        <a:lstStyle/>
        <a:p>
          <a:endParaRPr lang="en-US" sz="1100"/>
        </a:p>
      </dgm:t>
    </dgm:pt>
    <dgm:pt modelId="{495A57AC-A799-4F51-91BF-3A260520111B}" type="sibTrans" cxnId="{A2A901A7-1DDF-4AB9-B753-4E40FBA9E8FC}">
      <dgm:prSet/>
      <dgm:spPr/>
      <dgm:t>
        <a:bodyPr/>
        <a:lstStyle/>
        <a:p>
          <a:endParaRPr lang="en-US" sz="1100"/>
        </a:p>
      </dgm:t>
    </dgm:pt>
    <dgm:pt modelId="{4D01AD28-6DD6-4BFF-993E-328620AD7C03}">
      <dgm:prSet phldrT="[Text]" custT="1"/>
      <dgm:spPr/>
      <dgm:t>
        <a:bodyPr/>
        <a:lstStyle/>
        <a:p>
          <a:r>
            <a:rPr lang="en-US" sz="1100" dirty="0"/>
            <a:t>Gerent the Min the rectangle and calcite the pixels area and rectangle area</a:t>
          </a:r>
        </a:p>
      </dgm:t>
    </dgm:pt>
    <dgm:pt modelId="{765BC44F-C96D-44B0-9964-57D287794E48}" type="parTrans" cxnId="{89798087-6735-4AD4-97FA-49F6E94A607E}">
      <dgm:prSet/>
      <dgm:spPr/>
      <dgm:t>
        <a:bodyPr/>
        <a:lstStyle/>
        <a:p>
          <a:endParaRPr lang="en-US"/>
        </a:p>
      </dgm:t>
    </dgm:pt>
    <dgm:pt modelId="{8E619E31-F568-4F89-966A-19D9D9D04CB6}" type="sibTrans" cxnId="{89798087-6735-4AD4-97FA-49F6E94A607E}">
      <dgm:prSet/>
      <dgm:spPr/>
      <dgm:t>
        <a:bodyPr/>
        <a:lstStyle/>
        <a:p>
          <a:endParaRPr lang="en-US"/>
        </a:p>
      </dgm:t>
    </dgm:pt>
    <dgm:pt modelId="{ADE59A44-1C83-4AC6-A71A-47EBEB1B39C1}" type="pres">
      <dgm:prSet presAssocID="{FEA2606B-68A0-4D9B-9859-1B567E14FEE7}" presName="Name0" presStyleCnt="0">
        <dgm:presLayoutVars>
          <dgm:dir/>
          <dgm:animLvl val="lvl"/>
          <dgm:resizeHandles val="exact"/>
        </dgm:presLayoutVars>
      </dgm:prSet>
      <dgm:spPr/>
    </dgm:pt>
    <dgm:pt modelId="{21D7FA74-327C-4E60-ACEC-AAA05E010DCB}" type="pres">
      <dgm:prSet presAssocID="{70BAD426-9037-49E5-8A99-D380AD2CFC14}" presName="parTxOnly" presStyleLbl="node1" presStyleIdx="0" presStyleCnt="6" custScaleY="116181">
        <dgm:presLayoutVars>
          <dgm:chMax val="0"/>
          <dgm:chPref val="0"/>
          <dgm:bulletEnabled val="1"/>
        </dgm:presLayoutVars>
      </dgm:prSet>
      <dgm:spPr/>
    </dgm:pt>
    <dgm:pt modelId="{2658EFFD-0883-4E32-BBDB-05C6DE538CEB}" type="pres">
      <dgm:prSet presAssocID="{BAC9012D-81AA-45A3-92C8-857389904B13}" presName="parTxOnlySpace" presStyleCnt="0"/>
      <dgm:spPr/>
    </dgm:pt>
    <dgm:pt modelId="{D9470AB8-91EA-4E97-BE4A-545C9C881B8F}" type="pres">
      <dgm:prSet presAssocID="{D8AD248D-978D-4023-BA3A-A12690D68AAB}" presName="parTxOnly" presStyleLbl="node1" presStyleIdx="1" presStyleCnt="6" custScaleY="116181">
        <dgm:presLayoutVars>
          <dgm:chMax val="0"/>
          <dgm:chPref val="0"/>
          <dgm:bulletEnabled val="1"/>
        </dgm:presLayoutVars>
      </dgm:prSet>
      <dgm:spPr/>
    </dgm:pt>
    <dgm:pt modelId="{D2DC4929-D1C6-45E4-A8DE-43CAAEA7AB16}" type="pres">
      <dgm:prSet presAssocID="{3644732E-ACC4-42E1-91A1-87EC40CC5FEA}" presName="parTxOnlySpace" presStyleCnt="0"/>
      <dgm:spPr/>
    </dgm:pt>
    <dgm:pt modelId="{BD202BA9-79C3-4044-8C24-3A58D28D7ADD}" type="pres">
      <dgm:prSet presAssocID="{CC06DA44-EE22-4440-A4B7-7DBD7D845ADF}" presName="parTxOnly" presStyleLbl="node1" presStyleIdx="2" presStyleCnt="6" custScaleY="116181">
        <dgm:presLayoutVars>
          <dgm:chMax val="0"/>
          <dgm:chPref val="0"/>
          <dgm:bulletEnabled val="1"/>
        </dgm:presLayoutVars>
      </dgm:prSet>
      <dgm:spPr/>
    </dgm:pt>
    <dgm:pt modelId="{E40A2C9A-D444-49BB-9720-1936C3C35131}" type="pres">
      <dgm:prSet presAssocID="{4933CBD0-DD96-4B56-B234-114537632FEC}" presName="parTxOnlySpace" presStyleCnt="0"/>
      <dgm:spPr/>
    </dgm:pt>
    <dgm:pt modelId="{A7A4E690-95DA-49C9-8D7E-CCA83698740A}" type="pres">
      <dgm:prSet presAssocID="{46A182C2-147A-4E36-8F0B-5272EE3C0EDD}" presName="parTxOnly" presStyleLbl="node1" presStyleIdx="3" presStyleCnt="6" custScaleY="116181">
        <dgm:presLayoutVars>
          <dgm:chMax val="0"/>
          <dgm:chPref val="0"/>
          <dgm:bulletEnabled val="1"/>
        </dgm:presLayoutVars>
      </dgm:prSet>
      <dgm:spPr/>
    </dgm:pt>
    <dgm:pt modelId="{50B47718-DDA0-4B0F-ABA8-AACCED355917}" type="pres">
      <dgm:prSet presAssocID="{E7B5BE62-CC5A-4435-9535-8B2891F7AF4A}" presName="parTxOnlySpace" presStyleCnt="0"/>
      <dgm:spPr/>
    </dgm:pt>
    <dgm:pt modelId="{E82FC446-F4A0-4BE3-B034-8B74F2389374}" type="pres">
      <dgm:prSet presAssocID="{C9FF51C9-1437-4585-AAAC-B5B99804BC12}" presName="parTxOnly" presStyleLbl="node1" presStyleIdx="4" presStyleCnt="6" custScaleY="116181">
        <dgm:presLayoutVars>
          <dgm:chMax val="0"/>
          <dgm:chPref val="0"/>
          <dgm:bulletEnabled val="1"/>
        </dgm:presLayoutVars>
      </dgm:prSet>
      <dgm:spPr/>
    </dgm:pt>
    <dgm:pt modelId="{5A190C2C-A730-441A-88A7-AA2108A786D2}" type="pres">
      <dgm:prSet presAssocID="{495A57AC-A799-4F51-91BF-3A260520111B}" presName="parTxOnlySpace" presStyleCnt="0"/>
      <dgm:spPr/>
    </dgm:pt>
    <dgm:pt modelId="{E86E5CC4-2774-4FE4-9BE7-C419FF838953}" type="pres">
      <dgm:prSet presAssocID="{4D01AD28-6DD6-4BFF-993E-328620AD7C03}" presName="parTxOnly" presStyleLbl="node1" presStyleIdx="5" presStyleCnt="6" custScaleY="116181">
        <dgm:presLayoutVars>
          <dgm:chMax val="0"/>
          <dgm:chPref val="0"/>
          <dgm:bulletEnabled val="1"/>
        </dgm:presLayoutVars>
      </dgm:prSet>
      <dgm:spPr/>
    </dgm:pt>
  </dgm:ptLst>
  <dgm:cxnLst>
    <dgm:cxn modelId="{E8E63123-2997-48F8-90CD-00DE9F7BEAE0}" type="presOf" srcId="{4D01AD28-6DD6-4BFF-993E-328620AD7C03}" destId="{E86E5CC4-2774-4FE4-9BE7-C419FF838953}" srcOrd="0" destOrd="0" presId="urn:microsoft.com/office/officeart/2005/8/layout/chevron1"/>
    <dgm:cxn modelId="{07F5FD3D-AD64-4D16-80F7-A9B089F5E752}" srcId="{FEA2606B-68A0-4D9B-9859-1B567E14FEE7}" destId="{46A182C2-147A-4E36-8F0B-5272EE3C0EDD}" srcOrd="3" destOrd="0" parTransId="{45E56DFF-74A6-4988-A32F-3AF1B97A1A26}" sibTransId="{E7B5BE62-CC5A-4435-9535-8B2891F7AF4A}"/>
    <dgm:cxn modelId="{1808F94C-DDE3-4C04-A96F-CEA6E2E25629}" type="presOf" srcId="{46A182C2-147A-4E36-8F0B-5272EE3C0EDD}" destId="{A7A4E690-95DA-49C9-8D7E-CCA83698740A}" srcOrd="0" destOrd="0" presId="urn:microsoft.com/office/officeart/2005/8/layout/chevron1"/>
    <dgm:cxn modelId="{5DD52C87-D4D8-48DB-9FAA-C48FAE1E1168}" srcId="{FEA2606B-68A0-4D9B-9859-1B567E14FEE7}" destId="{CC06DA44-EE22-4440-A4B7-7DBD7D845ADF}" srcOrd="2" destOrd="0" parTransId="{9EAEC354-5488-41B2-A1A8-BEF3C973DC97}" sibTransId="{4933CBD0-DD96-4B56-B234-114537632FEC}"/>
    <dgm:cxn modelId="{89798087-6735-4AD4-97FA-49F6E94A607E}" srcId="{FEA2606B-68A0-4D9B-9859-1B567E14FEE7}" destId="{4D01AD28-6DD6-4BFF-993E-328620AD7C03}" srcOrd="5" destOrd="0" parTransId="{765BC44F-C96D-44B0-9964-57D287794E48}" sibTransId="{8E619E31-F568-4F89-966A-19D9D9D04CB6}"/>
    <dgm:cxn modelId="{27CB4A8A-0763-408B-976E-23CA56A390E7}" type="presOf" srcId="{CC06DA44-EE22-4440-A4B7-7DBD7D845ADF}" destId="{BD202BA9-79C3-4044-8C24-3A58D28D7ADD}" srcOrd="0" destOrd="0" presId="urn:microsoft.com/office/officeart/2005/8/layout/chevron1"/>
    <dgm:cxn modelId="{568B4E8B-893B-48AF-80D2-F58BA83A3767}" srcId="{FEA2606B-68A0-4D9B-9859-1B567E14FEE7}" destId="{70BAD426-9037-49E5-8A99-D380AD2CFC14}" srcOrd="0" destOrd="0" parTransId="{CF58F885-4452-4AD9-BBB2-0C8E8BD1D54F}" sibTransId="{BAC9012D-81AA-45A3-92C8-857389904B13}"/>
    <dgm:cxn modelId="{A83A4298-0D72-4F7A-A2AA-D6D3531991EC}" srcId="{FEA2606B-68A0-4D9B-9859-1B567E14FEE7}" destId="{D8AD248D-978D-4023-BA3A-A12690D68AAB}" srcOrd="1" destOrd="0" parTransId="{98211121-8C67-4493-AD82-97E2F4CA8C4C}" sibTransId="{3644732E-ACC4-42E1-91A1-87EC40CC5FEA}"/>
    <dgm:cxn modelId="{A2A901A7-1DDF-4AB9-B753-4E40FBA9E8FC}" srcId="{FEA2606B-68A0-4D9B-9859-1B567E14FEE7}" destId="{C9FF51C9-1437-4585-AAAC-B5B99804BC12}" srcOrd="4" destOrd="0" parTransId="{DCA06273-C697-45B8-B22A-833D2E9E89EA}" sibTransId="{495A57AC-A799-4F51-91BF-3A260520111B}"/>
    <dgm:cxn modelId="{A4FF1BAB-4956-47BC-907C-99F7767F8D3E}" type="presOf" srcId="{FEA2606B-68A0-4D9B-9859-1B567E14FEE7}" destId="{ADE59A44-1C83-4AC6-A71A-47EBEB1B39C1}" srcOrd="0" destOrd="0" presId="urn:microsoft.com/office/officeart/2005/8/layout/chevron1"/>
    <dgm:cxn modelId="{3DED9CCB-2CFF-447B-B5A5-871483C2620F}" type="presOf" srcId="{C9FF51C9-1437-4585-AAAC-B5B99804BC12}" destId="{E82FC446-F4A0-4BE3-B034-8B74F2389374}" srcOrd="0" destOrd="0" presId="urn:microsoft.com/office/officeart/2005/8/layout/chevron1"/>
    <dgm:cxn modelId="{37D32BE8-5979-4ADD-AD22-32B0C6989B78}" type="presOf" srcId="{70BAD426-9037-49E5-8A99-D380AD2CFC14}" destId="{21D7FA74-327C-4E60-ACEC-AAA05E010DCB}" srcOrd="0" destOrd="0" presId="urn:microsoft.com/office/officeart/2005/8/layout/chevron1"/>
    <dgm:cxn modelId="{A46505F0-FB8C-4FE0-91CE-2F26A6B204B8}" type="presOf" srcId="{D8AD248D-978D-4023-BA3A-A12690D68AAB}" destId="{D9470AB8-91EA-4E97-BE4A-545C9C881B8F}" srcOrd="0" destOrd="0" presId="urn:microsoft.com/office/officeart/2005/8/layout/chevron1"/>
    <dgm:cxn modelId="{6483DCD5-A2F7-4CFF-B5D7-915CCFA7942A}" type="presParOf" srcId="{ADE59A44-1C83-4AC6-A71A-47EBEB1B39C1}" destId="{21D7FA74-327C-4E60-ACEC-AAA05E010DCB}" srcOrd="0" destOrd="0" presId="urn:microsoft.com/office/officeart/2005/8/layout/chevron1"/>
    <dgm:cxn modelId="{ADE0BAB5-6041-4369-AB08-3BE9D0DBD7C2}" type="presParOf" srcId="{ADE59A44-1C83-4AC6-A71A-47EBEB1B39C1}" destId="{2658EFFD-0883-4E32-BBDB-05C6DE538CEB}" srcOrd="1" destOrd="0" presId="urn:microsoft.com/office/officeart/2005/8/layout/chevron1"/>
    <dgm:cxn modelId="{13BB0009-2596-4945-A48E-AC84F7FEC751}" type="presParOf" srcId="{ADE59A44-1C83-4AC6-A71A-47EBEB1B39C1}" destId="{D9470AB8-91EA-4E97-BE4A-545C9C881B8F}" srcOrd="2" destOrd="0" presId="urn:microsoft.com/office/officeart/2005/8/layout/chevron1"/>
    <dgm:cxn modelId="{5691F0A8-B2BF-4785-A9B7-1EF3FEDBA339}" type="presParOf" srcId="{ADE59A44-1C83-4AC6-A71A-47EBEB1B39C1}" destId="{D2DC4929-D1C6-45E4-A8DE-43CAAEA7AB16}" srcOrd="3" destOrd="0" presId="urn:microsoft.com/office/officeart/2005/8/layout/chevron1"/>
    <dgm:cxn modelId="{0588D660-A13B-4CD6-8289-AC2CDC9B5E1F}" type="presParOf" srcId="{ADE59A44-1C83-4AC6-A71A-47EBEB1B39C1}" destId="{BD202BA9-79C3-4044-8C24-3A58D28D7ADD}" srcOrd="4" destOrd="0" presId="urn:microsoft.com/office/officeart/2005/8/layout/chevron1"/>
    <dgm:cxn modelId="{8CC16325-0BFE-4AEE-8545-3FC8840B1E00}" type="presParOf" srcId="{ADE59A44-1C83-4AC6-A71A-47EBEB1B39C1}" destId="{E40A2C9A-D444-49BB-9720-1936C3C35131}" srcOrd="5" destOrd="0" presId="urn:microsoft.com/office/officeart/2005/8/layout/chevron1"/>
    <dgm:cxn modelId="{0ECB7FFB-AAD1-42CC-8765-D6D56532D792}" type="presParOf" srcId="{ADE59A44-1C83-4AC6-A71A-47EBEB1B39C1}" destId="{A7A4E690-95DA-49C9-8D7E-CCA83698740A}" srcOrd="6" destOrd="0" presId="urn:microsoft.com/office/officeart/2005/8/layout/chevron1"/>
    <dgm:cxn modelId="{FA3A9279-CC4E-43EC-B845-B0F99FEB1E98}" type="presParOf" srcId="{ADE59A44-1C83-4AC6-A71A-47EBEB1B39C1}" destId="{50B47718-DDA0-4B0F-ABA8-AACCED355917}" srcOrd="7" destOrd="0" presId="urn:microsoft.com/office/officeart/2005/8/layout/chevron1"/>
    <dgm:cxn modelId="{FCECAF26-243B-4CA7-B134-BDBC67EBB5A3}" type="presParOf" srcId="{ADE59A44-1C83-4AC6-A71A-47EBEB1B39C1}" destId="{E82FC446-F4A0-4BE3-B034-8B74F2389374}" srcOrd="8" destOrd="0" presId="urn:microsoft.com/office/officeart/2005/8/layout/chevron1"/>
    <dgm:cxn modelId="{5C3A608D-00F0-4A9E-945C-FE53E7CDCE54}" type="presParOf" srcId="{ADE59A44-1C83-4AC6-A71A-47EBEB1B39C1}" destId="{5A190C2C-A730-441A-88A7-AA2108A786D2}" srcOrd="9" destOrd="0" presId="urn:microsoft.com/office/officeart/2005/8/layout/chevron1"/>
    <dgm:cxn modelId="{049FB45E-2923-4A69-B646-A3888EBF2F0D}" type="presParOf" srcId="{ADE59A44-1C83-4AC6-A71A-47EBEB1B39C1}" destId="{E86E5CC4-2774-4FE4-9BE7-C419FF838953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96671C-D5AB-479C-85A9-7027AFC0F09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AA63E89-8EB7-4F78-8FB2-A6A41F237DE7}">
      <dgm:prSet phldrT="[Text]"/>
      <dgm:spPr/>
      <dgm:t>
        <a:bodyPr/>
        <a:lstStyle/>
        <a:p>
          <a:r>
            <a:rPr lang="en-US" dirty="0"/>
            <a:t>Loading Part</a:t>
          </a:r>
        </a:p>
      </dgm:t>
    </dgm:pt>
    <dgm:pt modelId="{5681664F-80B5-47E5-BE51-B2E7FF4604CC}" type="parTrans" cxnId="{3821B1FB-F2F9-4065-9340-07695F55A37C}">
      <dgm:prSet/>
      <dgm:spPr/>
      <dgm:t>
        <a:bodyPr/>
        <a:lstStyle/>
        <a:p>
          <a:endParaRPr lang="en-US"/>
        </a:p>
      </dgm:t>
    </dgm:pt>
    <dgm:pt modelId="{F7A2ED63-29A7-4603-B432-BD66A3FF534F}" type="sibTrans" cxnId="{3821B1FB-F2F9-4065-9340-07695F55A37C}">
      <dgm:prSet/>
      <dgm:spPr/>
      <dgm:t>
        <a:bodyPr/>
        <a:lstStyle/>
        <a:p>
          <a:endParaRPr lang="en-US"/>
        </a:p>
      </dgm:t>
    </dgm:pt>
    <dgm:pt modelId="{50F13D8D-9D70-450B-8264-FA87F3CC4E57}">
      <dgm:prSet phldrT="[Text]"/>
      <dgm:spPr/>
      <dgm:t>
        <a:bodyPr/>
        <a:lstStyle/>
        <a:p>
          <a:r>
            <a:rPr lang="en-US" dirty="0"/>
            <a:t>Washing part</a:t>
          </a:r>
        </a:p>
        <a:p>
          <a:r>
            <a:rPr lang="en-US" dirty="0"/>
            <a:t>C5</a:t>
          </a:r>
        </a:p>
      </dgm:t>
    </dgm:pt>
    <dgm:pt modelId="{4E28F76C-CC2F-4A99-B7B8-49DB5C83673A}" type="parTrans" cxnId="{CBC95E15-B706-4FF5-9A19-8789B0AEE012}">
      <dgm:prSet/>
      <dgm:spPr/>
      <dgm:t>
        <a:bodyPr/>
        <a:lstStyle/>
        <a:p>
          <a:endParaRPr lang="en-US"/>
        </a:p>
      </dgm:t>
    </dgm:pt>
    <dgm:pt modelId="{4BB46299-C910-4CCF-A09E-CA672F6076AA}" type="sibTrans" cxnId="{CBC95E15-B706-4FF5-9A19-8789B0AEE012}">
      <dgm:prSet/>
      <dgm:spPr/>
      <dgm:t>
        <a:bodyPr/>
        <a:lstStyle/>
        <a:p>
          <a:endParaRPr lang="en-US"/>
        </a:p>
      </dgm:t>
    </dgm:pt>
    <dgm:pt modelId="{E84A1314-8A71-42AB-BF54-58E63C0529D7}">
      <dgm:prSet phldrT="[Text]"/>
      <dgm:spPr/>
      <dgm:t>
        <a:bodyPr/>
        <a:lstStyle/>
        <a:p>
          <a:r>
            <a:rPr lang="en-US" dirty="0"/>
            <a:t>AOI</a:t>
          </a:r>
        </a:p>
      </dgm:t>
    </dgm:pt>
    <dgm:pt modelId="{7E310694-E547-410B-BA4E-8367F6856744}" type="parTrans" cxnId="{8D9E92D0-8A40-4E22-99EC-0F596EC5F37D}">
      <dgm:prSet/>
      <dgm:spPr/>
      <dgm:t>
        <a:bodyPr/>
        <a:lstStyle/>
        <a:p>
          <a:endParaRPr lang="en-US"/>
        </a:p>
      </dgm:t>
    </dgm:pt>
    <dgm:pt modelId="{F61D3D46-9B14-4809-958C-39DEFEA3731F}" type="sibTrans" cxnId="{8D9E92D0-8A40-4E22-99EC-0F596EC5F37D}">
      <dgm:prSet/>
      <dgm:spPr/>
      <dgm:t>
        <a:bodyPr/>
        <a:lstStyle/>
        <a:p>
          <a:endParaRPr lang="en-US"/>
        </a:p>
      </dgm:t>
    </dgm:pt>
    <dgm:pt modelId="{2326F9C4-1666-4BB0-8B37-CEEF3C033C6D}">
      <dgm:prSet/>
      <dgm:spPr/>
      <dgm:t>
        <a:bodyPr/>
        <a:lstStyle/>
        <a:p>
          <a:r>
            <a:rPr lang="en-US" dirty="0"/>
            <a:t>Laminating</a:t>
          </a:r>
        </a:p>
      </dgm:t>
    </dgm:pt>
    <dgm:pt modelId="{BC078A92-185A-4EAE-94F4-89B32B7AF3D5}" type="parTrans" cxnId="{158F43DA-D5A2-490C-8F93-34B85EE1C136}">
      <dgm:prSet/>
      <dgm:spPr/>
      <dgm:t>
        <a:bodyPr/>
        <a:lstStyle/>
        <a:p>
          <a:endParaRPr lang="en-US"/>
        </a:p>
      </dgm:t>
    </dgm:pt>
    <dgm:pt modelId="{F26B6A18-6FBD-4D17-8E8B-A8A12EB1765A}" type="sibTrans" cxnId="{158F43DA-D5A2-490C-8F93-34B85EE1C136}">
      <dgm:prSet/>
      <dgm:spPr/>
      <dgm:t>
        <a:bodyPr/>
        <a:lstStyle/>
        <a:p>
          <a:endParaRPr lang="en-US"/>
        </a:p>
      </dgm:t>
    </dgm:pt>
    <dgm:pt modelId="{3DE8F54D-CFB4-45FF-BF5A-734D09E90CF0}">
      <dgm:prSet/>
      <dgm:spPr/>
      <dgm:t>
        <a:bodyPr/>
        <a:lstStyle/>
        <a:p>
          <a:r>
            <a:rPr lang="en-US" dirty="0"/>
            <a:t>unloading</a:t>
          </a:r>
        </a:p>
      </dgm:t>
    </dgm:pt>
    <dgm:pt modelId="{1EF6D769-C5B4-4347-9BA8-E867019DDAA9}" type="parTrans" cxnId="{EF6D1D92-2613-4CD9-891A-5987C45EC88A}">
      <dgm:prSet/>
      <dgm:spPr/>
      <dgm:t>
        <a:bodyPr/>
        <a:lstStyle/>
        <a:p>
          <a:endParaRPr lang="en-US"/>
        </a:p>
      </dgm:t>
    </dgm:pt>
    <dgm:pt modelId="{2B172BD0-AC38-4AE9-A492-ABEC7977B149}" type="sibTrans" cxnId="{EF6D1D92-2613-4CD9-891A-5987C45EC88A}">
      <dgm:prSet/>
      <dgm:spPr/>
      <dgm:t>
        <a:bodyPr/>
        <a:lstStyle/>
        <a:p>
          <a:endParaRPr lang="en-US"/>
        </a:p>
      </dgm:t>
    </dgm:pt>
    <dgm:pt modelId="{9ED5F6EB-C32E-4BDC-BA78-D8963F18753E}">
      <dgm:prSet/>
      <dgm:spPr/>
      <dgm:t>
        <a:bodyPr/>
        <a:lstStyle/>
        <a:p>
          <a:r>
            <a:rPr lang="en-US" dirty="0"/>
            <a:t>Double</a:t>
          </a:r>
          <a:r>
            <a:rPr lang="en-US" baseline="0" dirty="0"/>
            <a:t> Check</a:t>
          </a:r>
          <a:endParaRPr lang="en-US" dirty="0"/>
        </a:p>
      </dgm:t>
    </dgm:pt>
    <dgm:pt modelId="{F3244DD9-5DE3-41AD-AE7A-76E25CB6429C}" type="parTrans" cxnId="{6158D355-B6DB-4D61-9363-DE94AE2FC435}">
      <dgm:prSet/>
      <dgm:spPr/>
      <dgm:t>
        <a:bodyPr/>
        <a:lstStyle/>
        <a:p>
          <a:endParaRPr lang="en-US"/>
        </a:p>
      </dgm:t>
    </dgm:pt>
    <dgm:pt modelId="{CCFD07D5-8772-4438-91A9-BD283BB6ACF7}" type="sibTrans" cxnId="{6158D355-B6DB-4D61-9363-DE94AE2FC435}">
      <dgm:prSet/>
      <dgm:spPr/>
      <dgm:t>
        <a:bodyPr/>
        <a:lstStyle/>
        <a:p>
          <a:endParaRPr lang="en-US"/>
        </a:p>
      </dgm:t>
    </dgm:pt>
    <dgm:pt modelId="{67372937-5091-4506-9E47-224038525AAC}" type="pres">
      <dgm:prSet presAssocID="{1596671C-D5AB-479C-85A9-7027AFC0F09A}" presName="Name0" presStyleCnt="0">
        <dgm:presLayoutVars>
          <dgm:dir/>
          <dgm:resizeHandles val="exact"/>
        </dgm:presLayoutVars>
      </dgm:prSet>
      <dgm:spPr/>
    </dgm:pt>
    <dgm:pt modelId="{835B225E-EB6F-4355-BAE3-F8DFD705B37D}" type="pres">
      <dgm:prSet presAssocID="{3AA63E89-8EB7-4F78-8FB2-A6A41F237DE7}" presName="node" presStyleLbl="node1" presStyleIdx="0" presStyleCnt="6" custLinFactNeighborX="4168" custLinFactNeighborY="-3101">
        <dgm:presLayoutVars>
          <dgm:bulletEnabled val="1"/>
        </dgm:presLayoutVars>
      </dgm:prSet>
      <dgm:spPr/>
    </dgm:pt>
    <dgm:pt modelId="{BB3B048A-F4AB-4B62-9C8F-D3AF5447FC34}" type="pres">
      <dgm:prSet presAssocID="{F7A2ED63-29A7-4603-B432-BD66A3FF534F}" presName="sibTrans" presStyleLbl="sibTrans2D1" presStyleIdx="0" presStyleCnt="5"/>
      <dgm:spPr/>
    </dgm:pt>
    <dgm:pt modelId="{2E9274D2-2673-4D5C-821C-D60A5D419E03}" type="pres">
      <dgm:prSet presAssocID="{F7A2ED63-29A7-4603-B432-BD66A3FF534F}" presName="connectorText" presStyleLbl="sibTrans2D1" presStyleIdx="0" presStyleCnt="5"/>
      <dgm:spPr/>
    </dgm:pt>
    <dgm:pt modelId="{FFC6F00B-C2C7-4543-A4B8-17E8EA4FC8ED}" type="pres">
      <dgm:prSet presAssocID="{50F13D8D-9D70-450B-8264-FA87F3CC4E57}" presName="node" presStyleLbl="node1" presStyleIdx="1" presStyleCnt="6">
        <dgm:presLayoutVars>
          <dgm:bulletEnabled val="1"/>
        </dgm:presLayoutVars>
      </dgm:prSet>
      <dgm:spPr/>
    </dgm:pt>
    <dgm:pt modelId="{8B5B8A2B-D707-47D3-8DFA-F232C86A6F93}" type="pres">
      <dgm:prSet presAssocID="{4BB46299-C910-4CCF-A09E-CA672F6076AA}" presName="sibTrans" presStyleLbl="sibTrans2D1" presStyleIdx="1" presStyleCnt="5"/>
      <dgm:spPr/>
    </dgm:pt>
    <dgm:pt modelId="{400E45CF-904A-4ACF-81AB-63174669E4E8}" type="pres">
      <dgm:prSet presAssocID="{4BB46299-C910-4CCF-A09E-CA672F6076AA}" presName="connectorText" presStyleLbl="sibTrans2D1" presStyleIdx="1" presStyleCnt="5"/>
      <dgm:spPr/>
    </dgm:pt>
    <dgm:pt modelId="{CB035243-F305-4DA2-BF01-BB2BC1D23420}" type="pres">
      <dgm:prSet presAssocID="{E84A1314-8A71-42AB-BF54-58E63C0529D7}" presName="node" presStyleLbl="node1" presStyleIdx="2" presStyleCnt="6">
        <dgm:presLayoutVars>
          <dgm:bulletEnabled val="1"/>
        </dgm:presLayoutVars>
      </dgm:prSet>
      <dgm:spPr/>
    </dgm:pt>
    <dgm:pt modelId="{5AE7D199-9791-4E54-9478-3D30E741F0FC}" type="pres">
      <dgm:prSet presAssocID="{F61D3D46-9B14-4809-958C-39DEFEA3731F}" presName="sibTrans" presStyleLbl="sibTrans2D1" presStyleIdx="2" presStyleCnt="5"/>
      <dgm:spPr/>
    </dgm:pt>
    <dgm:pt modelId="{D55D6925-3062-4C49-8BDA-DD147BA05972}" type="pres">
      <dgm:prSet presAssocID="{F61D3D46-9B14-4809-958C-39DEFEA3731F}" presName="connectorText" presStyleLbl="sibTrans2D1" presStyleIdx="2" presStyleCnt="5"/>
      <dgm:spPr/>
    </dgm:pt>
    <dgm:pt modelId="{41A17A3B-E3CE-426E-B49D-02DC0A0DA9C5}" type="pres">
      <dgm:prSet presAssocID="{2326F9C4-1666-4BB0-8B37-CEEF3C033C6D}" presName="node" presStyleLbl="node1" presStyleIdx="3" presStyleCnt="6">
        <dgm:presLayoutVars>
          <dgm:bulletEnabled val="1"/>
        </dgm:presLayoutVars>
      </dgm:prSet>
      <dgm:spPr/>
    </dgm:pt>
    <dgm:pt modelId="{AB0659D0-99B3-4F3A-9EDF-7C72FCFFC94E}" type="pres">
      <dgm:prSet presAssocID="{F26B6A18-6FBD-4D17-8E8B-A8A12EB1765A}" presName="sibTrans" presStyleLbl="sibTrans2D1" presStyleIdx="3" presStyleCnt="5"/>
      <dgm:spPr/>
    </dgm:pt>
    <dgm:pt modelId="{5656A99C-09A7-471E-9B19-0829A9414C4D}" type="pres">
      <dgm:prSet presAssocID="{F26B6A18-6FBD-4D17-8E8B-A8A12EB1765A}" presName="connectorText" presStyleLbl="sibTrans2D1" presStyleIdx="3" presStyleCnt="5"/>
      <dgm:spPr/>
    </dgm:pt>
    <dgm:pt modelId="{67023640-88EE-4AFB-9AEF-A247E4016727}" type="pres">
      <dgm:prSet presAssocID="{3DE8F54D-CFB4-45FF-BF5A-734D09E90CF0}" presName="node" presStyleLbl="node1" presStyleIdx="4" presStyleCnt="6">
        <dgm:presLayoutVars>
          <dgm:bulletEnabled val="1"/>
        </dgm:presLayoutVars>
      </dgm:prSet>
      <dgm:spPr/>
    </dgm:pt>
    <dgm:pt modelId="{B64341A5-8A30-4D11-BB78-89B7E4E48EE2}" type="pres">
      <dgm:prSet presAssocID="{2B172BD0-AC38-4AE9-A492-ABEC7977B149}" presName="sibTrans" presStyleLbl="sibTrans2D1" presStyleIdx="4" presStyleCnt="5"/>
      <dgm:spPr/>
    </dgm:pt>
    <dgm:pt modelId="{D179A6E2-5536-4AE5-9B19-D86182C1349F}" type="pres">
      <dgm:prSet presAssocID="{2B172BD0-AC38-4AE9-A492-ABEC7977B149}" presName="connectorText" presStyleLbl="sibTrans2D1" presStyleIdx="4" presStyleCnt="5"/>
      <dgm:spPr/>
    </dgm:pt>
    <dgm:pt modelId="{F439F3EA-CD47-4A83-8D59-FCAC4DF24970}" type="pres">
      <dgm:prSet presAssocID="{9ED5F6EB-C32E-4BDC-BA78-D8963F18753E}" presName="node" presStyleLbl="node1" presStyleIdx="5" presStyleCnt="6">
        <dgm:presLayoutVars>
          <dgm:bulletEnabled val="1"/>
        </dgm:presLayoutVars>
      </dgm:prSet>
      <dgm:spPr/>
    </dgm:pt>
  </dgm:ptLst>
  <dgm:cxnLst>
    <dgm:cxn modelId="{CBC95E15-B706-4FF5-9A19-8789B0AEE012}" srcId="{1596671C-D5AB-479C-85A9-7027AFC0F09A}" destId="{50F13D8D-9D70-450B-8264-FA87F3CC4E57}" srcOrd="1" destOrd="0" parTransId="{4E28F76C-CC2F-4A99-B7B8-49DB5C83673A}" sibTransId="{4BB46299-C910-4CCF-A09E-CA672F6076AA}"/>
    <dgm:cxn modelId="{DAB42133-AD07-4355-A718-352B5E98F018}" type="presOf" srcId="{F61D3D46-9B14-4809-958C-39DEFEA3731F}" destId="{D55D6925-3062-4C49-8BDA-DD147BA05972}" srcOrd="1" destOrd="0" presId="urn:microsoft.com/office/officeart/2005/8/layout/process1"/>
    <dgm:cxn modelId="{637D943B-F75B-495E-B03B-A5EF82D1D2F3}" type="presOf" srcId="{4BB46299-C910-4CCF-A09E-CA672F6076AA}" destId="{8B5B8A2B-D707-47D3-8DFA-F232C86A6F93}" srcOrd="0" destOrd="0" presId="urn:microsoft.com/office/officeart/2005/8/layout/process1"/>
    <dgm:cxn modelId="{A5705F3F-70F0-4EFC-AF14-93E913B7793C}" type="presOf" srcId="{F7A2ED63-29A7-4603-B432-BD66A3FF534F}" destId="{BB3B048A-F4AB-4B62-9C8F-D3AF5447FC34}" srcOrd="0" destOrd="0" presId="urn:microsoft.com/office/officeart/2005/8/layout/process1"/>
    <dgm:cxn modelId="{BE514B42-BE1F-4A83-AE2A-8934946A34DE}" type="presOf" srcId="{E84A1314-8A71-42AB-BF54-58E63C0529D7}" destId="{CB035243-F305-4DA2-BF01-BB2BC1D23420}" srcOrd="0" destOrd="0" presId="urn:microsoft.com/office/officeart/2005/8/layout/process1"/>
    <dgm:cxn modelId="{32B4D96A-E11A-4E39-8EBC-0AB97CB3B275}" type="presOf" srcId="{F26B6A18-6FBD-4D17-8E8B-A8A12EB1765A}" destId="{5656A99C-09A7-471E-9B19-0829A9414C4D}" srcOrd="1" destOrd="0" presId="urn:microsoft.com/office/officeart/2005/8/layout/process1"/>
    <dgm:cxn modelId="{6158D355-B6DB-4D61-9363-DE94AE2FC435}" srcId="{1596671C-D5AB-479C-85A9-7027AFC0F09A}" destId="{9ED5F6EB-C32E-4BDC-BA78-D8963F18753E}" srcOrd="5" destOrd="0" parTransId="{F3244DD9-5DE3-41AD-AE7A-76E25CB6429C}" sibTransId="{CCFD07D5-8772-4438-91A9-BD283BB6ACF7}"/>
    <dgm:cxn modelId="{6EF9CC77-6BD4-4CF6-89DA-1028EB159178}" type="presOf" srcId="{2B172BD0-AC38-4AE9-A492-ABEC7977B149}" destId="{B64341A5-8A30-4D11-BB78-89B7E4E48EE2}" srcOrd="0" destOrd="0" presId="urn:microsoft.com/office/officeart/2005/8/layout/process1"/>
    <dgm:cxn modelId="{CB9BC87F-8424-4CB2-AF26-1F36D2B012C0}" type="presOf" srcId="{3AA63E89-8EB7-4F78-8FB2-A6A41F237DE7}" destId="{835B225E-EB6F-4355-BAE3-F8DFD705B37D}" srcOrd="0" destOrd="0" presId="urn:microsoft.com/office/officeart/2005/8/layout/process1"/>
    <dgm:cxn modelId="{29467F87-D81C-4846-A6C4-2DE1B3745174}" type="presOf" srcId="{4BB46299-C910-4CCF-A09E-CA672F6076AA}" destId="{400E45CF-904A-4ACF-81AB-63174669E4E8}" srcOrd="1" destOrd="0" presId="urn:microsoft.com/office/officeart/2005/8/layout/process1"/>
    <dgm:cxn modelId="{EF6D1D92-2613-4CD9-891A-5987C45EC88A}" srcId="{1596671C-D5AB-479C-85A9-7027AFC0F09A}" destId="{3DE8F54D-CFB4-45FF-BF5A-734D09E90CF0}" srcOrd="4" destOrd="0" parTransId="{1EF6D769-C5B4-4347-9BA8-E867019DDAA9}" sibTransId="{2B172BD0-AC38-4AE9-A492-ABEC7977B149}"/>
    <dgm:cxn modelId="{0C160B94-DAF6-4E27-B8E9-9BBE4D63FB81}" type="presOf" srcId="{F7A2ED63-29A7-4603-B432-BD66A3FF534F}" destId="{2E9274D2-2673-4D5C-821C-D60A5D419E03}" srcOrd="1" destOrd="0" presId="urn:microsoft.com/office/officeart/2005/8/layout/process1"/>
    <dgm:cxn modelId="{4F38419B-C849-4255-B32B-79C6F043F2F9}" type="presOf" srcId="{F61D3D46-9B14-4809-958C-39DEFEA3731F}" destId="{5AE7D199-9791-4E54-9478-3D30E741F0FC}" srcOrd="0" destOrd="0" presId="urn:microsoft.com/office/officeart/2005/8/layout/process1"/>
    <dgm:cxn modelId="{9F3214C1-980A-42D1-8BF2-FC544520909A}" type="presOf" srcId="{50F13D8D-9D70-450B-8264-FA87F3CC4E57}" destId="{FFC6F00B-C2C7-4543-A4B8-17E8EA4FC8ED}" srcOrd="0" destOrd="0" presId="urn:microsoft.com/office/officeart/2005/8/layout/process1"/>
    <dgm:cxn modelId="{6154E5C4-9FCC-43C6-B1AF-AA087737352B}" type="presOf" srcId="{2B172BD0-AC38-4AE9-A492-ABEC7977B149}" destId="{D179A6E2-5536-4AE5-9B19-D86182C1349F}" srcOrd="1" destOrd="0" presId="urn:microsoft.com/office/officeart/2005/8/layout/process1"/>
    <dgm:cxn modelId="{CD8FA3CA-5D6F-40C1-80C9-1E55191CFF71}" type="presOf" srcId="{2326F9C4-1666-4BB0-8B37-CEEF3C033C6D}" destId="{41A17A3B-E3CE-426E-B49D-02DC0A0DA9C5}" srcOrd="0" destOrd="0" presId="urn:microsoft.com/office/officeart/2005/8/layout/process1"/>
    <dgm:cxn modelId="{8D9E92D0-8A40-4E22-99EC-0F596EC5F37D}" srcId="{1596671C-D5AB-479C-85A9-7027AFC0F09A}" destId="{E84A1314-8A71-42AB-BF54-58E63C0529D7}" srcOrd="2" destOrd="0" parTransId="{7E310694-E547-410B-BA4E-8367F6856744}" sibTransId="{F61D3D46-9B14-4809-958C-39DEFEA3731F}"/>
    <dgm:cxn modelId="{743663D8-577C-434F-B3BF-5E488CE21522}" type="presOf" srcId="{9ED5F6EB-C32E-4BDC-BA78-D8963F18753E}" destId="{F439F3EA-CD47-4A83-8D59-FCAC4DF24970}" srcOrd="0" destOrd="0" presId="urn:microsoft.com/office/officeart/2005/8/layout/process1"/>
    <dgm:cxn modelId="{158F43DA-D5A2-490C-8F93-34B85EE1C136}" srcId="{1596671C-D5AB-479C-85A9-7027AFC0F09A}" destId="{2326F9C4-1666-4BB0-8B37-CEEF3C033C6D}" srcOrd="3" destOrd="0" parTransId="{BC078A92-185A-4EAE-94F4-89B32B7AF3D5}" sibTransId="{F26B6A18-6FBD-4D17-8E8B-A8A12EB1765A}"/>
    <dgm:cxn modelId="{3878C8EE-597B-47F4-9430-99AA49ADCB17}" type="presOf" srcId="{3DE8F54D-CFB4-45FF-BF5A-734D09E90CF0}" destId="{67023640-88EE-4AFB-9AEF-A247E4016727}" srcOrd="0" destOrd="0" presId="urn:microsoft.com/office/officeart/2005/8/layout/process1"/>
    <dgm:cxn modelId="{A1442DF6-CDB3-4251-AA17-AC52A97A69F7}" type="presOf" srcId="{1596671C-D5AB-479C-85A9-7027AFC0F09A}" destId="{67372937-5091-4506-9E47-224038525AAC}" srcOrd="0" destOrd="0" presId="urn:microsoft.com/office/officeart/2005/8/layout/process1"/>
    <dgm:cxn modelId="{EE96DCFA-EC78-4DB9-9198-83DC5406BFE3}" type="presOf" srcId="{F26B6A18-6FBD-4D17-8E8B-A8A12EB1765A}" destId="{AB0659D0-99B3-4F3A-9EDF-7C72FCFFC94E}" srcOrd="0" destOrd="0" presId="urn:microsoft.com/office/officeart/2005/8/layout/process1"/>
    <dgm:cxn modelId="{3821B1FB-F2F9-4065-9340-07695F55A37C}" srcId="{1596671C-D5AB-479C-85A9-7027AFC0F09A}" destId="{3AA63E89-8EB7-4F78-8FB2-A6A41F237DE7}" srcOrd="0" destOrd="0" parTransId="{5681664F-80B5-47E5-BE51-B2E7FF4604CC}" sibTransId="{F7A2ED63-29A7-4603-B432-BD66A3FF534F}"/>
    <dgm:cxn modelId="{55B7C500-BC0B-4209-B95E-06161C456805}" type="presParOf" srcId="{67372937-5091-4506-9E47-224038525AAC}" destId="{835B225E-EB6F-4355-BAE3-F8DFD705B37D}" srcOrd="0" destOrd="0" presId="urn:microsoft.com/office/officeart/2005/8/layout/process1"/>
    <dgm:cxn modelId="{C6F85E49-886B-45F4-A570-3545E6ADE5B5}" type="presParOf" srcId="{67372937-5091-4506-9E47-224038525AAC}" destId="{BB3B048A-F4AB-4B62-9C8F-D3AF5447FC34}" srcOrd="1" destOrd="0" presId="urn:microsoft.com/office/officeart/2005/8/layout/process1"/>
    <dgm:cxn modelId="{DCCF2E0D-09BB-4AB3-AA72-E82355E823C1}" type="presParOf" srcId="{BB3B048A-F4AB-4B62-9C8F-D3AF5447FC34}" destId="{2E9274D2-2673-4D5C-821C-D60A5D419E03}" srcOrd="0" destOrd="0" presId="urn:microsoft.com/office/officeart/2005/8/layout/process1"/>
    <dgm:cxn modelId="{1A6CB274-827B-44A4-B6CB-1528E98D182F}" type="presParOf" srcId="{67372937-5091-4506-9E47-224038525AAC}" destId="{FFC6F00B-C2C7-4543-A4B8-17E8EA4FC8ED}" srcOrd="2" destOrd="0" presId="urn:microsoft.com/office/officeart/2005/8/layout/process1"/>
    <dgm:cxn modelId="{E1F1A0B1-3A07-4751-84DF-90C38B4CF2C4}" type="presParOf" srcId="{67372937-5091-4506-9E47-224038525AAC}" destId="{8B5B8A2B-D707-47D3-8DFA-F232C86A6F93}" srcOrd="3" destOrd="0" presId="urn:microsoft.com/office/officeart/2005/8/layout/process1"/>
    <dgm:cxn modelId="{C3252FF7-DA99-4710-8888-8F6733103092}" type="presParOf" srcId="{8B5B8A2B-D707-47D3-8DFA-F232C86A6F93}" destId="{400E45CF-904A-4ACF-81AB-63174669E4E8}" srcOrd="0" destOrd="0" presId="urn:microsoft.com/office/officeart/2005/8/layout/process1"/>
    <dgm:cxn modelId="{ECF48CD4-AABF-4BAF-BBA4-AC7D5AC0AF62}" type="presParOf" srcId="{67372937-5091-4506-9E47-224038525AAC}" destId="{CB035243-F305-4DA2-BF01-BB2BC1D23420}" srcOrd="4" destOrd="0" presId="urn:microsoft.com/office/officeart/2005/8/layout/process1"/>
    <dgm:cxn modelId="{CE56B4A6-528A-49CE-82A2-52773F394ECC}" type="presParOf" srcId="{67372937-5091-4506-9E47-224038525AAC}" destId="{5AE7D199-9791-4E54-9478-3D30E741F0FC}" srcOrd="5" destOrd="0" presId="urn:microsoft.com/office/officeart/2005/8/layout/process1"/>
    <dgm:cxn modelId="{1AD156C4-094B-435B-A2C8-CA1038EFADA3}" type="presParOf" srcId="{5AE7D199-9791-4E54-9478-3D30E741F0FC}" destId="{D55D6925-3062-4C49-8BDA-DD147BA05972}" srcOrd="0" destOrd="0" presId="urn:microsoft.com/office/officeart/2005/8/layout/process1"/>
    <dgm:cxn modelId="{2E3BDA8B-88E1-4B87-9D59-648E44C87E52}" type="presParOf" srcId="{67372937-5091-4506-9E47-224038525AAC}" destId="{41A17A3B-E3CE-426E-B49D-02DC0A0DA9C5}" srcOrd="6" destOrd="0" presId="urn:microsoft.com/office/officeart/2005/8/layout/process1"/>
    <dgm:cxn modelId="{E176BAE3-74CD-47E0-802A-F5957BC6C4AA}" type="presParOf" srcId="{67372937-5091-4506-9E47-224038525AAC}" destId="{AB0659D0-99B3-4F3A-9EDF-7C72FCFFC94E}" srcOrd="7" destOrd="0" presId="urn:microsoft.com/office/officeart/2005/8/layout/process1"/>
    <dgm:cxn modelId="{3CA842D0-EC3C-4779-B6B9-F335569C8516}" type="presParOf" srcId="{AB0659D0-99B3-4F3A-9EDF-7C72FCFFC94E}" destId="{5656A99C-09A7-471E-9B19-0829A9414C4D}" srcOrd="0" destOrd="0" presId="urn:microsoft.com/office/officeart/2005/8/layout/process1"/>
    <dgm:cxn modelId="{17FBD4DB-0B2D-4E64-B00F-77358A2D43FB}" type="presParOf" srcId="{67372937-5091-4506-9E47-224038525AAC}" destId="{67023640-88EE-4AFB-9AEF-A247E4016727}" srcOrd="8" destOrd="0" presId="urn:microsoft.com/office/officeart/2005/8/layout/process1"/>
    <dgm:cxn modelId="{405FC56D-B08B-41A3-BBC7-DDCFF86FD85A}" type="presParOf" srcId="{67372937-5091-4506-9E47-224038525AAC}" destId="{B64341A5-8A30-4D11-BB78-89B7E4E48EE2}" srcOrd="9" destOrd="0" presId="urn:microsoft.com/office/officeart/2005/8/layout/process1"/>
    <dgm:cxn modelId="{868FAA85-9B14-49A7-914A-E98ED1F2459D}" type="presParOf" srcId="{B64341A5-8A30-4D11-BB78-89B7E4E48EE2}" destId="{D179A6E2-5536-4AE5-9B19-D86182C1349F}" srcOrd="0" destOrd="0" presId="urn:microsoft.com/office/officeart/2005/8/layout/process1"/>
    <dgm:cxn modelId="{502D6338-7CCD-4AC0-AB7A-936CF8444427}" type="presParOf" srcId="{67372937-5091-4506-9E47-224038525AAC}" destId="{F439F3EA-CD47-4A83-8D59-FCAC4DF24970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7FA74-327C-4E60-ACEC-AAA05E010DCB}">
      <dsp:nvSpPr>
        <dsp:cNvPr id="0" name=""/>
        <dsp:cNvSpPr/>
      </dsp:nvSpPr>
      <dsp:spPr>
        <a:xfrm>
          <a:off x="5485" y="314352"/>
          <a:ext cx="2040676" cy="948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Fix a filter area and calculate the average gray values A1</a:t>
          </a:r>
        </a:p>
      </dsp:txBody>
      <dsp:txXfrm>
        <a:off x="479661" y="314352"/>
        <a:ext cx="1092325" cy="948351"/>
      </dsp:txXfrm>
    </dsp:sp>
    <dsp:sp modelId="{D9470AB8-91EA-4E97-BE4A-545C9C881B8F}">
      <dsp:nvSpPr>
        <dsp:cNvPr id="0" name=""/>
        <dsp:cNvSpPr/>
      </dsp:nvSpPr>
      <dsp:spPr>
        <a:xfrm>
          <a:off x="1842094" y="314352"/>
          <a:ext cx="2040676" cy="948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Fix a +/-deviation pulse with A1 to identify the threshold A2 </a:t>
          </a:r>
        </a:p>
      </dsp:txBody>
      <dsp:txXfrm>
        <a:off x="2316270" y="314352"/>
        <a:ext cx="1092325" cy="948351"/>
      </dsp:txXfrm>
    </dsp:sp>
    <dsp:sp modelId="{BD202BA9-79C3-4044-8C24-3A58D28D7ADD}">
      <dsp:nvSpPr>
        <dsp:cNvPr id="0" name=""/>
        <dsp:cNvSpPr/>
      </dsp:nvSpPr>
      <dsp:spPr>
        <a:xfrm>
          <a:off x="3678702" y="314352"/>
          <a:ext cx="2040676" cy="948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Locate</a:t>
          </a:r>
          <a:r>
            <a:rPr lang="en-US" sz="1100" kern="1200" baseline="0" dirty="0"/>
            <a:t> the outliers pixels by threshold A2</a:t>
          </a:r>
          <a:endParaRPr lang="en-US" sz="1100" kern="1200" dirty="0"/>
        </a:p>
      </dsp:txBody>
      <dsp:txXfrm>
        <a:off x="4152878" y="314352"/>
        <a:ext cx="1092325" cy="948351"/>
      </dsp:txXfrm>
    </dsp:sp>
    <dsp:sp modelId="{A7A4E690-95DA-49C9-8D7E-CCA83698740A}">
      <dsp:nvSpPr>
        <dsp:cNvPr id="0" name=""/>
        <dsp:cNvSpPr/>
      </dsp:nvSpPr>
      <dsp:spPr>
        <a:xfrm>
          <a:off x="5515311" y="314352"/>
          <a:ext cx="2040676" cy="948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Fix a cluster distance A3</a:t>
          </a:r>
        </a:p>
      </dsp:txBody>
      <dsp:txXfrm>
        <a:off x="5989487" y="314352"/>
        <a:ext cx="1092325" cy="948351"/>
      </dsp:txXfrm>
    </dsp:sp>
    <dsp:sp modelId="{E82FC446-F4A0-4BE3-B034-8B74F2389374}">
      <dsp:nvSpPr>
        <dsp:cNvPr id="0" name=""/>
        <dsp:cNvSpPr/>
      </dsp:nvSpPr>
      <dsp:spPr>
        <a:xfrm>
          <a:off x="7351919" y="314352"/>
          <a:ext cx="2040676" cy="948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To cluster the defect</a:t>
          </a:r>
        </a:p>
      </dsp:txBody>
      <dsp:txXfrm>
        <a:off x="7826095" y="314352"/>
        <a:ext cx="1092325" cy="948351"/>
      </dsp:txXfrm>
    </dsp:sp>
    <dsp:sp modelId="{E86E5CC4-2774-4FE4-9BE7-C419FF838953}">
      <dsp:nvSpPr>
        <dsp:cNvPr id="0" name=""/>
        <dsp:cNvSpPr/>
      </dsp:nvSpPr>
      <dsp:spPr>
        <a:xfrm>
          <a:off x="9188528" y="314352"/>
          <a:ext cx="2040676" cy="94835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Gerent the Min the rectangle and calcite the pixels area and rectangle area</a:t>
          </a:r>
        </a:p>
      </dsp:txBody>
      <dsp:txXfrm>
        <a:off x="9662704" y="314352"/>
        <a:ext cx="1092325" cy="9483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B225E-EB6F-4355-BAE3-F8DFD705B37D}">
      <dsp:nvSpPr>
        <dsp:cNvPr id="0" name=""/>
        <dsp:cNvSpPr/>
      </dsp:nvSpPr>
      <dsp:spPr>
        <a:xfrm>
          <a:off x="24836" y="61782"/>
          <a:ext cx="1489705" cy="10195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Loading Part</a:t>
          </a:r>
        </a:p>
      </dsp:txBody>
      <dsp:txXfrm>
        <a:off x="54697" y="91643"/>
        <a:ext cx="1429983" cy="959795"/>
      </dsp:txXfrm>
    </dsp:sp>
    <dsp:sp modelId="{BB3B048A-F4AB-4B62-9C8F-D3AF5447FC34}">
      <dsp:nvSpPr>
        <dsp:cNvPr id="0" name=""/>
        <dsp:cNvSpPr/>
      </dsp:nvSpPr>
      <dsp:spPr>
        <a:xfrm rot="52736">
          <a:off x="1657285" y="402756"/>
          <a:ext cx="302689" cy="3694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657290" y="475949"/>
        <a:ext cx="211882" cy="221668"/>
      </dsp:txXfrm>
    </dsp:sp>
    <dsp:sp modelId="{FFC6F00B-C2C7-4543-A4B8-17E8EA4FC8ED}">
      <dsp:nvSpPr>
        <dsp:cNvPr id="0" name=""/>
        <dsp:cNvSpPr/>
      </dsp:nvSpPr>
      <dsp:spPr>
        <a:xfrm>
          <a:off x="2085587" y="93397"/>
          <a:ext cx="1489705" cy="10195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Washing part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C5</a:t>
          </a:r>
        </a:p>
      </dsp:txBody>
      <dsp:txXfrm>
        <a:off x="2115448" y="123258"/>
        <a:ext cx="1429983" cy="959795"/>
      </dsp:txXfrm>
    </dsp:sp>
    <dsp:sp modelId="{8B5B8A2B-D707-47D3-8DFA-F232C86A6F93}">
      <dsp:nvSpPr>
        <dsp:cNvPr id="0" name=""/>
        <dsp:cNvSpPr/>
      </dsp:nvSpPr>
      <dsp:spPr>
        <a:xfrm>
          <a:off x="3724263" y="418433"/>
          <a:ext cx="315817" cy="3694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724263" y="492322"/>
        <a:ext cx="221072" cy="221668"/>
      </dsp:txXfrm>
    </dsp:sp>
    <dsp:sp modelId="{CB035243-F305-4DA2-BF01-BB2BC1D23420}">
      <dsp:nvSpPr>
        <dsp:cNvPr id="0" name=""/>
        <dsp:cNvSpPr/>
      </dsp:nvSpPr>
      <dsp:spPr>
        <a:xfrm>
          <a:off x="4171175" y="93397"/>
          <a:ext cx="1489705" cy="10195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AOI</a:t>
          </a:r>
        </a:p>
      </dsp:txBody>
      <dsp:txXfrm>
        <a:off x="4201036" y="123258"/>
        <a:ext cx="1429983" cy="959795"/>
      </dsp:txXfrm>
    </dsp:sp>
    <dsp:sp modelId="{5AE7D199-9791-4E54-9478-3D30E741F0FC}">
      <dsp:nvSpPr>
        <dsp:cNvPr id="0" name=""/>
        <dsp:cNvSpPr/>
      </dsp:nvSpPr>
      <dsp:spPr>
        <a:xfrm>
          <a:off x="5809850" y="418433"/>
          <a:ext cx="315817" cy="3694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809850" y="492322"/>
        <a:ext cx="221072" cy="221668"/>
      </dsp:txXfrm>
    </dsp:sp>
    <dsp:sp modelId="{41A17A3B-E3CE-426E-B49D-02DC0A0DA9C5}">
      <dsp:nvSpPr>
        <dsp:cNvPr id="0" name=""/>
        <dsp:cNvSpPr/>
      </dsp:nvSpPr>
      <dsp:spPr>
        <a:xfrm>
          <a:off x="6256762" y="93397"/>
          <a:ext cx="1489705" cy="10195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Laminating</a:t>
          </a:r>
        </a:p>
      </dsp:txBody>
      <dsp:txXfrm>
        <a:off x="6286623" y="123258"/>
        <a:ext cx="1429983" cy="959795"/>
      </dsp:txXfrm>
    </dsp:sp>
    <dsp:sp modelId="{AB0659D0-99B3-4F3A-9EDF-7C72FCFFC94E}">
      <dsp:nvSpPr>
        <dsp:cNvPr id="0" name=""/>
        <dsp:cNvSpPr/>
      </dsp:nvSpPr>
      <dsp:spPr>
        <a:xfrm>
          <a:off x="7895438" y="418433"/>
          <a:ext cx="315817" cy="3694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895438" y="492322"/>
        <a:ext cx="221072" cy="221668"/>
      </dsp:txXfrm>
    </dsp:sp>
    <dsp:sp modelId="{67023640-88EE-4AFB-9AEF-A247E4016727}">
      <dsp:nvSpPr>
        <dsp:cNvPr id="0" name=""/>
        <dsp:cNvSpPr/>
      </dsp:nvSpPr>
      <dsp:spPr>
        <a:xfrm>
          <a:off x="8342350" y="93397"/>
          <a:ext cx="1489705" cy="10195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unloading</a:t>
          </a:r>
        </a:p>
      </dsp:txBody>
      <dsp:txXfrm>
        <a:off x="8372211" y="123258"/>
        <a:ext cx="1429983" cy="959795"/>
      </dsp:txXfrm>
    </dsp:sp>
    <dsp:sp modelId="{B64341A5-8A30-4D11-BB78-89B7E4E48EE2}">
      <dsp:nvSpPr>
        <dsp:cNvPr id="0" name=""/>
        <dsp:cNvSpPr/>
      </dsp:nvSpPr>
      <dsp:spPr>
        <a:xfrm>
          <a:off x="9981026" y="418433"/>
          <a:ext cx="315817" cy="3694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9981026" y="492322"/>
        <a:ext cx="221072" cy="221668"/>
      </dsp:txXfrm>
    </dsp:sp>
    <dsp:sp modelId="{F439F3EA-CD47-4A83-8D59-FCAC4DF24970}">
      <dsp:nvSpPr>
        <dsp:cNvPr id="0" name=""/>
        <dsp:cNvSpPr/>
      </dsp:nvSpPr>
      <dsp:spPr>
        <a:xfrm>
          <a:off x="10427937" y="93397"/>
          <a:ext cx="1489705" cy="10195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Double</a:t>
          </a:r>
          <a:r>
            <a:rPr lang="en-US" sz="1800" kern="1200" baseline="0" dirty="0"/>
            <a:t> Check</a:t>
          </a:r>
          <a:endParaRPr lang="en-US" sz="1800" kern="1200" dirty="0"/>
        </a:p>
      </dsp:txBody>
      <dsp:txXfrm>
        <a:off x="10457798" y="123258"/>
        <a:ext cx="1429983" cy="959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192B9-8E67-4FB7-B695-FC0E72B5F130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1AE15-194D-4DBA-92DD-84B600A4D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41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DF38-68EE-439B-8E7F-B8A2AA122E5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54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1DF38-68EE-439B-8E7F-B8A2AA122E5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342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1AE15-194D-4DBA-92DD-84B600A4D1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9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1AE15-194D-4DBA-92DD-84B600A4D1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0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ck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black"/>
        <p:txBody>
          <a:bodyPr/>
          <a:lstStyle>
            <a:lvl1pPr marL="370408" indent="-370408">
              <a:buClr>
                <a:schemeClr val="tx1"/>
              </a:buClr>
              <a:buFont typeface="Arial" pitchFamily="34" charset="0"/>
              <a:buChar char="•"/>
              <a:defRPr sz="2400"/>
            </a:lvl1pPr>
            <a:lvl2pPr marL="990575" indent="-380990">
              <a:buClr>
                <a:schemeClr val="tx1"/>
              </a:buClr>
              <a:buFont typeface="Arial" pitchFamily="34" charset="0"/>
              <a:buChar char="−"/>
              <a:defRPr sz="2000" baseline="0"/>
            </a:lvl2pPr>
            <a:lvl3pPr marL="1523962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 sz="1800"/>
            </a:lvl3pPr>
            <a:lvl4pPr marL="2133547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−"/>
              <a:tabLst/>
              <a:defRPr sz="1800"/>
            </a:lvl4pPr>
            <a:lvl5pPr marL="2743131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lvl5pPr>
            <a:lvl6pPr marL="3352716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−"/>
              <a:tabLst/>
              <a:defRPr/>
            </a:lvl6pPr>
            <a:lvl7pPr marL="3962301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lvl7pPr>
            <a:lvl8pPr marL="4571886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−"/>
              <a:tabLst/>
              <a:defRPr/>
            </a:lvl8pPr>
            <a:lvl9pPr marL="5257669" marR="0" indent="-38099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4932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orilla Glass Auto 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972560" y="2286000"/>
            <a:ext cx="8463536" cy="740664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lang="en-US" sz="34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2972560" y="3399536"/>
            <a:ext cx="8463536" cy="91440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lnSpc>
                <a:spcPct val="95000"/>
              </a:lnSpc>
              <a:buFontTx/>
              <a:buNone/>
              <a:defRPr lang="en-US"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6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ac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972560" y="2286000"/>
            <a:ext cx="8463536" cy="740664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lang="en-US" sz="34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2972560" y="3399536"/>
            <a:ext cx="8463536" cy="91440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lnSpc>
                <a:spcPct val="95000"/>
              </a:lnSpc>
              <a:buFontTx/>
              <a:buNone/>
              <a:defRPr lang="en-US"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61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ack Log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85" y="520700"/>
            <a:ext cx="1170516" cy="585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974848" y="2286000"/>
            <a:ext cx="8473440" cy="740664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lang="en-US" sz="3467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2974848" y="3399536"/>
            <a:ext cx="8473440" cy="91440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lnSpc>
                <a:spcPct val="95000"/>
              </a:lnSpc>
              <a:buFontTx/>
              <a:buNone/>
              <a:defRPr lang="en-US"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659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Closing">
    <p:bg bwMode="gray"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1" y="2916767"/>
            <a:ext cx="6972300" cy="1024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07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634" y="2673351"/>
            <a:ext cx="7560733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6396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Black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black"/>
        <p:txBody>
          <a:bodyPr/>
          <a:lstStyle>
            <a:lvl1pPr marL="370408" indent="-370408">
              <a:buClr>
                <a:schemeClr val="tx1"/>
              </a:buClr>
              <a:buFont typeface="Arial" pitchFamily="34" charset="0"/>
              <a:buChar char="•"/>
              <a:defRPr/>
            </a:lvl1pPr>
            <a:lvl2pPr marL="990575" indent="-380990">
              <a:buClr>
                <a:schemeClr val="tx1"/>
              </a:buClr>
              <a:buFont typeface="Arial" pitchFamily="34" charset="0"/>
              <a:buChar char="−"/>
              <a:defRPr baseline="0"/>
            </a:lvl2pPr>
            <a:lvl3pPr marL="1523962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 sz="1800"/>
            </a:lvl3pPr>
            <a:lvl4pPr marL="2133547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−"/>
              <a:tabLst/>
              <a:defRPr/>
            </a:lvl4pPr>
            <a:lvl5pPr marL="2743131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lvl5pPr>
            <a:lvl6pPr marL="3352716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−"/>
              <a:tabLst/>
              <a:defRPr/>
            </a:lvl6pPr>
            <a:lvl7pPr marL="3962301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lvl7pPr>
            <a:lvl8pPr marL="4571886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−"/>
              <a:tabLst/>
              <a:defRPr/>
            </a:lvl8pPr>
            <a:lvl9pPr marL="5257669" marR="0" indent="-38099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2427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lack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636"/>
            <a:ext cx="1158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6153"/>
            <a:ext cx="5693664" cy="5144960"/>
          </a:xfrm>
        </p:spPr>
        <p:txBody>
          <a:bodyPr/>
          <a:lstStyle>
            <a:lvl1pPr marL="370408" indent="-370408">
              <a:buClr>
                <a:schemeClr val="tx1"/>
              </a:buClr>
              <a:buFont typeface="Arial" pitchFamily="34" charset="0"/>
              <a:buChar char="•"/>
              <a:defRPr sz="2000"/>
            </a:lvl1pPr>
            <a:lvl2pPr marL="990575" indent="-380990">
              <a:buClr>
                <a:schemeClr val="tx1"/>
              </a:buClr>
              <a:buFont typeface="Arial" pitchFamily="34" charset="0"/>
              <a:buChar char="−"/>
              <a:defRPr sz="1800"/>
            </a:lvl2pPr>
            <a:lvl3pPr marL="1523962" indent="-304792">
              <a:buClr>
                <a:schemeClr val="tx1"/>
              </a:buClr>
              <a:buFont typeface="Arial" pitchFamily="34" charset="0"/>
              <a:buChar char="•"/>
              <a:defRPr sz="1600"/>
            </a:lvl3pPr>
            <a:lvl4pPr marL="2133547" indent="-304792">
              <a:buClr>
                <a:schemeClr val="tx1"/>
              </a:buClr>
              <a:buFont typeface="Arial" pitchFamily="34" charset="0"/>
              <a:buChar char="−"/>
              <a:defRPr sz="1600"/>
            </a:lvl4pPr>
            <a:lvl5pPr>
              <a:buClr>
                <a:schemeClr val="tx1"/>
              </a:buCl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6153"/>
            <a:ext cx="5693664" cy="5144960"/>
          </a:xfrm>
        </p:spPr>
        <p:txBody>
          <a:bodyPr/>
          <a:lstStyle>
            <a:lvl1pPr marL="370408" indent="-370408">
              <a:buClr>
                <a:schemeClr val="tx1"/>
              </a:buClr>
              <a:buFont typeface="Arial" pitchFamily="34" charset="0"/>
              <a:buChar char="•"/>
              <a:defRPr sz="2000"/>
            </a:lvl1pPr>
            <a:lvl2pPr marL="990575" indent="-380990">
              <a:buClr>
                <a:schemeClr val="tx1"/>
              </a:buClr>
              <a:buFont typeface="Arial" pitchFamily="34" charset="0"/>
              <a:buChar char="−"/>
              <a:defRPr sz="1800"/>
            </a:lvl2pPr>
            <a:lvl3pPr marL="1523962" indent="-304792">
              <a:buClr>
                <a:schemeClr val="tx1"/>
              </a:buClr>
              <a:buFont typeface="Arial" pitchFamily="34" charset="0"/>
              <a:buChar char="•"/>
              <a:defRPr sz="1600"/>
            </a:lvl3pPr>
            <a:lvl4pPr marL="2133547" indent="-304792">
              <a:buClr>
                <a:schemeClr val="tx1"/>
              </a:buClr>
              <a:buFont typeface="Arial" pitchFamily="34" charset="0"/>
              <a:buChar char="−"/>
              <a:defRPr sz="1600"/>
            </a:lvl4pPr>
            <a:lvl5pPr>
              <a:buClr>
                <a:schemeClr val="tx1"/>
              </a:buCl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1421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Black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636"/>
            <a:ext cx="1158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6153"/>
            <a:ext cx="5693664" cy="5144960"/>
          </a:xfrm>
        </p:spPr>
        <p:txBody>
          <a:bodyPr/>
          <a:lstStyle>
            <a:lvl1pPr marL="370408" indent="-370408">
              <a:buClr>
                <a:schemeClr val="tx1"/>
              </a:buClr>
              <a:buFont typeface="Arial" pitchFamily="34" charset="0"/>
              <a:buChar char="•"/>
              <a:defRPr sz="2000"/>
            </a:lvl1pPr>
            <a:lvl2pPr marL="990575" indent="-380990">
              <a:buClr>
                <a:schemeClr val="tx1"/>
              </a:buClr>
              <a:buFont typeface="Arial" pitchFamily="34" charset="0"/>
              <a:buChar char="−"/>
              <a:defRPr sz="1800"/>
            </a:lvl2pPr>
            <a:lvl3pPr marL="1523962" indent="-304792">
              <a:buClr>
                <a:schemeClr val="tx1"/>
              </a:buClr>
              <a:buFont typeface="Arial" pitchFamily="34" charset="0"/>
              <a:buChar char="•"/>
              <a:defRPr sz="1600"/>
            </a:lvl3pPr>
            <a:lvl4pPr marL="2133547" indent="-304792">
              <a:buClr>
                <a:schemeClr val="tx1"/>
              </a:buClr>
              <a:buFont typeface="Arial" pitchFamily="34" charset="0"/>
              <a:buChar char="−"/>
              <a:defRPr sz="1600"/>
            </a:lvl4pPr>
            <a:lvl5pPr>
              <a:buClr>
                <a:schemeClr val="tx1"/>
              </a:buCl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6153"/>
            <a:ext cx="5693664" cy="5144960"/>
          </a:xfrm>
        </p:spPr>
        <p:txBody>
          <a:bodyPr/>
          <a:lstStyle>
            <a:lvl1pPr marL="370408" indent="-370408">
              <a:buClr>
                <a:schemeClr val="tx1"/>
              </a:buClr>
              <a:buFont typeface="Arial" pitchFamily="34" charset="0"/>
              <a:buChar char="•"/>
              <a:defRPr sz="2000"/>
            </a:lvl1pPr>
            <a:lvl2pPr marL="990575" indent="-380990">
              <a:buClr>
                <a:schemeClr val="tx1"/>
              </a:buClr>
              <a:buFont typeface="Arial" pitchFamily="34" charset="0"/>
              <a:buChar char="−"/>
              <a:defRPr sz="1800"/>
            </a:lvl2pPr>
            <a:lvl3pPr marL="1523962" indent="-304792">
              <a:buClr>
                <a:schemeClr val="tx1"/>
              </a:buClr>
              <a:buFont typeface="Arial" pitchFamily="34" charset="0"/>
              <a:buChar char="•"/>
              <a:defRPr sz="1600"/>
            </a:lvl3pPr>
            <a:lvl4pPr marL="2133547" indent="-304792">
              <a:buClr>
                <a:schemeClr val="tx1"/>
              </a:buClr>
              <a:buFont typeface="Arial" pitchFamily="34" charset="0"/>
              <a:buChar char="−"/>
              <a:defRPr sz="1600"/>
            </a:lvl4pPr>
            <a:lvl5pPr>
              <a:buClr>
                <a:schemeClr val="tx1"/>
              </a:buCl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555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636"/>
            <a:ext cx="1158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6153"/>
            <a:ext cx="3617752" cy="5144960"/>
          </a:xfrm>
        </p:spPr>
        <p:txBody>
          <a:bodyPr/>
          <a:lstStyle>
            <a:lvl1pPr marL="370408" indent="-370408">
              <a:buClr>
                <a:schemeClr val="tx1"/>
              </a:buClr>
              <a:buFont typeface="Arial" pitchFamily="34" charset="0"/>
              <a:buChar char="•"/>
              <a:defRPr sz="2000"/>
            </a:lvl1pPr>
            <a:lvl2pPr marL="990575" indent="-380990">
              <a:buClr>
                <a:schemeClr val="tx1"/>
              </a:buClr>
              <a:buFont typeface="Arial" pitchFamily="34" charset="0"/>
              <a:buChar char="−"/>
              <a:defRPr sz="1800"/>
            </a:lvl2pPr>
            <a:lvl3pPr marL="1523962" indent="-304792">
              <a:buClr>
                <a:schemeClr val="tx1"/>
              </a:buClr>
              <a:buFont typeface="Arial" pitchFamily="34" charset="0"/>
              <a:buChar char="•"/>
              <a:defRPr sz="1600"/>
            </a:lvl3pPr>
            <a:lvl4pPr marL="2133547" indent="-304792">
              <a:buClr>
                <a:schemeClr val="tx1"/>
              </a:buClr>
              <a:buFont typeface="Arial" pitchFamily="34" charset="0"/>
              <a:buChar char="−"/>
              <a:defRPr sz="1600"/>
            </a:lvl4pPr>
            <a:lvl5pPr>
              <a:buClr>
                <a:schemeClr val="tx1"/>
              </a:buCl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7939" y="1216153"/>
            <a:ext cx="3617752" cy="5144960"/>
          </a:xfrm>
        </p:spPr>
        <p:txBody>
          <a:bodyPr/>
          <a:lstStyle>
            <a:lvl1pPr marL="370408" indent="-370408">
              <a:buClr>
                <a:schemeClr val="tx1"/>
              </a:buClr>
              <a:buFont typeface="Arial" pitchFamily="34" charset="0"/>
              <a:buChar char="•"/>
              <a:defRPr sz="2000"/>
            </a:lvl1pPr>
            <a:lvl2pPr marL="990575" indent="-380990">
              <a:buClr>
                <a:schemeClr val="tx1"/>
              </a:buClr>
              <a:buFont typeface="Arial" pitchFamily="34" charset="0"/>
              <a:buChar char="−"/>
              <a:defRPr sz="1800"/>
            </a:lvl2pPr>
            <a:lvl3pPr marL="1523962" indent="-304792">
              <a:buClr>
                <a:schemeClr val="tx1"/>
              </a:buClr>
              <a:buFont typeface="Arial" pitchFamily="34" charset="0"/>
              <a:buChar char="•"/>
              <a:defRPr sz="1600"/>
            </a:lvl3pPr>
            <a:lvl4pPr marL="2133547" indent="-304792">
              <a:buClr>
                <a:schemeClr val="tx1"/>
              </a:buClr>
              <a:buFont typeface="Arial" pitchFamily="34" charset="0"/>
              <a:buChar char="−"/>
              <a:defRPr sz="1600"/>
            </a:lvl4pPr>
            <a:lvl5pPr>
              <a:buClr>
                <a:schemeClr val="tx1"/>
              </a:buCl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0"/>
          </p:nvPr>
        </p:nvSpPr>
        <p:spPr>
          <a:xfrm>
            <a:off x="8271079" y="1216153"/>
            <a:ext cx="3617752" cy="5144960"/>
          </a:xfrm>
        </p:spPr>
        <p:txBody>
          <a:bodyPr/>
          <a:lstStyle>
            <a:lvl1pPr marL="370408" indent="-370408">
              <a:buClr>
                <a:schemeClr val="tx1"/>
              </a:buClr>
              <a:buFont typeface="Arial" pitchFamily="34" charset="0"/>
              <a:buChar char="•"/>
              <a:defRPr sz="2000"/>
            </a:lvl1pPr>
            <a:lvl2pPr marL="990575" indent="-380990">
              <a:buClr>
                <a:schemeClr val="tx1"/>
              </a:buClr>
              <a:buFont typeface="Arial" pitchFamily="34" charset="0"/>
              <a:buChar char="−"/>
              <a:defRPr sz="1800"/>
            </a:lvl2pPr>
            <a:lvl3pPr marL="1523962" indent="-304792">
              <a:buClr>
                <a:schemeClr val="tx1"/>
              </a:buClr>
              <a:buFont typeface="Arial" pitchFamily="34" charset="0"/>
              <a:buChar char="•"/>
              <a:defRPr sz="1600"/>
            </a:lvl3pPr>
            <a:lvl4pPr marL="2133547" indent="-304792">
              <a:buClr>
                <a:schemeClr val="tx1"/>
              </a:buClr>
              <a:buFont typeface="Arial" pitchFamily="34" charset="0"/>
              <a:buChar char="−"/>
              <a:defRPr sz="1600"/>
            </a:lvl4pPr>
            <a:lvl5pPr>
              <a:buClr>
                <a:schemeClr val="tx1"/>
              </a:buCl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9372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636"/>
            <a:ext cx="1158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6153"/>
            <a:ext cx="5693664" cy="2411899"/>
          </a:xfrm>
        </p:spPr>
        <p:txBody>
          <a:bodyPr/>
          <a:lstStyle>
            <a:lvl1pPr marL="370408" indent="-370408">
              <a:buClr>
                <a:schemeClr val="tx1"/>
              </a:buClr>
              <a:buFont typeface="Arial" pitchFamily="34" charset="0"/>
              <a:buChar char="•"/>
              <a:defRPr sz="2000"/>
            </a:lvl1pPr>
            <a:lvl2pPr marL="990575" indent="-380990">
              <a:buClr>
                <a:schemeClr val="tx1"/>
              </a:buClr>
              <a:buFont typeface="Arial" pitchFamily="34" charset="0"/>
              <a:buChar char="−"/>
              <a:defRPr sz="1800"/>
            </a:lvl2pPr>
            <a:lvl3pPr marL="1523962" indent="-304792">
              <a:buClr>
                <a:schemeClr val="tx1"/>
              </a:buClr>
              <a:buFont typeface="Arial" pitchFamily="34" charset="0"/>
              <a:buChar char="•"/>
              <a:defRPr sz="1800"/>
            </a:lvl3pPr>
            <a:lvl4pPr marL="2133547" indent="-304792">
              <a:buClr>
                <a:schemeClr val="tx1"/>
              </a:buClr>
              <a:buFont typeface="Arial" pitchFamily="34" charset="0"/>
              <a:buChar char="−"/>
              <a:defRPr sz="1600"/>
            </a:lvl4pPr>
            <a:lvl5pPr marL="2743131" indent="-304792">
              <a:buClr>
                <a:schemeClr val="tx1"/>
              </a:buClr>
              <a:buFont typeface="Arial" pitchFamily="34" charset="0"/>
              <a:buChar char="•"/>
              <a:defRPr sz="1867"/>
            </a:lvl5pPr>
            <a:lvl6pPr marL="3352716" indent="-304792">
              <a:buClr>
                <a:schemeClr val="tx1"/>
              </a:buClr>
              <a:buFont typeface="Arial" pitchFamily="34" charset="0"/>
              <a:buChar char="−"/>
              <a:defRPr sz="1867"/>
            </a:lvl6pPr>
            <a:lvl7pPr marL="3962301" indent="-304792">
              <a:buClr>
                <a:schemeClr val="tx1"/>
              </a:buClr>
              <a:buFont typeface="Arial" pitchFamily="34" charset="0"/>
              <a:buChar char="•"/>
              <a:defRPr sz="1867"/>
            </a:lvl7pPr>
            <a:lvl8pPr marL="4571886" indent="-304792">
              <a:buClr>
                <a:schemeClr val="tx1"/>
              </a:buClr>
              <a:buFont typeface="Arial" pitchFamily="34" charset="0"/>
              <a:buChar char="−"/>
              <a:defRPr sz="1867"/>
            </a:lvl8pPr>
            <a:lvl9pPr marL="5257669" indent="-380990">
              <a:buClr>
                <a:schemeClr val="tx1"/>
              </a:buClr>
              <a:buFont typeface="Arial" pitchFamily="34" charset="0"/>
              <a:buChar char="•"/>
              <a:defRPr sz="186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6217920" y="1216153"/>
            <a:ext cx="5693664" cy="2411899"/>
          </a:xfrm>
        </p:spPr>
        <p:txBody>
          <a:bodyPr/>
          <a:lstStyle>
            <a:lvl1pPr marL="370408" indent="-370408">
              <a:buClr>
                <a:schemeClr val="tx1"/>
              </a:buClr>
              <a:buFont typeface="Arial" pitchFamily="34" charset="0"/>
              <a:buChar char="•"/>
              <a:defRPr sz="2000"/>
            </a:lvl1pPr>
            <a:lvl2pPr marL="990575" indent="-380990">
              <a:buClr>
                <a:schemeClr val="tx1"/>
              </a:buClr>
              <a:buFont typeface="Arial" pitchFamily="34" charset="0"/>
              <a:buChar char="−"/>
              <a:defRPr sz="1800"/>
            </a:lvl2pPr>
            <a:lvl3pPr marL="1523962" indent="-304792">
              <a:buClr>
                <a:schemeClr val="tx1"/>
              </a:buClr>
              <a:buFont typeface="Arial" pitchFamily="34" charset="0"/>
              <a:buChar char="•"/>
              <a:defRPr sz="1800"/>
            </a:lvl3pPr>
            <a:lvl4pPr marL="2133547" indent="-304792">
              <a:buClr>
                <a:schemeClr val="tx1"/>
              </a:buClr>
              <a:buFont typeface="Arial" pitchFamily="34" charset="0"/>
              <a:buChar char="−"/>
              <a:defRPr sz="1600"/>
            </a:lvl4pPr>
            <a:lvl5pPr marL="2743131" indent="-304792">
              <a:buClr>
                <a:schemeClr val="tx1"/>
              </a:buClr>
              <a:buFont typeface="Arial" pitchFamily="34" charset="0"/>
              <a:buChar char="•"/>
              <a:defRPr sz="1867"/>
            </a:lvl5pPr>
            <a:lvl6pPr marL="3352716" indent="-304792">
              <a:buClr>
                <a:schemeClr val="tx1"/>
              </a:buClr>
              <a:buFont typeface="Arial" pitchFamily="34" charset="0"/>
              <a:buChar char="−"/>
              <a:defRPr sz="1867"/>
            </a:lvl6pPr>
            <a:lvl7pPr marL="3962301" indent="-304792">
              <a:buClr>
                <a:schemeClr val="tx1"/>
              </a:buClr>
              <a:buFont typeface="Arial" pitchFamily="34" charset="0"/>
              <a:buChar char="•"/>
              <a:defRPr sz="1867"/>
            </a:lvl7pPr>
            <a:lvl8pPr marL="4571886" indent="-304792">
              <a:buClr>
                <a:schemeClr val="tx1"/>
              </a:buClr>
              <a:buFont typeface="Arial" pitchFamily="34" charset="0"/>
              <a:buChar char="−"/>
              <a:defRPr sz="1867"/>
            </a:lvl8pPr>
            <a:lvl9pPr marL="5257669" indent="-380990">
              <a:buClr>
                <a:schemeClr val="tx1"/>
              </a:buClr>
              <a:buFont typeface="Arial" pitchFamily="34" charset="0"/>
              <a:buChar char="•"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304800" y="3768853"/>
            <a:ext cx="5693664" cy="2411899"/>
          </a:xfrm>
        </p:spPr>
        <p:txBody>
          <a:bodyPr/>
          <a:lstStyle>
            <a:lvl1pPr marL="370408" indent="-370408">
              <a:buClr>
                <a:schemeClr val="tx1"/>
              </a:buClr>
              <a:buFont typeface="Arial" pitchFamily="34" charset="0"/>
              <a:buChar char="•"/>
              <a:defRPr sz="2000"/>
            </a:lvl1pPr>
            <a:lvl2pPr marL="990575" indent="-380990">
              <a:buClr>
                <a:schemeClr val="tx1"/>
              </a:buClr>
              <a:buFont typeface="Arial" pitchFamily="34" charset="0"/>
              <a:buChar char="−"/>
              <a:defRPr sz="1800"/>
            </a:lvl2pPr>
            <a:lvl3pPr marL="1523962" indent="-304792">
              <a:buClr>
                <a:schemeClr val="tx1"/>
              </a:buClr>
              <a:buFont typeface="Arial" pitchFamily="34" charset="0"/>
              <a:buChar char="•"/>
              <a:defRPr sz="1800"/>
            </a:lvl3pPr>
            <a:lvl4pPr marL="2133547" indent="-304792">
              <a:buClr>
                <a:schemeClr val="tx1"/>
              </a:buClr>
              <a:buFont typeface="Arial" pitchFamily="34" charset="0"/>
              <a:buChar char="−"/>
              <a:defRPr sz="1600"/>
            </a:lvl4pPr>
            <a:lvl5pPr marL="2743131" indent="-304792">
              <a:buClr>
                <a:schemeClr val="tx1"/>
              </a:buClr>
              <a:buFont typeface="Arial" pitchFamily="34" charset="0"/>
              <a:buChar char="•"/>
              <a:defRPr sz="1867"/>
            </a:lvl5pPr>
            <a:lvl6pPr marL="3352716" indent="-304792">
              <a:buClr>
                <a:schemeClr val="tx1"/>
              </a:buClr>
              <a:buFont typeface="Arial" pitchFamily="34" charset="0"/>
              <a:buChar char="−"/>
              <a:defRPr sz="1867"/>
            </a:lvl6pPr>
            <a:lvl7pPr marL="3962301" indent="-304792">
              <a:buClr>
                <a:schemeClr val="tx1"/>
              </a:buClr>
              <a:buFont typeface="Arial" pitchFamily="34" charset="0"/>
              <a:buChar char="•"/>
              <a:defRPr sz="1867"/>
            </a:lvl7pPr>
            <a:lvl8pPr marL="4571886" indent="-304792">
              <a:buClr>
                <a:schemeClr val="tx1"/>
              </a:buClr>
              <a:buFont typeface="Arial" pitchFamily="34" charset="0"/>
              <a:buChar char="−"/>
              <a:defRPr sz="1867"/>
            </a:lvl8pPr>
            <a:lvl9pPr marL="5257669" indent="-380990">
              <a:buClr>
                <a:schemeClr val="tx1"/>
              </a:buClr>
              <a:buFont typeface="Arial" pitchFamily="34" charset="0"/>
              <a:buChar char="•"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6217920" y="3768853"/>
            <a:ext cx="5693664" cy="2411899"/>
          </a:xfrm>
        </p:spPr>
        <p:txBody>
          <a:bodyPr/>
          <a:lstStyle>
            <a:lvl1pPr marL="370408" indent="-370408">
              <a:buClr>
                <a:schemeClr val="tx1"/>
              </a:buClr>
              <a:buFont typeface="Arial" pitchFamily="34" charset="0"/>
              <a:buChar char="•"/>
              <a:defRPr sz="2000"/>
            </a:lvl1pPr>
            <a:lvl2pPr marL="990575" indent="-380990">
              <a:buClr>
                <a:schemeClr val="tx1"/>
              </a:buClr>
              <a:buFont typeface="Arial" pitchFamily="34" charset="0"/>
              <a:buChar char="−"/>
              <a:defRPr sz="1800"/>
            </a:lvl2pPr>
            <a:lvl3pPr marL="1523962" indent="-304792">
              <a:buClr>
                <a:schemeClr val="tx1"/>
              </a:buClr>
              <a:buFont typeface="Arial" pitchFamily="34" charset="0"/>
              <a:buChar char="•"/>
              <a:defRPr sz="1800"/>
            </a:lvl3pPr>
            <a:lvl4pPr marL="2133547" indent="-304792">
              <a:buClr>
                <a:schemeClr val="tx1"/>
              </a:buClr>
              <a:buFont typeface="Arial" pitchFamily="34" charset="0"/>
              <a:buChar char="−"/>
              <a:defRPr sz="1600"/>
            </a:lvl4pPr>
            <a:lvl5pPr marL="2743131" indent="-304792">
              <a:buClr>
                <a:schemeClr val="tx1"/>
              </a:buClr>
              <a:buFont typeface="Arial" pitchFamily="34" charset="0"/>
              <a:buChar char="•"/>
              <a:defRPr sz="1867"/>
            </a:lvl5pPr>
            <a:lvl6pPr marL="3352716" indent="-304792">
              <a:buClr>
                <a:schemeClr val="tx1"/>
              </a:buClr>
              <a:buFont typeface="Arial" pitchFamily="34" charset="0"/>
              <a:buChar char="−"/>
              <a:defRPr sz="1867"/>
            </a:lvl6pPr>
            <a:lvl7pPr marL="3962301" indent="-304792">
              <a:buClr>
                <a:schemeClr val="tx1"/>
              </a:buClr>
              <a:buFont typeface="Arial" pitchFamily="34" charset="0"/>
              <a:buChar char="•"/>
              <a:defRPr sz="1867"/>
            </a:lvl7pPr>
            <a:lvl8pPr marL="4571886" indent="-304792">
              <a:buClr>
                <a:schemeClr val="tx1"/>
              </a:buClr>
              <a:buFont typeface="Arial" pitchFamily="34" charset="0"/>
              <a:buChar char="−"/>
              <a:defRPr sz="1867"/>
            </a:lvl8pPr>
            <a:lvl9pPr marL="5257669" indent="-380990">
              <a:buClr>
                <a:schemeClr val="tx1"/>
              </a:buClr>
              <a:buFont typeface="Arial" pitchFamily="34" charset="0"/>
              <a:buChar char="•"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2705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6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02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orilla Glass Auto Transition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hidden="1"/>
          <p:cNvSpPr>
            <a:spLocks/>
          </p:cNvSpPr>
          <p:nvPr userDrawn="1"/>
        </p:nvSpPr>
        <p:spPr bwMode="auto">
          <a:xfrm>
            <a:off x="6208184" y="281518"/>
            <a:ext cx="2726267" cy="20447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 hidden="1"/>
          <p:cNvSpPr>
            <a:spLocks/>
          </p:cNvSpPr>
          <p:nvPr userDrawn="1"/>
        </p:nvSpPr>
        <p:spPr bwMode="auto">
          <a:xfrm>
            <a:off x="9160933" y="281518"/>
            <a:ext cx="2726267" cy="20447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" name="Rectangle 5" hidden="1"/>
          <p:cNvSpPr>
            <a:spLocks/>
          </p:cNvSpPr>
          <p:nvPr userDrawn="1"/>
        </p:nvSpPr>
        <p:spPr bwMode="auto">
          <a:xfrm>
            <a:off x="3257551" y="2429933"/>
            <a:ext cx="2726267" cy="204258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" name="Rectangle 6" hidden="1"/>
          <p:cNvSpPr>
            <a:spLocks/>
          </p:cNvSpPr>
          <p:nvPr userDrawn="1"/>
        </p:nvSpPr>
        <p:spPr bwMode="auto">
          <a:xfrm>
            <a:off x="6208184" y="2429933"/>
            <a:ext cx="2726267" cy="204258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 hidden="1"/>
          <p:cNvSpPr>
            <a:spLocks/>
          </p:cNvSpPr>
          <p:nvPr userDrawn="1"/>
        </p:nvSpPr>
        <p:spPr bwMode="auto">
          <a:xfrm>
            <a:off x="9160933" y="2429933"/>
            <a:ext cx="2726267" cy="204258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 hidden="1"/>
          <p:cNvSpPr>
            <a:spLocks/>
          </p:cNvSpPr>
          <p:nvPr userDrawn="1"/>
        </p:nvSpPr>
        <p:spPr bwMode="auto">
          <a:xfrm>
            <a:off x="304800" y="4574118"/>
            <a:ext cx="2726267" cy="20447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Rectangle 9" hidden="1"/>
          <p:cNvSpPr>
            <a:spLocks/>
          </p:cNvSpPr>
          <p:nvPr userDrawn="1"/>
        </p:nvSpPr>
        <p:spPr bwMode="auto">
          <a:xfrm>
            <a:off x="6208184" y="4574118"/>
            <a:ext cx="2726267" cy="20447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1" name="Rectangle 10" hidden="1"/>
          <p:cNvSpPr>
            <a:spLocks/>
          </p:cNvSpPr>
          <p:nvPr userDrawn="1"/>
        </p:nvSpPr>
        <p:spPr bwMode="auto">
          <a:xfrm>
            <a:off x="9160933" y="4574118"/>
            <a:ext cx="2726267" cy="20447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2" name="Picture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0"/>
            <a:ext cx="2438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623" y="2320446"/>
            <a:ext cx="7924800" cy="572529"/>
          </a:xfrm>
        </p:spPr>
        <p:txBody>
          <a:bodyPr>
            <a:spAutoFit/>
          </a:bodyPr>
          <a:lstStyle>
            <a:lvl1pPr algn="l">
              <a:lnSpc>
                <a:spcPct val="90000"/>
              </a:lnSpc>
              <a:defRPr sz="3467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040" y="2943479"/>
            <a:ext cx="7924800" cy="461665"/>
          </a:xfrm>
        </p:spPr>
        <p:txBody>
          <a:bodyPr>
            <a:spAutoFit/>
          </a:bodyPr>
          <a:lstStyle>
            <a:lvl1pPr marL="0" indent="0">
              <a:buNone/>
              <a:defRPr sz="2400" cap="none">
                <a:solidFill>
                  <a:schemeClr val="tx1"/>
                </a:solidFill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339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18" y="6411385"/>
            <a:ext cx="1363133" cy="36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182033"/>
            <a:ext cx="1158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304800" y="1217084"/>
            <a:ext cx="11582400" cy="5137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04800" y="1136651"/>
            <a:ext cx="11582400" cy="0"/>
          </a:xfrm>
          <a:prstGeom prst="line">
            <a:avLst/>
          </a:prstGeom>
          <a:ln>
            <a:solidFill>
              <a:srgbClr val="1E1E1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0" name="TextBox 11"/>
          <p:cNvSpPr txBox="1">
            <a:spLocks noChangeArrowheads="1"/>
          </p:cNvSpPr>
          <p:nvPr/>
        </p:nvSpPr>
        <p:spPr bwMode="auto">
          <a:xfrm>
            <a:off x="1949451" y="6464300"/>
            <a:ext cx="4125383" cy="262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67">
                <a:solidFill>
                  <a:srgbClr val="000000"/>
                </a:solidFill>
                <a:cs typeface="Arial" charset="0"/>
              </a:rPr>
              <a:t>Automotive Glass - Interiors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6525685"/>
            <a:ext cx="0" cy="1375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15"/>
          <p:cNvSpPr txBox="1">
            <a:spLocks noChangeArrowheads="1"/>
          </p:cNvSpPr>
          <p:nvPr/>
        </p:nvSpPr>
        <p:spPr bwMode="auto">
          <a:xfrm>
            <a:off x="11335605" y="6501328"/>
            <a:ext cx="618067" cy="262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5ADBC8D1-4D43-4870-ABC7-23B91D1F2214}" type="slidenum">
              <a:rPr lang="en-US" altLang="en-US" sz="1467" smtClean="0">
                <a:solidFill>
                  <a:srgbClr val="000000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467">
              <a:solidFill>
                <a:srgbClr val="00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1620831" y="6559241"/>
            <a:ext cx="0" cy="1375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" descr="Corning Restricted                     ">
            <a:extLst>
              <a:ext uri="{FF2B5EF4-FFF2-40B4-BE49-F238E27FC236}">
                <a16:creationId xmlns:a16="http://schemas.microsoft.com/office/drawing/2014/main" id="{7389583F-2345-4D99-B087-30ED8EE6D559}"/>
              </a:ext>
            </a:extLst>
          </p:cNvPr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0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Corning Restricted                    </a:t>
            </a:r>
            <a:r>
              <a:rPr lang="en-US" sz="8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0915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2" r:id="rId3"/>
    <p:sldLayoutId id="2147483675" r:id="rId4"/>
    <p:sldLayoutId id="2147483673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6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5pPr>
      <a:lvl6pPr marL="609585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6pPr>
      <a:lvl7pPr marL="121917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7pPr>
      <a:lvl8pPr marL="1828754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8pPr>
      <a:lvl9pPr marL="2438339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9pPr>
    </p:titleStyle>
    <p:bodyStyle>
      <a:lvl1pPr marL="370408" indent="-37040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−"/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−"/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5257669" indent="-380990" algn="l" defTabSz="121917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6312" y="2228399"/>
            <a:ext cx="7831288" cy="1200329"/>
          </a:xfrm>
        </p:spPr>
        <p:txBody>
          <a:bodyPr wrap="square" anchor="t" anchorCtr="0">
            <a:spAutoFit/>
          </a:bodyPr>
          <a:lstStyle/>
          <a:p>
            <a:r>
              <a:rPr lang="en-US" sz="3600" dirty="0"/>
              <a:t>FIP AOI inspection level verification with BR213 parts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004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295066" y="1867197"/>
            <a:ext cx="7266986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67" b="0" kern="1200" cap="none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b="1" dirty="0"/>
              <a:t>Information Security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 bwMode="black">
          <a:xfrm>
            <a:off x="1295400" y="2720519"/>
            <a:ext cx="72644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121917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121917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121917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121917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ts val="1200"/>
              </a:spcBef>
            </a:pPr>
            <a:r>
              <a:rPr lang="en-US" dirty="0"/>
              <a:t>This presentation contains Corning Restricted information and is intended solely for those with a need to know. It may not be distributed, in whole or part, in any form by any means, or by any person or organization without authorization from Corning Incorporated.</a:t>
            </a:r>
          </a:p>
        </p:txBody>
      </p:sp>
    </p:spTree>
    <p:extLst>
      <p:ext uri="{BB962C8B-B14F-4D97-AF65-F5344CB8AC3E}">
        <p14:creationId xmlns:p14="http://schemas.microsoft.com/office/powerpoint/2010/main" val="190324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04F13-1372-498D-9B7E-969BF1F5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4" y="49547"/>
            <a:ext cx="11582400" cy="1010359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dirty="0">
                <a:solidFill>
                  <a:srgbClr val="005293"/>
                </a:solidFill>
              </a:rPr>
              <a:t>FIP AOI inspection level verification with BR213 parts</a:t>
            </a:r>
            <a:br>
              <a:rPr lang="en-US" dirty="0"/>
            </a:br>
            <a:endParaRPr lang="en-US" sz="2133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94B977-7CBD-48F2-9556-1639EA368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020099"/>
              </p:ext>
            </p:extLst>
          </p:nvPr>
        </p:nvGraphicFramePr>
        <p:xfrm>
          <a:off x="679866" y="654118"/>
          <a:ext cx="10514213" cy="6029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1461">
                  <a:extLst>
                    <a:ext uri="{9D8B030D-6E8A-4147-A177-3AD203B41FA5}">
                      <a16:colId xmlns:a16="http://schemas.microsoft.com/office/drawing/2014/main" val="236167005"/>
                    </a:ext>
                  </a:extLst>
                </a:gridCol>
                <a:gridCol w="4460525">
                  <a:extLst>
                    <a:ext uri="{9D8B030D-6E8A-4147-A177-3AD203B41FA5}">
                      <a16:colId xmlns:a16="http://schemas.microsoft.com/office/drawing/2014/main" val="1462743783"/>
                    </a:ext>
                  </a:extLst>
                </a:gridCol>
                <a:gridCol w="1634013">
                  <a:extLst>
                    <a:ext uri="{9D8B030D-6E8A-4147-A177-3AD203B41FA5}">
                      <a16:colId xmlns:a16="http://schemas.microsoft.com/office/drawing/2014/main" val="2463783671"/>
                    </a:ext>
                  </a:extLst>
                </a:gridCol>
                <a:gridCol w="1698214">
                  <a:extLst>
                    <a:ext uri="{9D8B030D-6E8A-4147-A177-3AD203B41FA5}">
                      <a16:colId xmlns:a16="http://schemas.microsoft.com/office/drawing/2014/main" val="2829281358"/>
                    </a:ext>
                  </a:extLst>
                </a:gridCol>
              </a:tblGrid>
              <a:tr h="338918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FIP AOI inspection level verification with BR213 parts</a:t>
                      </a: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8850474"/>
                  </a:ext>
                </a:extLst>
              </a:tr>
              <a:tr h="68945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3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</a:p>
                  </a:txBody>
                  <a:tcPr marL="121920" marR="121920" marT="60960" marB="60960"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purpose of this EEP is to verify AOI level by comparing AOI and master inspection data(such as Defect size range ,Defect size range , Defect count, Defect type, Defect location, Yield loss gap) with BR213 parts.</a:t>
                      </a:r>
                    </a:p>
                  </a:txBody>
                  <a:tcPr marL="121920" marR="121920" marT="60960" marB="6096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808981957"/>
                  </a:ext>
                </a:extLst>
              </a:tr>
              <a:tr h="49640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Parts needed </a:t>
                      </a:r>
                    </a:p>
                  </a:txBody>
                  <a:tcPr marL="121920" marR="121920" marT="60960" marB="60960"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kinds of parts, 1000 pcs per part. Each part collects 3 rounds, 1st round uses 500 pcs inventory NG parts, 2nd and 3rd round use 250 pcs MP NG parts (Different AR round).</a:t>
                      </a:r>
                    </a:p>
                  </a:txBody>
                  <a:tcPr marL="121920" marR="121920" marT="60960" marB="6096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138876223"/>
                  </a:ext>
                </a:extLst>
              </a:tr>
              <a:tr h="511040"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 Description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Owner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3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S" sz="13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90353149"/>
                  </a:ext>
                </a:extLst>
              </a:tr>
              <a:tr h="389239">
                <a:tc>
                  <a:txBody>
                    <a:bodyPr/>
                    <a:lstStyle/>
                    <a:p>
                      <a:pPr lvl="0" algn="ctr"/>
                      <a:r>
                        <a:rPr lang="en-US" sz="1400" dirty="0"/>
                        <a:t>Collecting Part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Collect Inventory NG part(500)，MP NG part(500)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Yin, Winnie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7/2-8/31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654854506"/>
                  </a:ext>
                </a:extLst>
              </a:tr>
              <a:tr h="496404">
                <a:tc>
                  <a:txBody>
                    <a:bodyPr/>
                    <a:lstStyle/>
                    <a:p>
                      <a:pPr lvl="0" algn="ctr"/>
                      <a:r>
                        <a:rPr lang="en-US" sz="1400" dirty="0"/>
                        <a:t>Washing part C5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Wash the wiping stains due to inventory and handling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Zhang, Peko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7/23-8/31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711455352"/>
                  </a:ext>
                </a:extLst>
              </a:tr>
              <a:tr h="496404">
                <a:tc>
                  <a:txBody>
                    <a:bodyPr/>
                    <a:lstStyle/>
                    <a:p>
                      <a:pPr lvl="0" algn="ctr"/>
                      <a:r>
                        <a:rPr lang="en-US" sz="1400" dirty="0"/>
                        <a:t>AOI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AOI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Zhang, Peko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7/23-8/31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939194944"/>
                  </a:ext>
                </a:extLst>
              </a:tr>
              <a:tr h="49640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Laminating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Laminating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Zhang, Peko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7/23-8/31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24037578"/>
                  </a:ext>
                </a:extLst>
              </a:tr>
              <a:tr h="689451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Master mapping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 full inspection of all defects, record the defects dimension (Length, Width, Diameter, Distance etc.) and mapping all defects locations on the drawing.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Yin, Winnie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7/23-8/31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874806509"/>
                  </a:ext>
                </a:extLst>
              </a:tr>
              <a:tr h="49640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Review AOI data 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Review the AOI database data(defect location defect dimension)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Yin, Winnie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Zhang, Peko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8/1-8/31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858934455"/>
                  </a:ext>
                </a:extLst>
              </a:tr>
              <a:tr h="49640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Summarizing data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VLOOKUP(AOI data, Master data, Exact Match)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VLOOKUP(Master data, AOI data ,Exact Match)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Yin, Winnie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Zhang, Peko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8/1-8/31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389222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39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D223DF6-D39F-47FA-80BB-2636452E6B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0882034"/>
              </p:ext>
            </p:extLst>
          </p:nvPr>
        </p:nvGraphicFramePr>
        <p:xfrm>
          <a:off x="957310" y="1152776"/>
          <a:ext cx="11234690" cy="1577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F24D00B-FE9E-4C0E-B08B-600095280BA6}"/>
              </a:ext>
            </a:extLst>
          </p:cNvPr>
          <p:cNvSpPr txBox="1"/>
          <p:nvPr/>
        </p:nvSpPr>
        <p:spPr>
          <a:xfrm>
            <a:off x="108753" y="2724389"/>
            <a:ext cx="873266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Gradient threshold:</a:t>
            </a:r>
          </a:p>
          <a:p>
            <a:r>
              <a:rPr lang="en-US" sz="1400" dirty="0"/>
              <a:t>Filter area: </a:t>
            </a:r>
          </a:p>
          <a:p>
            <a:r>
              <a:rPr lang="en-US" sz="1400" dirty="0"/>
              <a:t>Deviation:</a:t>
            </a:r>
          </a:p>
          <a:p>
            <a:r>
              <a:rPr lang="en-US" sz="1400" dirty="0"/>
              <a:t>Cluster distance:</a:t>
            </a:r>
          </a:p>
          <a:p>
            <a:endParaRPr lang="en-US" dirty="0"/>
          </a:p>
          <a:p>
            <a:r>
              <a:rPr lang="en-US" sz="1400" dirty="0"/>
              <a:t>The difference between defect gray values and others values: to classification defect </a:t>
            </a:r>
          </a:p>
          <a:p>
            <a:r>
              <a:rPr lang="en-US" sz="1400" dirty="0"/>
              <a:t>The area of minim rectangle </a:t>
            </a:r>
          </a:p>
          <a:p>
            <a:r>
              <a:rPr lang="en-US" sz="1400" dirty="0"/>
              <a:t>The ration of minim rectangle are and defect pixels  area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How to calculate the diff?</a:t>
            </a:r>
          </a:p>
          <a:p>
            <a:r>
              <a:rPr lang="en-US" sz="1400" dirty="0">
                <a:solidFill>
                  <a:srgbClr val="FF0000"/>
                </a:solidFill>
              </a:rPr>
              <a:t>What the algorithm of gerent  minim rectangle?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432D3-9EBA-4C4F-B056-2321C5C6F384}"/>
              </a:ext>
            </a:extLst>
          </p:cNvPr>
          <p:cNvSpPr txBox="1"/>
          <p:nvPr/>
        </p:nvSpPr>
        <p:spPr>
          <a:xfrm>
            <a:off x="0" y="1784694"/>
            <a:ext cx="149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Plane detection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BB5DA1-8EFD-47CF-9B90-43E0DA5D697B}"/>
              </a:ext>
            </a:extLst>
          </p:cNvPr>
          <p:cNvSpPr/>
          <p:nvPr/>
        </p:nvSpPr>
        <p:spPr>
          <a:xfrm>
            <a:off x="224162" y="541907"/>
            <a:ext cx="3658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5293"/>
                </a:solidFill>
                <a:latin typeface="+mj-lt"/>
                <a:ea typeface="+mj-ea"/>
                <a:cs typeface="+mj-cs"/>
              </a:rPr>
              <a:t>Defect Detection Process</a:t>
            </a:r>
          </a:p>
        </p:txBody>
      </p:sp>
    </p:spTree>
    <p:extLst>
      <p:ext uri="{BB962C8B-B14F-4D97-AF65-F5344CB8AC3E}">
        <p14:creationId xmlns:p14="http://schemas.microsoft.com/office/powerpoint/2010/main" val="129818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0000000-0008-0000-0600-000002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5483463"/>
              </p:ext>
            </p:extLst>
          </p:nvPr>
        </p:nvGraphicFramePr>
        <p:xfrm>
          <a:off x="137178" y="1104773"/>
          <a:ext cx="11917643" cy="1206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F427504-D87E-4929-B862-CC8C656628E8}"/>
              </a:ext>
            </a:extLst>
          </p:cNvPr>
          <p:cNvSpPr/>
          <p:nvPr/>
        </p:nvSpPr>
        <p:spPr>
          <a:xfrm>
            <a:off x="-9608" y="2185733"/>
            <a:ext cx="17540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/>
              <a:t>Generate Pieces 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BC84B8-2564-4151-A62B-37D1774A6712}"/>
              </a:ext>
            </a:extLst>
          </p:cNvPr>
          <p:cNvSpPr/>
          <p:nvPr/>
        </p:nvSpPr>
        <p:spPr>
          <a:xfrm>
            <a:off x="6301018" y="2202447"/>
            <a:ext cx="16161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/>
              <a:t>Printing pieces name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1B26A3-7AD0-4064-AB88-8DEB9E6B33B8}"/>
              </a:ext>
            </a:extLst>
          </p:cNvPr>
          <p:cNvGrpSpPr/>
          <p:nvPr/>
        </p:nvGrpSpPr>
        <p:grpSpPr>
          <a:xfrm>
            <a:off x="193726" y="2388236"/>
            <a:ext cx="1267122" cy="902824"/>
            <a:chOff x="7099231" y="151744"/>
            <a:chExt cx="1267122" cy="9028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D7E63DE-6F4A-473E-8C52-B30797D21002}"/>
                </a:ext>
              </a:extLst>
            </p:cNvPr>
            <p:cNvSpPr/>
            <p:nvPr/>
          </p:nvSpPr>
          <p:spPr>
            <a:xfrm>
              <a:off x="7099231" y="151744"/>
              <a:ext cx="1267122" cy="9028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E6E1C7BB-BC9F-4B00-9528-C3002A4CE750}"/>
                </a:ext>
              </a:extLst>
            </p:cNvPr>
            <p:cNvSpPr txBox="1"/>
            <p:nvPr/>
          </p:nvSpPr>
          <p:spPr>
            <a:xfrm>
              <a:off x="7125674" y="178187"/>
              <a:ext cx="1214236" cy="8499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Master mapping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2FE3E00-8997-4403-8857-409B87D50B41}"/>
              </a:ext>
            </a:extLst>
          </p:cNvPr>
          <p:cNvSpPr/>
          <p:nvPr/>
        </p:nvSpPr>
        <p:spPr>
          <a:xfrm>
            <a:off x="8698216" y="2241836"/>
            <a:ext cx="1162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/>
              <a:t>Unloading Car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6A93ED-8239-4B27-A3DA-440DB0A939C3}"/>
              </a:ext>
            </a:extLst>
          </p:cNvPr>
          <p:cNvGrpSpPr/>
          <p:nvPr/>
        </p:nvGrpSpPr>
        <p:grpSpPr>
          <a:xfrm>
            <a:off x="227915" y="3633707"/>
            <a:ext cx="1267122" cy="902824"/>
            <a:chOff x="8873203" y="151744"/>
            <a:chExt cx="1267122" cy="90282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ADCA9DE-B663-4A3A-913E-1DDB7500B518}"/>
                </a:ext>
              </a:extLst>
            </p:cNvPr>
            <p:cNvSpPr/>
            <p:nvPr/>
          </p:nvSpPr>
          <p:spPr>
            <a:xfrm>
              <a:off x="8873203" y="151744"/>
              <a:ext cx="1267122" cy="90282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E6ABF63B-65A8-46DB-85F1-EAFB4C826AFD}"/>
                </a:ext>
              </a:extLst>
            </p:cNvPr>
            <p:cNvSpPr txBox="1"/>
            <p:nvPr/>
          </p:nvSpPr>
          <p:spPr>
            <a:xfrm>
              <a:off x="8899646" y="178187"/>
              <a:ext cx="1214236" cy="8499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Review AOI data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FB1794C-357A-4F08-9D18-0485E1F46E38}"/>
              </a:ext>
            </a:extLst>
          </p:cNvPr>
          <p:cNvGrpSpPr/>
          <p:nvPr/>
        </p:nvGrpSpPr>
        <p:grpSpPr>
          <a:xfrm>
            <a:off x="9640196" y="3376580"/>
            <a:ext cx="1670680" cy="1019517"/>
            <a:chOff x="10427937" y="93397"/>
            <a:chExt cx="1489705" cy="1019517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5D39362-7DF6-43F4-B2BB-E3453D8C9B8F}"/>
                </a:ext>
              </a:extLst>
            </p:cNvPr>
            <p:cNvSpPr/>
            <p:nvPr/>
          </p:nvSpPr>
          <p:spPr>
            <a:xfrm>
              <a:off x="10427937" y="93397"/>
              <a:ext cx="1489705" cy="101951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C10F8696-34A8-4BD7-ABB8-3EEF40F020D2}"/>
                </a:ext>
              </a:extLst>
            </p:cNvPr>
            <p:cNvSpPr txBox="1"/>
            <p:nvPr/>
          </p:nvSpPr>
          <p:spPr>
            <a:xfrm>
              <a:off x="10457798" y="123258"/>
              <a:ext cx="1429983" cy="9597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Summarizing data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D0C2508-9995-4C79-810B-DD1A73019D96}"/>
              </a:ext>
            </a:extLst>
          </p:cNvPr>
          <p:cNvSpPr/>
          <p:nvPr/>
        </p:nvSpPr>
        <p:spPr>
          <a:xfrm>
            <a:off x="1622773" y="3685138"/>
            <a:ext cx="34222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/>
              <a:t>Match the master mapping defect with AOI data</a:t>
            </a:r>
          </a:p>
          <a:p>
            <a:pPr lvl="0"/>
            <a:r>
              <a:rPr lang="en-US" sz="1200" dirty="0"/>
              <a:t>For example:</a:t>
            </a:r>
          </a:p>
          <a:p>
            <a:pPr lvl="0"/>
            <a:r>
              <a:rPr lang="en-US" sz="1200" dirty="0"/>
              <a:t>Master record: Dot(0.15&lt;D&lt;0.2,A1-BM1)</a:t>
            </a:r>
          </a:p>
          <a:p>
            <a:pPr lvl="0"/>
            <a:r>
              <a:rPr lang="en-US" sz="1200" dirty="0"/>
              <a:t>AOI data: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03953C-AA16-4B59-BAB3-8EFE38AFF595}"/>
              </a:ext>
            </a:extLst>
          </p:cNvPr>
          <p:cNvSpPr/>
          <p:nvPr/>
        </p:nvSpPr>
        <p:spPr>
          <a:xfrm>
            <a:off x="10758973" y="2248410"/>
            <a:ext cx="1492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/>
              <a:t>Double check </a:t>
            </a:r>
          </a:p>
          <a:p>
            <a:pPr lvl="0"/>
            <a:r>
              <a:rPr lang="en-US" sz="1200" dirty="0"/>
              <a:t>Logical?</a:t>
            </a:r>
          </a:p>
          <a:p>
            <a:pPr lvl="0"/>
            <a:r>
              <a:rPr lang="zh-CN" altLang="en-US" sz="1200" dirty="0"/>
              <a:t>检测到</a:t>
            </a:r>
            <a:r>
              <a:rPr lang="en-US" altLang="zh-CN" sz="1200" dirty="0"/>
              <a:t>NG</a:t>
            </a:r>
            <a:r>
              <a:rPr lang="zh-CN" altLang="en-US" sz="1200" dirty="0"/>
              <a:t>就停吗？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1933CA-49D5-4EBD-AF25-F3FA87C54F21}"/>
              </a:ext>
            </a:extLst>
          </p:cNvPr>
          <p:cNvSpPr/>
          <p:nvPr/>
        </p:nvSpPr>
        <p:spPr>
          <a:xfrm>
            <a:off x="9223723" y="4366236"/>
            <a:ext cx="27190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/>
              <a:t>The match level of Location and size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AFD4D3-CB14-4999-8354-525FC3B1EEA6}"/>
              </a:ext>
            </a:extLst>
          </p:cNvPr>
          <p:cNvSpPr/>
          <p:nvPr/>
        </p:nvSpPr>
        <p:spPr>
          <a:xfrm>
            <a:off x="1622773" y="2596987"/>
            <a:ext cx="1694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/>
              <a:t>Master Mapping steps</a:t>
            </a:r>
          </a:p>
          <a:p>
            <a:pPr lvl="0"/>
            <a:r>
              <a:rPr lang="zh-CN" altLang="en-US" sz="1200" dirty="0"/>
              <a:t>检测到</a:t>
            </a:r>
            <a:r>
              <a:rPr lang="en-US" altLang="zh-CN" sz="1200" dirty="0"/>
              <a:t>NG</a:t>
            </a:r>
            <a:r>
              <a:rPr lang="zh-CN" altLang="en-US" sz="1200" dirty="0"/>
              <a:t>就停吗？</a:t>
            </a:r>
            <a:endParaRPr lang="en-US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CE83AF-A807-4CAC-81B5-C30336DABE74}"/>
              </a:ext>
            </a:extLst>
          </p:cNvPr>
          <p:cNvSpPr/>
          <p:nvPr/>
        </p:nvSpPr>
        <p:spPr>
          <a:xfrm>
            <a:off x="3210485" y="4246448"/>
            <a:ext cx="593944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200" dirty="0"/>
              <a:t>Master </a:t>
            </a:r>
            <a:r>
              <a:rPr lang="zh-CN" altLang="en-US" sz="1200" dirty="0"/>
              <a:t>先检 再</a:t>
            </a:r>
            <a:r>
              <a:rPr lang="en-US" altLang="zh-CN" sz="1200" dirty="0"/>
              <a:t>AOI </a:t>
            </a:r>
            <a:r>
              <a:rPr lang="zh-CN" altLang="en-US" sz="1200" dirty="0"/>
              <a:t>不然</a:t>
            </a:r>
            <a:r>
              <a:rPr lang="en-US" altLang="zh-CN" sz="1200" dirty="0"/>
              <a:t>AOI</a:t>
            </a:r>
            <a:r>
              <a:rPr lang="zh-CN" altLang="en-US" sz="1200" dirty="0"/>
              <a:t>检查之后会有额外的划伤，那么</a:t>
            </a:r>
            <a:r>
              <a:rPr lang="en-US" altLang="zh-CN" sz="1200" dirty="0"/>
              <a:t>mater</a:t>
            </a:r>
            <a:r>
              <a:rPr lang="zh-CN" altLang="en-US" sz="1200" dirty="0"/>
              <a:t>就不能标记 </a:t>
            </a:r>
            <a:endParaRPr lang="en-US" altLang="zh-CN" sz="1200" dirty="0"/>
          </a:p>
          <a:p>
            <a:pPr lvl="0"/>
            <a:r>
              <a:rPr lang="zh-CN" altLang="en-US" sz="1200" dirty="0"/>
              <a:t>如果</a:t>
            </a:r>
            <a:r>
              <a:rPr lang="en-US" altLang="zh-CN" sz="1200" dirty="0"/>
              <a:t>master</a:t>
            </a:r>
            <a:r>
              <a:rPr lang="zh-CN" altLang="en-US" sz="1200" dirty="0"/>
              <a:t>先检，要在</a:t>
            </a:r>
            <a:r>
              <a:rPr lang="en-US" altLang="zh-CN" sz="1200" dirty="0"/>
              <a:t>parts</a:t>
            </a:r>
            <a:r>
              <a:rPr lang="zh-CN" altLang="en-US" sz="1200" dirty="0"/>
              <a:t>上做标记吗  标记之后要擦掉吗  不擦掉的画会影响成像吗</a:t>
            </a:r>
            <a:endParaRPr lang="en-US" altLang="zh-CN" sz="1200" dirty="0"/>
          </a:p>
          <a:p>
            <a:pPr lvl="0"/>
            <a:endParaRPr lang="en-US" altLang="zh-CN" sz="1200" dirty="0"/>
          </a:p>
          <a:p>
            <a:pPr lvl="0"/>
            <a:r>
              <a:rPr lang="zh-CN" altLang="en-US" sz="1200" dirty="0"/>
              <a:t>手工标记</a:t>
            </a:r>
            <a:endParaRPr lang="en-US" altLang="zh-CN" sz="1200" dirty="0"/>
          </a:p>
          <a:p>
            <a:pPr lvl="0"/>
            <a:r>
              <a:rPr lang="zh-CN" altLang="en-US" sz="1200" dirty="0"/>
              <a:t>复判标记</a:t>
            </a:r>
            <a:endParaRPr lang="en-US" altLang="zh-CN" sz="1200" dirty="0"/>
          </a:p>
          <a:p>
            <a:pPr lvl="0"/>
            <a:r>
              <a:rPr lang="zh-CN" altLang="en-US" sz="1200" dirty="0"/>
              <a:t>怎么保证人检验的准确性（还是相信就可</a:t>
            </a:r>
            <a:r>
              <a:rPr lang="en-US" altLang="zh-CN" sz="1200" dirty="0"/>
              <a:t>)</a:t>
            </a:r>
          </a:p>
          <a:p>
            <a:pPr lvl="0"/>
            <a:r>
              <a:rPr lang="en-US" altLang="zh-CN" sz="1200" dirty="0"/>
              <a:t>4</a:t>
            </a:r>
            <a:r>
              <a:rPr lang="zh-CN" altLang="en-US" sz="1200" dirty="0"/>
              <a:t>个</a:t>
            </a:r>
            <a:r>
              <a:rPr lang="en-US" altLang="zh-CN" sz="1200" dirty="0"/>
              <a:t>master</a:t>
            </a:r>
            <a:r>
              <a:rPr lang="zh-CN" altLang="en-US" sz="1200" dirty="0"/>
              <a:t>是平行的吗</a:t>
            </a:r>
            <a:endParaRPr lang="en-US" altLang="zh-CN" sz="1200" dirty="0"/>
          </a:p>
          <a:p>
            <a:pPr lvl="0"/>
            <a:r>
              <a:rPr lang="en-US" altLang="zh-CN" sz="1200" dirty="0"/>
              <a:t>4</a:t>
            </a:r>
            <a:r>
              <a:rPr lang="zh-CN" altLang="en-US" sz="1200" dirty="0"/>
              <a:t>个</a:t>
            </a:r>
            <a:r>
              <a:rPr lang="en-US" altLang="zh-CN" sz="1200" dirty="0"/>
              <a:t>master</a:t>
            </a:r>
            <a:r>
              <a:rPr lang="zh-CN" altLang="en-US" sz="1200" dirty="0"/>
              <a:t>的姓名有确定吗</a:t>
            </a:r>
            <a:endParaRPr lang="en-US" altLang="zh-CN" sz="1200" dirty="0"/>
          </a:p>
          <a:p>
            <a:pPr lvl="0"/>
            <a:r>
              <a:rPr lang="zh-CN" altLang="en-US" sz="1200" dirty="0"/>
              <a:t>检查到</a:t>
            </a:r>
            <a:r>
              <a:rPr lang="en-US" altLang="zh-CN" sz="1200" dirty="0"/>
              <a:t>NG</a:t>
            </a:r>
            <a:r>
              <a:rPr lang="zh-CN" altLang="en-US" sz="1200" dirty="0"/>
              <a:t>就停吗</a:t>
            </a:r>
            <a:endParaRPr lang="en-US" altLang="zh-CN" sz="1200" dirty="0"/>
          </a:p>
          <a:p>
            <a:pPr lvl="0"/>
            <a:r>
              <a:rPr lang="zh-CN" altLang="en-US" sz="1200" dirty="0"/>
              <a:t>检查时间</a:t>
            </a:r>
            <a:endParaRPr lang="en-US" altLang="zh-CN" sz="1200" dirty="0"/>
          </a:p>
          <a:p>
            <a:pPr lvl="0"/>
            <a:r>
              <a:rPr lang="en-US" altLang="zh-CN" sz="1200" dirty="0"/>
              <a:t>AOI</a:t>
            </a:r>
            <a:r>
              <a:rPr lang="zh-CN" altLang="en-US" sz="1200" dirty="0"/>
              <a:t>是检查到</a:t>
            </a:r>
            <a:r>
              <a:rPr lang="en-US" altLang="zh-CN" sz="1200" dirty="0"/>
              <a:t>NG</a:t>
            </a:r>
            <a:r>
              <a:rPr lang="zh-CN" altLang="en-US" sz="1200" dirty="0"/>
              <a:t>品就停吗</a:t>
            </a:r>
            <a:endParaRPr lang="en-US" altLang="zh-CN" sz="1200" dirty="0"/>
          </a:p>
          <a:p>
            <a:pPr lvl="0"/>
            <a:r>
              <a:rPr lang="en-US" altLang="zh-CN" sz="1200" dirty="0"/>
              <a:t>YP</a:t>
            </a:r>
            <a:r>
              <a:rPr lang="zh-CN" altLang="en-US" sz="1200" dirty="0"/>
              <a:t>的</a:t>
            </a:r>
            <a:r>
              <a:rPr lang="en-US" altLang="zh-CN" sz="1200" dirty="0"/>
              <a:t>Tool </a:t>
            </a:r>
            <a:r>
              <a:rPr lang="zh-CN" altLang="en-US" sz="1200" dirty="0"/>
              <a:t>会记录缺陷的位置（</a:t>
            </a:r>
            <a:r>
              <a:rPr lang="en-US" altLang="zh-CN" sz="1200" dirty="0" err="1"/>
              <a:t>x,y</a:t>
            </a:r>
            <a:r>
              <a:rPr lang="en-US" altLang="zh-CN" sz="1200" dirty="0"/>
              <a:t>)</a:t>
            </a:r>
            <a:r>
              <a:rPr lang="zh-CN" altLang="en-US" sz="1200" dirty="0"/>
              <a:t>坐标，缺陷类别，缺陷的尺寸（点缺陷的</a:t>
            </a:r>
            <a:r>
              <a:rPr lang="en-US" altLang="zh-CN" sz="1200" dirty="0"/>
              <a:t>D)?</a:t>
            </a:r>
          </a:p>
        </p:txBody>
      </p:sp>
    </p:spTree>
    <p:extLst>
      <p:ext uri="{BB962C8B-B14F-4D97-AF65-F5344CB8AC3E}">
        <p14:creationId xmlns:p14="http://schemas.microsoft.com/office/powerpoint/2010/main" val="2225537492"/>
      </p:ext>
    </p:extLst>
  </p:cSld>
  <p:clrMapOvr>
    <a:masterClrMapping/>
  </p:clrMapOvr>
</p:sld>
</file>

<file path=ppt/theme/theme1.xml><?xml version="1.0" encoding="utf-8"?>
<a:theme xmlns:a="http://schemas.openxmlformats.org/drawingml/2006/main" name="GorillaGlass_Auto_Temp_2013_Black_Wide_CCT_4">
  <a:themeElements>
    <a:clrScheme name="Corning Corporate Theme">
      <a:dk1>
        <a:sysClr val="windowText" lastClr="000000"/>
      </a:dk1>
      <a:lt1>
        <a:sysClr val="window" lastClr="FFFFFF"/>
      </a:lt1>
      <a:dk2>
        <a:srgbClr val="616365"/>
      </a:dk2>
      <a:lt2>
        <a:srgbClr val="CCCCCC"/>
      </a:lt2>
      <a:accent1>
        <a:srgbClr val="005293"/>
      </a:accent1>
      <a:accent2>
        <a:srgbClr val="99CCFF"/>
      </a:accent2>
      <a:accent3>
        <a:srgbClr val="616365"/>
      </a:accent3>
      <a:accent4>
        <a:srgbClr val="C60C30"/>
      </a:accent4>
      <a:accent5>
        <a:srgbClr val="FFCC33"/>
      </a:accent5>
      <a:accent6>
        <a:srgbClr val="0098DB"/>
      </a:accent6>
      <a:hlink>
        <a:srgbClr val="0098DB"/>
      </a:hlink>
      <a:folHlink>
        <a:srgbClr val="807F8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16657</TotalTime>
  <Words>663</Words>
  <Application>Microsoft Office PowerPoint</Application>
  <PresentationFormat>Widescreen</PresentationFormat>
  <Paragraphs>102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</vt:lpstr>
      <vt:lpstr>Calibri</vt:lpstr>
      <vt:lpstr>GorillaGlass_Auto_Temp_2013_Black_Wide_CCT_4</vt:lpstr>
      <vt:lpstr>FIP AOI inspection level verification with BR213 parts</vt:lpstr>
      <vt:lpstr>PowerPoint Presentation</vt:lpstr>
      <vt:lpstr>FIP AOI inspection level verification with BR213 parts </vt:lpstr>
      <vt:lpstr>PowerPoint Presentation</vt:lpstr>
      <vt:lpstr>PowerPoint Presentation</vt:lpstr>
    </vt:vector>
  </TitlesOfParts>
  <Company>Corning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Whitney, Justin V;SchneiderE@corning.com</dc:creator>
  <cp:keywords>Corning Restricted; General Business - 2 Years</cp:keywords>
  <cp:lastModifiedBy>Zhang, Wenjing (WenJing)</cp:lastModifiedBy>
  <cp:revision>305</cp:revision>
  <dcterms:created xsi:type="dcterms:W3CDTF">2017-11-26T18:47:38Z</dcterms:created>
  <dcterms:modified xsi:type="dcterms:W3CDTF">2021-07-23T08:43:03Z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-15377088</vt:i4>
  </property>
  <property fmtid="{D5CDD505-2E9C-101B-9397-08002B2CF9AE}" pid="3" name="_NewReviewCycle">
    <vt:lpwstr/>
  </property>
  <property fmtid="{D5CDD505-2E9C-101B-9397-08002B2CF9AE}" pid="4" name="_EmailSubject">
    <vt:lpwstr>DDD team construction (DMAIC, Data Mining, Digital Factory)</vt:lpwstr>
  </property>
  <property fmtid="{D5CDD505-2E9C-101B-9397-08002B2CF9AE}" pid="5" name="_AuthorEmail">
    <vt:lpwstr>LuoJ5@corning.com</vt:lpwstr>
  </property>
  <property fmtid="{D5CDD505-2E9C-101B-9397-08002B2CF9AE}" pid="6" name="_AuthorEmailDisplayName">
    <vt:lpwstr>Luo, Jack (Junjun)</vt:lpwstr>
  </property>
  <property fmtid="{D5CDD505-2E9C-101B-9397-08002B2CF9AE}" pid="7" name="TitusGUID">
    <vt:lpwstr>524c7907-341a-4954-8246-edfe63a196ef</vt:lpwstr>
  </property>
  <property fmtid="{D5CDD505-2E9C-101B-9397-08002B2CF9AE}" pid="8" name="CorningConfigurationVersion">
    <vt:lpwstr>3.0.11.5.8EN-SL</vt:lpwstr>
  </property>
  <property fmtid="{D5CDD505-2E9C-101B-9397-08002B2CF9AE}" pid="9" name="CCTCode">
    <vt:lpwstr>CR</vt:lpwstr>
  </property>
  <property fmtid="{D5CDD505-2E9C-101B-9397-08002B2CF9AE}" pid="10" name="CRCCode">
    <vt:lpwstr>GB-2</vt:lpwstr>
  </property>
  <property fmtid="{D5CDD505-2E9C-101B-9397-08002B2CF9AE}" pid="11" name="CorningFullClassification">
    <vt:lpwstr>Corning Restricted</vt:lpwstr>
  </property>
  <property fmtid="{D5CDD505-2E9C-101B-9397-08002B2CF9AE}" pid="12" name="CORNINGClassification">
    <vt:lpwstr>Restricted</vt:lpwstr>
  </property>
  <property fmtid="{D5CDD505-2E9C-101B-9397-08002B2CF9AE}" pid="13" name="CORNINGLabelExtension">
    <vt:lpwstr>None</vt:lpwstr>
  </property>
  <property fmtid="{D5CDD505-2E9C-101B-9397-08002B2CF9AE}" pid="14" name="CORNINGDisplayOptionalMarkingLanguage">
    <vt:lpwstr>None</vt:lpwstr>
  </property>
  <property fmtid="{D5CDD505-2E9C-101B-9397-08002B2CF9AE}" pid="15" name="CORNINGMarkingOption">
    <vt:lpwstr>Automatic</vt:lpwstr>
  </property>
  <property fmtid="{D5CDD505-2E9C-101B-9397-08002B2CF9AE}" pid="16" name="CORNINGRetention">
    <vt:lpwstr>General Business - 2 Years</vt:lpwstr>
  </property>
  <property fmtid="{D5CDD505-2E9C-101B-9397-08002B2CF9AE}" pid="17" name="_PreviousAdHocReviewCycleID">
    <vt:i4>6377371</vt:i4>
  </property>
</Properties>
</file>