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8" r:id="rId7"/>
    <p:sldId id="269" r:id="rId8"/>
    <p:sldId id="267" r:id="rId9"/>
    <p:sldId id="270" r:id="rId10"/>
    <p:sldId id="27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F79E0-2C24-46AD-B9F3-65433BB0B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4E8396-D4D9-447E-9A4B-A4411B8DE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872F3B-7354-4A4A-92AA-F9571FDC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1E11D-2042-4627-903D-E47C94B7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B1606B-90BC-44FE-B0F3-8EA84BC8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49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B48FE-FB10-4742-9624-0263D593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B230DD-10AD-4E00-B049-32ADD5E82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CA5CC5-92F5-4CF9-B697-79EBAC10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6988A5-3C4A-4FD4-959A-95AECC1B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940E20-CD1F-4473-ACAE-F714A1CB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8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543580-D0D3-4DB3-AA67-4D1193A44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F1C4CF-E38F-428B-A1F9-F89468EB0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595D96-A706-4B9E-B1FD-4D9639C9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A61043-0128-4B2F-80F9-E6C05507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C8B753-BB52-455A-B1E4-4E4A6C2F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36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FA70C-1B5C-43CB-83CC-604AA646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9FFF9-8DFE-4A85-A412-9C0523F6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C71FC3-6FBB-4DD1-9AAB-6B5515B8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92DD30-8F2A-4B28-BA96-90BE0111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B682FA-D7FD-4F4D-A164-CD3E0563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05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2DD84-BBDF-4C06-AD56-0586DCAE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526B9-CF75-4D32-B2F7-614AB76E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7D4A11-4D9F-4633-8889-931282A9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0356DE-7C94-4198-8DD7-A62B6BD0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306B49-1F4D-406A-92A1-A7A137F1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22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27013-1CDA-4086-9FDD-1B215A37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7392E5-A978-4051-9DA7-BA11C2D41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6B891E-12F0-4CE6-846E-CE67D41ED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48623D-31DD-42CA-B979-CFCAE970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0EA20C-EBFB-4528-87DC-68CC0FA0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B6609D-1723-42DE-9A8A-3603EDB7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50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4DD02-861A-49DD-A0AC-45C5B311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ADBD7A-4F63-45FE-B9F3-FFB44AC92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659B34-3E31-4F3E-BCA2-8B45E8F27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63E590-64FB-4B40-9CA2-23CE5D2FB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59D77CE-4DDB-42C9-80F3-75419468E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F73DEB-6EC4-4E2D-93B0-E3F4ED00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AE9B48-9E36-41D0-B47E-FE9B7C58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32F112-FB2C-40DC-A118-EC11FCF0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2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294FB-6CA9-4074-BA42-BBFA574E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373DBE-F15F-4BA0-B723-6B72DFA7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2478D6-88E2-4F65-80AB-4D275718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3DC07F-B0AE-4951-9BC9-5C388B2B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95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0B3147-833F-4CF3-9CF4-8B341F29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E254DE-2F9B-4588-8730-6D058491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C1C988-7BC4-4856-9C62-F6D21262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85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8000A-DE1A-4550-B9AA-1F85B11B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211A30-D6C6-4894-8BC8-DD71C2EC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28275F-EED9-4464-8C9C-2DCA50AB0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6D2649-0D8D-4D6F-86C1-CC8DE8CD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9776B9-A045-488A-8886-636D3EC1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7B8BD3-0D9B-4846-B386-DDA8D709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70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04DCD-C3CE-4C3F-8E8D-37631F90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755EAA-8659-47DA-822D-FBFD6BDF4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DD9449-E7CC-4534-8426-969590AE4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D4836C-7FC2-44D0-A90C-268EEC1A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18C0-DC3D-4779-9073-665BA60A6DA9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466FDB-22DF-4EDF-9139-BDEE2018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BA5379-A7A5-4039-904C-8B6340EF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55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27446E-0300-4684-AC43-90FC6BC0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297A4F-9A77-4791-9802-8C2AA94D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AB831F-CED6-4893-9A66-4BDE7984C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18C0-DC3D-4779-9073-665BA60A6DA9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6E49E9-BA33-420C-805F-52401A475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3BD623-1233-4C48-B90E-0BB146855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DA3A-5D55-4833-9F60-AA88288ADF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19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pekoechen/ReportGenerator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7E0BD-BE01-4BEA-AEA8-ADB154267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 of </a:t>
            </a:r>
            <a:r>
              <a:rPr lang="en-US" altLang="zh-TW" dirty="0" err="1"/>
              <a:t>ReportGenerator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2EC1CE-156E-4760-960F-A415A5E56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91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B4937-53E3-4121-B4C6-BD269D77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get the tool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B60ED-197D-4613-8D91-7189E04EC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down load and install git</a:t>
            </a:r>
          </a:p>
          <a:p>
            <a:r>
              <a:rPr lang="en-US" altLang="zh-TW" dirty="0"/>
              <a:t>2. open git bash in the target folder</a:t>
            </a:r>
          </a:p>
          <a:p>
            <a:r>
              <a:rPr lang="en-US" altLang="zh-TW" dirty="0"/>
              <a:t>3. execute “</a:t>
            </a:r>
            <a:r>
              <a:rPr lang="en-US" altLang="zh-TW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clone </a:t>
            </a:r>
            <a:r>
              <a:rPr lang="en-US" altLang="zh-TW" sz="18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https://github.com/</a:t>
            </a:r>
            <a:r>
              <a:rPr lang="en-US" altLang="zh-TW" sz="1800" dirty="0" err="1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pekoechen</a:t>
            </a:r>
            <a:r>
              <a:rPr lang="en-US" altLang="zh-TW" sz="18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/</a:t>
            </a:r>
            <a:r>
              <a:rPr lang="en-US" altLang="zh-TW" sz="1800" dirty="0" err="1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ReportGenerator.git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4. cd to </a:t>
            </a:r>
            <a:r>
              <a:rPr lang="en-US" altLang="zh-TW" dirty="0" err="1"/>
              <a:t>ReportGenerator</a:t>
            </a:r>
            <a:r>
              <a:rPr lang="en-US" altLang="zh-TW" dirty="0"/>
              <a:t> and execute” git log” to check version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F8F56C-433F-4780-9C73-00C99BD5E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593" y="365125"/>
            <a:ext cx="1951387" cy="18566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F48D143-1C95-4540-8157-6377E434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139" y="4297353"/>
            <a:ext cx="4429743" cy="172426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2AF503C-20DF-473C-8313-1A5566799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792" y="4297353"/>
            <a:ext cx="5611008" cy="175284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B9C0270-8F5D-465B-B715-4B98558D0447}"/>
              </a:ext>
            </a:extLst>
          </p:cNvPr>
          <p:cNvSpPr txBox="1"/>
          <p:nvPr/>
        </p:nvSpPr>
        <p:spPr>
          <a:xfrm>
            <a:off x="998139" y="617696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Fig.1 git clone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B560B0-4133-4417-8EB3-26038E96FA06}"/>
              </a:ext>
            </a:extLst>
          </p:cNvPr>
          <p:cNvSpPr txBox="1"/>
          <p:nvPr/>
        </p:nvSpPr>
        <p:spPr>
          <a:xfrm>
            <a:off x="5742792" y="612354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Fig.2 git clone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410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53D2A-E3F7-425E-9A92-831B7B13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D4D920-F025-4B59-81ED-0331E499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files</a:t>
            </a:r>
          </a:p>
          <a:p>
            <a:r>
              <a:rPr lang="en-US" altLang="zh-TW" dirty="0"/>
              <a:t>Output files</a:t>
            </a:r>
          </a:p>
          <a:p>
            <a:r>
              <a:rPr lang="en-US" altLang="zh-TW" dirty="0"/>
              <a:t>How to execute</a:t>
            </a:r>
          </a:p>
          <a:p>
            <a:r>
              <a:rPr lang="en-US" altLang="zh-TW" dirty="0"/>
              <a:t>How to get the tool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784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DCD24-5729-4CBD-80EE-9DD49D7E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59385"/>
            <a:ext cx="10515600" cy="1325563"/>
          </a:xfrm>
        </p:spPr>
        <p:txBody>
          <a:bodyPr/>
          <a:lstStyle/>
          <a:p>
            <a:r>
              <a:rPr lang="en-US" altLang="zh-TW" dirty="0"/>
              <a:t>Input files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34F5BB-7073-4093-9FC5-5B500456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825625"/>
            <a:ext cx="11216640" cy="4351338"/>
          </a:xfrm>
        </p:spPr>
        <p:txBody>
          <a:bodyPr/>
          <a:lstStyle/>
          <a:p>
            <a:r>
              <a:rPr lang="en-US" altLang="zh-TW" dirty="0" err="1"/>
              <a:t>dut_layer_length.json</a:t>
            </a:r>
            <a:endParaRPr lang="en-US" altLang="zh-TW" dirty="0"/>
          </a:p>
          <a:p>
            <a:pPr lvl="1"/>
            <a:r>
              <a:rPr lang="en-US" altLang="zh-TW" dirty="0"/>
              <a:t>Format in json</a:t>
            </a:r>
          </a:p>
          <a:p>
            <a:pPr lvl="1"/>
            <a:r>
              <a:rPr lang="en-US" altLang="zh-TW" dirty="0"/>
              <a:t>Reference: </a:t>
            </a:r>
            <a:r>
              <a:rPr lang="en-US" altLang="zh-TW" dirty="0">
                <a:hlinkClick r:id="rId2"/>
              </a:rPr>
              <a:t>https://en.wikipedia.org/wiki/JSON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Input_s4p</a:t>
            </a:r>
          </a:p>
          <a:p>
            <a:pPr lvl="1"/>
            <a:r>
              <a:rPr lang="en-US" altLang="zh-TW" dirty="0"/>
              <a:t>This the folder which is used to put .s4p raw data</a:t>
            </a:r>
          </a:p>
          <a:p>
            <a:pPr lvl="1"/>
            <a:r>
              <a:rPr lang="en-US" altLang="zh-TW" dirty="0"/>
              <a:t>.s4p raw data must be the combination of </a:t>
            </a:r>
          </a:p>
          <a:p>
            <a:pPr marL="457200" lvl="1" indent="0">
              <a:buNone/>
            </a:pPr>
            <a:r>
              <a:rPr lang="en-US" altLang="zh-TW" dirty="0"/>
              <a:t>	{</a:t>
            </a:r>
            <a:r>
              <a:rPr lang="en-US" altLang="zh-TW" dirty="0" err="1"/>
              <a:t>dut</a:t>
            </a:r>
            <a:r>
              <a:rPr lang="en-US" altLang="zh-TW" dirty="0"/>
              <a:t>, layer, length} in </a:t>
            </a:r>
            <a:r>
              <a:rPr lang="en-US" altLang="zh-TW" dirty="0" err="1"/>
              <a:t>dut_layer_length.json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2F872B8-A1B8-4349-A1D5-9D88BAA4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231" y="159385"/>
            <a:ext cx="4921913" cy="2991376"/>
          </a:xfrm>
          <a:prstGeom prst="rect">
            <a:avLst/>
          </a:prstGeom>
        </p:spPr>
      </p:pic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6A99E3DB-C2C8-4EBC-A92B-2C7E8474E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940" y="2057065"/>
            <a:ext cx="2565532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6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704079-5452-401B-8DB5-59CC4FE2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folder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EC603-1C1F-4771-B3DC-7805FE1D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result would be generated to output folder including</a:t>
            </a:r>
          </a:p>
          <a:p>
            <a:pPr lvl="1"/>
            <a:r>
              <a:rPr lang="en-US" altLang="zh-TW" dirty="0"/>
              <a:t>Per </a:t>
            </a:r>
            <a:r>
              <a:rPr lang="en-US" altLang="zh-TW" dirty="0" err="1"/>
              <a:t>dut_layer</a:t>
            </a:r>
            <a:r>
              <a:rPr lang="en-US" altLang="zh-TW" dirty="0"/>
              <a:t> folder</a:t>
            </a:r>
          </a:p>
          <a:p>
            <a:pPr lvl="1"/>
            <a:r>
              <a:rPr lang="en-US" altLang="zh-TW" dirty="0"/>
              <a:t>summaryReport.xls</a:t>
            </a:r>
          </a:p>
          <a:p>
            <a:pPr lvl="1"/>
            <a:r>
              <a:rPr lang="en-US" altLang="zh-TW" dirty="0" err="1"/>
              <a:t>SummaryReportPdf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5D8EAC-C30C-4201-8461-BE4487C3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9791"/>
            <a:ext cx="1943371" cy="25721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35AA517-9E8F-487E-BBDA-BBCADA753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97" y="3429000"/>
            <a:ext cx="2353003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6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377CB-3238-4DB9-A659-712F00FD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Summary.xls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7D19AA-D4BF-4E01-A8D4-80D0C4DB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Include many sheets</a:t>
            </a:r>
          </a:p>
          <a:p>
            <a:pPr lvl="1"/>
            <a:r>
              <a:rPr lang="en-US" altLang="zh-TW" dirty="0"/>
              <a:t>Summary, Data, Picture, and Layers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322814-5CEC-4609-8C26-DB2276E9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2833033"/>
            <a:ext cx="10688542" cy="307700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C4522D2-F221-470B-A938-A207C1E8C625}"/>
              </a:ext>
            </a:extLst>
          </p:cNvPr>
          <p:cNvSpPr txBox="1"/>
          <p:nvPr/>
        </p:nvSpPr>
        <p:spPr>
          <a:xfrm>
            <a:off x="751729" y="6176963"/>
            <a:ext cx="41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Fig. Summary for different freq. and layers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43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377CB-3238-4DB9-A659-712F00FD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Summary.xls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7D19AA-D4BF-4E01-A8D4-80D0C4DB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Include many sheets</a:t>
            </a:r>
          </a:p>
          <a:p>
            <a:pPr lvl="1"/>
            <a:r>
              <a:rPr lang="en-US" altLang="zh-TW" dirty="0"/>
              <a:t>Summary, Data, Picture, and Layers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C4522D2-F221-470B-A938-A207C1E8C625}"/>
              </a:ext>
            </a:extLst>
          </p:cNvPr>
          <p:cNvSpPr txBox="1"/>
          <p:nvPr/>
        </p:nvSpPr>
        <p:spPr>
          <a:xfrm>
            <a:off x="751729" y="6176963"/>
            <a:ext cx="147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Fig. </a:t>
            </a:r>
            <a:r>
              <a:rPr lang="en-US" altLang="zh-TW" dirty="0" err="1"/>
              <a:t>freq</a:t>
            </a:r>
            <a:r>
              <a:rPr lang="en-US" altLang="zh-TW" dirty="0"/>
              <a:t> table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B46300-3D58-4DAE-A233-7202A718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1653"/>
            <a:ext cx="847843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4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377CB-3238-4DB9-A659-712F00FD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Summary.xls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7D19AA-D4BF-4E01-A8D4-80D0C4DB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Include many sheets</a:t>
            </a:r>
          </a:p>
          <a:p>
            <a:pPr lvl="1"/>
            <a:r>
              <a:rPr lang="en-US" altLang="zh-TW" dirty="0"/>
              <a:t>Summary, Data, Picture, and Layers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C4522D2-F221-470B-A938-A207C1E8C625}"/>
              </a:ext>
            </a:extLst>
          </p:cNvPr>
          <p:cNvSpPr txBox="1"/>
          <p:nvPr/>
        </p:nvSpPr>
        <p:spPr>
          <a:xfrm>
            <a:off x="6508132" y="6024014"/>
            <a:ext cx="227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Fig. pictures collection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28F13C-41D6-4A45-BA53-A1910385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132" y="464654"/>
            <a:ext cx="4296375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53365-C6B1-443E-BCC0-9434BFD5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SummaryReportPdf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50AAB-8583-48D5-9E7C-9E47E689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DD956B-14B6-406E-B12C-B4E8AD19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50" y="0"/>
            <a:ext cx="3275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4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C8AEC-723E-4E34-AF1F-8DAE5382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422"/>
            <a:ext cx="10515600" cy="1325563"/>
          </a:xfrm>
        </p:spPr>
        <p:txBody>
          <a:bodyPr/>
          <a:lstStyle/>
          <a:p>
            <a:r>
              <a:rPr lang="en-US" altLang="zh-TW" dirty="0"/>
              <a:t>How to execute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7694DB-9035-4F72-85CD-0971D1FE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2" y="1153551"/>
            <a:ext cx="11184988" cy="5023412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TW" dirty="0"/>
              <a:t>Directly double click on “summaryReportGenerator.exe”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E988A1E-D7F2-4875-B7AC-8FDCE1DF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15" y="1628049"/>
            <a:ext cx="2686425" cy="239110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7FDF6C5-3E39-49D9-AAAF-D1C08A5A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58" y="1809050"/>
            <a:ext cx="2324424" cy="221010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D96B36-15E2-43CC-979E-737529591A34}"/>
              </a:ext>
            </a:extLst>
          </p:cNvPr>
          <p:cNvSpPr txBox="1"/>
          <p:nvPr/>
        </p:nvSpPr>
        <p:spPr>
          <a:xfrm>
            <a:off x="516358" y="4121349"/>
            <a:ext cx="20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Fig.1 before execute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9C7729-EE63-49BD-8BA4-C061D6492B70}"/>
              </a:ext>
            </a:extLst>
          </p:cNvPr>
          <p:cNvSpPr txBox="1"/>
          <p:nvPr/>
        </p:nvSpPr>
        <p:spPr>
          <a:xfrm>
            <a:off x="4237515" y="4057646"/>
            <a:ext cx="191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Fig.2 after execute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698CD21-56EC-4C87-87F5-F6EE14E03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647" y="4710170"/>
            <a:ext cx="7954485" cy="18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3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246</Words>
  <Application>Microsoft Office PowerPoint</Application>
  <PresentationFormat>寬螢幕</PresentationFormat>
  <Paragraphs>45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佈景主題</vt:lpstr>
      <vt:lpstr>Introduction of ReportGenerator </vt:lpstr>
      <vt:lpstr>outline</vt:lpstr>
      <vt:lpstr>Input files</vt:lpstr>
      <vt:lpstr>Output folder</vt:lpstr>
      <vt:lpstr>Summary.xls</vt:lpstr>
      <vt:lpstr>Summary.xls</vt:lpstr>
      <vt:lpstr>Summary.xls</vt:lpstr>
      <vt:lpstr>SummaryReportPdf</vt:lpstr>
      <vt:lpstr>How to execute</vt:lpstr>
      <vt:lpstr>How to get the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 </dc:creator>
  <cp:lastModifiedBy> </cp:lastModifiedBy>
  <cp:revision>21</cp:revision>
  <dcterms:created xsi:type="dcterms:W3CDTF">2021-07-25T13:13:12Z</dcterms:created>
  <dcterms:modified xsi:type="dcterms:W3CDTF">2021-08-05T17:51:51Z</dcterms:modified>
</cp:coreProperties>
</file>