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57" r:id="rId2"/>
    <p:sldMasterId id="2147483675" r:id="rId3"/>
    <p:sldMasterId id="2147483694" r:id="rId4"/>
    <p:sldMasterId id="2147483712" r:id="rId5"/>
  </p:sldMasterIdLst>
  <p:notesMasterIdLst>
    <p:notesMasterId r:id="rId27"/>
  </p:notesMasterIdLst>
  <p:handoutMasterIdLst>
    <p:handoutMasterId r:id="rId28"/>
  </p:handoutMasterIdLst>
  <p:sldIdLst>
    <p:sldId id="256" r:id="rId6"/>
    <p:sldId id="342" r:id="rId7"/>
    <p:sldId id="343" r:id="rId8"/>
    <p:sldId id="327" r:id="rId9"/>
    <p:sldId id="349" r:id="rId10"/>
    <p:sldId id="344" r:id="rId11"/>
    <p:sldId id="330" r:id="rId12"/>
    <p:sldId id="345" r:id="rId13"/>
    <p:sldId id="346" r:id="rId14"/>
    <p:sldId id="348" r:id="rId15"/>
    <p:sldId id="347" r:id="rId16"/>
    <p:sldId id="356" r:id="rId17"/>
    <p:sldId id="363" r:id="rId18"/>
    <p:sldId id="364" r:id="rId19"/>
    <p:sldId id="362" r:id="rId20"/>
    <p:sldId id="365" r:id="rId21"/>
    <p:sldId id="337" r:id="rId22"/>
    <p:sldId id="357" r:id="rId23"/>
    <p:sldId id="352" r:id="rId24"/>
    <p:sldId id="358" r:id="rId25"/>
    <p:sldId id="355" r:id="rId26"/>
  </p:sldIdLst>
  <p:sldSz cx="24384000" cy="13716000"/>
  <p:notesSz cx="6858000" cy="9144000"/>
  <p:defaultTextStyle>
    <a:defPPr marL="0" marR="0" indent="0" algn="l" defTabSz="913765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48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8248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8248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8248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8248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8248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8248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8248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8248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431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大鹏" initials="王大鹏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C39"/>
    <a:srgbClr val="D62020"/>
    <a:srgbClr val="FF9505"/>
    <a:srgbClr val="FF0066"/>
    <a:srgbClr val="61951B"/>
    <a:srgbClr val="E65858"/>
    <a:srgbClr val="FFAA0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83" autoAdjust="0"/>
  </p:normalViewPr>
  <p:slideViewPr>
    <p:cSldViewPr>
      <p:cViewPr varScale="1">
        <p:scale>
          <a:sx n="39" d="100"/>
          <a:sy n="39" d="100"/>
        </p:scale>
        <p:origin x="630" y="84"/>
      </p:cViewPr>
      <p:guideLst>
        <p:guide orient="horz" pos="431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96"/>
      </p:cViewPr>
      <p:guideLst>
        <p:guide orient="horz" pos="287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hProcess4#1" loCatId="process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8C8E73F-A05A-4DC8-914A-C484D8568F55}" type="parTrans" cxnId="{5C45AD27-53EA-49D3-835A-FF362FF32360}">
      <dgm:prSet custT="1"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62F3A35F-EA2B-462C-89DA-224952DBD84B}">
      <dgm:prSet phldrT="[Text]" custT="1"/>
      <dgm:spPr/>
      <dgm:t>
        <a:bodyPr/>
        <a:lstStyle/>
        <a:p>
          <a:r>
            <a: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rPr>
            <a:t>用户反馈</a:t>
          </a:r>
          <a:endParaRPr lang="en-US" sz="3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A631F8-73E8-4437-A632-1DA4C96C2081}" type="sibTrans" cxnId="{5C45AD27-53EA-49D3-835A-FF362FF32360}">
      <dgm:prSet custT="1"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F547554B-51EF-4D52-BD83-B530786A53F6}" type="parTrans" cxnId="{45003C7F-4E7D-457E-BF90-E46508A9E093}">
      <dgm:prSet custT="1"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37FDA6AE-027B-4120-90CE-09301A415796}">
      <dgm:prSet phldrT="[Text]" custT="1"/>
      <dgm:spPr/>
      <dgm:t>
        <a:bodyPr/>
        <a:lstStyle/>
        <a:p>
          <a:r>
            <a: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rPr>
            <a:t>埋点统计</a:t>
          </a:r>
          <a:endParaRPr lang="en-US" sz="3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CFA7FC-124D-47F0-AAB7-D837F03A13D6}" type="sibTrans" cxnId="{45003C7F-4E7D-457E-BF90-E46508A9E093}">
      <dgm:prSet custT="1"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126030B6-AD92-4139-8AC7-ED96A61FFA13}" type="parTrans" cxnId="{BA6DE8A8-55EA-4BFC-B24F-1F0AB07B2201}">
      <dgm:prSet custT="1"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8C92A023-B595-4B7E-9FD1-86305B47363F}">
      <dgm:prSet phldrT="[Text]" custT="1"/>
      <dgm:spPr/>
      <dgm:t>
        <a:bodyPr/>
        <a:lstStyle/>
        <a:p>
          <a:r>
            <a: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rPr>
            <a:t>数据分析</a:t>
          </a:r>
          <a:endParaRPr lang="en-US" sz="3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610BF7-B096-4636-A867-71803911F6BC}" type="sibTrans" cxnId="{BA6DE8A8-55EA-4BFC-B24F-1F0AB07B2201}">
      <dgm:prSet custT="1"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9C2D419A-4208-435A-8DFE-59E57C79B927}" type="parTrans" cxnId="{8D20DDA0-7221-40D5-8E5D-C3FBD5375CD9}">
      <dgm:prSet custT="1"/>
      <dgm:spPr/>
      <dgm:t>
        <a:bodyPr/>
        <a:lstStyle/>
        <a:p>
          <a:endParaRPr lang="en-US" sz="1800"/>
        </a:p>
      </dgm:t>
    </dgm:pt>
    <dgm:pt modelId="{839B389E-0F3A-4E44-B6E2-13F1399C142F}">
      <dgm:prSet phldrT="[Text]" custT="1"/>
      <dgm:spPr/>
      <dgm:t>
        <a:bodyPr/>
        <a:lstStyle/>
        <a:p>
          <a:r>
            <a: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rPr>
            <a:t>制定方案</a:t>
          </a:r>
          <a:endParaRPr lang="en-US" sz="3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45AFFE-9FF4-4A34-B11A-ED475E2D4999}" type="sibTrans" cxnId="{8D20DDA0-7221-40D5-8E5D-C3FBD5375CD9}">
      <dgm:prSet custT="1"/>
      <dgm:spPr/>
      <dgm:t>
        <a:bodyPr/>
        <a:lstStyle/>
        <a:p>
          <a:endParaRPr lang="en-US" sz="1800"/>
        </a:p>
      </dgm:t>
    </dgm:pt>
    <dgm:pt modelId="{329F22C9-55CE-4923-A3AD-2FFA227599C0}" type="pres">
      <dgm:prSet presAssocID="{ABB6AAD5-BB22-443A-B98E-11707CBE16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72017F4-5903-43E5-A816-F3AC98CFF3B1}" type="pres">
      <dgm:prSet presAssocID="{ABB6AAD5-BB22-443A-B98E-11707CBE16C9}" presName="tSp" presStyleCnt="0"/>
      <dgm:spPr/>
    </dgm:pt>
    <dgm:pt modelId="{D9FC563C-D769-4101-9655-D8B5A1C6252F}" type="pres">
      <dgm:prSet presAssocID="{ABB6AAD5-BB22-443A-B98E-11707CBE16C9}" presName="bSp" presStyleCnt="0"/>
      <dgm:spPr/>
    </dgm:pt>
    <dgm:pt modelId="{ED6524A3-5A32-48CD-B667-DFB44CF40773}" type="pres">
      <dgm:prSet presAssocID="{ABB6AAD5-BB22-443A-B98E-11707CBE16C9}" presName="process" presStyleCnt="0"/>
      <dgm:spPr/>
    </dgm:pt>
    <dgm:pt modelId="{D2991228-8CF8-4943-9450-6060DB6B2D0D}" type="pres">
      <dgm:prSet presAssocID="{62F3A35F-EA2B-462C-89DA-224952DBD84B}" presName="composite1" presStyleCnt="0"/>
      <dgm:spPr/>
    </dgm:pt>
    <dgm:pt modelId="{0A6DDAA2-A8F8-4C83-A2A4-E718221F4F47}" type="pres">
      <dgm:prSet presAssocID="{62F3A35F-EA2B-462C-89DA-224952DBD84B}" presName="dummyNode1" presStyleLbl="node1" presStyleIdx="0" presStyleCnt="4"/>
      <dgm:spPr/>
    </dgm:pt>
    <dgm:pt modelId="{5CD9D2C4-CA47-4E2F-9386-15BF2C5BFCE9}" type="pres">
      <dgm:prSet presAssocID="{62F3A35F-EA2B-462C-89DA-224952DBD84B}" presName="childNode1" presStyleLbl="bgAcc1" presStyleIdx="0" presStyleCnt="4">
        <dgm:presLayoutVars>
          <dgm:bulletEnabled val="1"/>
        </dgm:presLayoutVars>
      </dgm:prSet>
      <dgm:spPr/>
    </dgm:pt>
    <dgm:pt modelId="{0AA0795C-3E61-4B6C-BFBF-9678D7606329}" type="pres">
      <dgm:prSet presAssocID="{62F3A35F-EA2B-462C-89DA-224952DBD84B}" presName="childNode1tx" presStyleLbl="bgAcc1" presStyleIdx="0" presStyleCnt="4">
        <dgm:presLayoutVars>
          <dgm:bulletEnabled val="1"/>
        </dgm:presLayoutVars>
      </dgm:prSet>
      <dgm:spPr/>
    </dgm:pt>
    <dgm:pt modelId="{3B837679-D346-4EBB-AB0C-EE653ACF3C6C}" type="pres">
      <dgm:prSet presAssocID="{62F3A35F-EA2B-462C-89DA-224952DBD84B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312213-4838-4C30-A681-20C663B3ED12}" type="pres">
      <dgm:prSet presAssocID="{62F3A35F-EA2B-462C-89DA-224952DBD84B}" presName="connSite1" presStyleCnt="0"/>
      <dgm:spPr/>
    </dgm:pt>
    <dgm:pt modelId="{1FE64DFD-23AF-4F50-BCBC-C27132FB3B0D}" type="pres">
      <dgm:prSet presAssocID="{12A631F8-73E8-4437-A632-1DA4C96C2081}" presName="Name9" presStyleLbl="sibTrans2D1" presStyleIdx="0" presStyleCnt="3"/>
      <dgm:spPr/>
      <dgm:t>
        <a:bodyPr/>
        <a:lstStyle/>
        <a:p>
          <a:endParaRPr lang="zh-CN" altLang="en-US"/>
        </a:p>
      </dgm:t>
    </dgm:pt>
    <dgm:pt modelId="{3E192D9B-A9E7-40C2-8A43-829922D5ACBF}" type="pres">
      <dgm:prSet presAssocID="{37FDA6AE-027B-4120-90CE-09301A415796}" presName="composite2" presStyleCnt="0"/>
      <dgm:spPr/>
    </dgm:pt>
    <dgm:pt modelId="{C4A7D10B-4C13-456F-9E6C-9F9985127CE1}" type="pres">
      <dgm:prSet presAssocID="{37FDA6AE-027B-4120-90CE-09301A415796}" presName="dummyNode2" presStyleLbl="node1" presStyleIdx="0" presStyleCnt="4"/>
      <dgm:spPr/>
    </dgm:pt>
    <dgm:pt modelId="{B651F1CF-D429-4713-ABB8-9F7461E4F7F5}" type="pres">
      <dgm:prSet presAssocID="{37FDA6AE-027B-4120-90CE-09301A415796}" presName="childNode2" presStyleLbl="bgAcc1" presStyleIdx="1" presStyleCnt="4">
        <dgm:presLayoutVars>
          <dgm:bulletEnabled val="1"/>
        </dgm:presLayoutVars>
      </dgm:prSet>
      <dgm:spPr/>
    </dgm:pt>
    <dgm:pt modelId="{935188BB-FF57-4D09-84D9-19ECEEFAA612}" type="pres">
      <dgm:prSet presAssocID="{37FDA6AE-027B-4120-90CE-09301A415796}" presName="childNode2tx" presStyleLbl="bgAcc1" presStyleIdx="1" presStyleCnt="4">
        <dgm:presLayoutVars>
          <dgm:bulletEnabled val="1"/>
        </dgm:presLayoutVars>
      </dgm:prSet>
      <dgm:spPr/>
    </dgm:pt>
    <dgm:pt modelId="{D1957E8D-52E6-47CA-9E1F-B3BE7EB3E09B}" type="pres">
      <dgm:prSet presAssocID="{37FDA6AE-027B-4120-90CE-09301A415796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CED883-7DB5-4B78-B4E7-386BDE96A531}" type="pres">
      <dgm:prSet presAssocID="{37FDA6AE-027B-4120-90CE-09301A415796}" presName="connSite2" presStyleCnt="0"/>
      <dgm:spPr/>
    </dgm:pt>
    <dgm:pt modelId="{BF198A36-C0C4-4E90-AC13-6C982ACE8400}" type="pres">
      <dgm:prSet presAssocID="{AACFA7FC-124D-47F0-AAB7-D837F03A13D6}" presName="Name18" presStyleLbl="sibTrans2D1" presStyleIdx="1" presStyleCnt="3"/>
      <dgm:spPr/>
      <dgm:t>
        <a:bodyPr/>
        <a:lstStyle/>
        <a:p>
          <a:endParaRPr lang="zh-CN" altLang="en-US"/>
        </a:p>
      </dgm:t>
    </dgm:pt>
    <dgm:pt modelId="{D6723E67-A432-4FEE-AC6B-8E6B17DEE5B7}" type="pres">
      <dgm:prSet presAssocID="{8C92A023-B595-4B7E-9FD1-86305B47363F}" presName="composite1" presStyleCnt="0"/>
      <dgm:spPr/>
    </dgm:pt>
    <dgm:pt modelId="{47D1E680-C156-4E6D-86C6-95E9E423BCC9}" type="pres">
      <dgm:prSet presAssocID="{8C92A023-B595-4B7E-9FD1-86305B47363F}" presName="dummyNode1" presStyleLbl="node1" presStyleIdx="1" presStyleCnt="4"/>
      <dgm:spPr/>
    </dgm:pt>
    <dgm:pt modelId="{C26DB7B9-FAD6-48DB-954D-A5E46F77BD6D}" type="pres">
      <dgm:prSet presAssocID="{8C92A023-B595-4B7E-9FD1-86305B47363F}" presName="childNode1" presStyleLbl="bgAcc1" presStyleIdx="2" presStyleCnt="4">
        <dgm:presLayoutVars>
          <dgm:bulletEnabled val="1"/>
        </dgm:presLayoutVars>
      </dgm:prSet>
      <dgm:spPr/>
    </dgm:pt>
    <dgm:pt modelId="{313EE525-068F-4B0D-B80F-E3D1A721A503}" type="pres">
      <dgm:prSet presAssocID="{8C92A023-B595-4B7E-9FD1-86305B47363F}" presName="childNode1tx" presStyleLbl="bgAcc1" presStyleIdx="2" presStyleCnt="4">
        <dgm:presLayoutVars>
          <dgm:bulletEnabled val="1"/>
        </dgm:presLayoutVars>
      </dgm:prSet>
      <dgm:spPr/>
    </dgm:pt>
    <dgm:pt modelId="{47A26F57-A010-4072-9EBD-86BD6484D91B}" type="pres">
      <dgm:prSet presAssocID="{8C92A023-B595-4B7E-9FD1-86305B47363F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206F52-42E7-4248-B79E-9B1077913B20}" type="pres">
      <dgm:prSet presAssocID="{8C92A023-B595-4B7E-9FD1-86305B47363F}" presName="connSite1" presStyleCnt="0"/>
      <dgm:spPr/>
    </dgm:pt>
    <dgm:pt modelId="{2467359E-7225-4CFB-BBD2-900CCD5D7BDE}" type="pres">
      <dgm:prSet presAssocID="{45610BF7-B096-4636-A867-71803911F6BC}" presName="Name9" presStyleLbl="sibTrans2D1" presStyleIdx="2" presStyleCnt="3"/>
      <dgm:spPr/>
      <dgm:t>
        <a:bodyPr/>
        <a:lstStyle/>
        <a:p>
          <a:endParaRPr lang="zh-CN" altLang="en-US"/>
        </a:p>
      </dgm:t>
    </dgm:pt>
    <dgm:pt modelId="{0F447C47-A4FF-407A-BC1F-16AC042D6327}" type="pres">
      <dgm:prSet presAssocID="{839B389E-0F3A-4E44-B6E2-13F1399C142F}" presName="composite2" presStyleCnt="0"/>
      <dgm:spPr/>
    </dgm:pt>
    <dgm:pt modelId="{21F77DA2-0E77-43BA-AFE7-885029D8FC3B}" type="pres">
      <dgm:prSet presAssocID="{839B389E-0F3A-4E44-B6E2-13F1399C142F}" presName="dummyNode2" presStyleLbl="node1" presStyleIdx="2" presStyleCnt="4"/>
      <dgm:spPr/>
    </dgm:pt>
    <dgm:pt modelId="{939DFC11-B217-40F1-B0EE-ADA1D5FE8FDC}" type="pres">
      <dgm:prSet presAssocID="{839B389E-0F3A-4E44-B6E2-13F1399C142F}" presName="childNode2" presStyleLbl="bgAcc1" presStyleIdx="3" presStyleCnt="4">
        <dgm:presLayoutVars>
          <dgm:bulletEnabled val="1"/>
        </dgm:presLayoutVars>
      </dgm:prSet>
      <dgm:spPr/>
    </dgm:pt>
    <dgm:pt modelId="{999DAA6F-B9C3-4EA2-A461-724C3FC87C73}" type="pres">
      <dgm:prSet presAssocID="{839B389E-0F3A-4E44-B6E2-13F1399C142F}" presName="childNode2tx" presStyleLbl="bgAcc1" presStyleIdx="3" presStyleCnt="4">
        <dgm:presLayoutVars>
          <dgm:bulletEnabled val="1"/>
        </dgm:presLayoutVars>
      </dgm:prSet>
      <dgm:spPr/>
    </dgm:pt>
    <dgm:pt modelId="{A9F63716-280D-4A8A-8AF8-9D84FEF36D8F}" type="pres">
      <dgm:prSet presAssocID="{839B389E-0F3A-4E44-B6E2-13F1399C142F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AE0843-F8C6-41B9-81A8-7C72B81CAA10}" type="pres">
      <dgm:prSet presAssocID="{839B389E-0F3A-4E44-B6E2-13F1399C142F}" presName="connSite2" presStyleCnt="0"/>
      <dgm:spPr/>
    </dgm:pt>
  </dgm:ptLst>
  <dgm:cxnLst>
    <dgm:cxn modelId="{8EADBA56-B356-44B3-B51A-DEA5AB6F1339}" type="presOf" srcId="{12A631F8-73E8-4437-A632-1DA4C96C2081}" destId="{1FE64DFD-23AF-4F50-BCBC-C27132FB3B0D}" srcOrd="0" destOrd="0" presId="urn:microsoft.com/office/officeart/2005/8/layout/hProcess4#1"/>
    <dgm:cxn modelId="{B3EA5573-0FFA-40A0-83AA-63188631D9CF}" type="presOf" srcId="{ABB6AAD5-BB22-443A-B98E-11707CBE16C9}" destId="{329F22C9-55CE-4923-A3AD-2FFA227599C0}" srcOrd="0" destOrd="0" presId="urn:microsoft.com/office/officeart/2005/8/layout/hProcess4#1"/>
    <dgm:cxn modelId="{5C45AD27-53EA-49D3-835A-FF362FF32360}" srcId="{ABB6AAD5-BB22-443A-B98E-11707CBE16C9}" destId="{62F3A35F-EA2B-462C-89DA-224952DBD84B}" srcOrd="0" destOrd="0" parTransId="{68C8E73F-A05A-4DC8-914A-C484D8568F55}" sibTransId="{12A631F8-73E8-4437-A632-1DA4C96C2081}"/>
    <dgm:cxn modelId="{08644EAB-3FDD-4937-B9A9-9B35A4437A6F}" type="presOf" srcId="{37FDA6AE-027B-4120-90CE-09301A415796}" destId="{D1957E8D-52E6-47CA-9E1F-B3BE7EB3E09B}" srcOrd="0" destOrd="0" presId="urn:microsoft.com/office/officeart/2005/8/layout/hProcess4#1"/>
    <dgm:cxn modelId="{BA6DE8A8-55EA-4BFC-B24F-1F0AB07B2201}" srcId="{ABB6AAD5-BB22-443A-B98E-11707CBE16C9}" destId="{8C92A023-B595-4B7E-9FD1-86305B47363F}" srcOrd="2" destOrd="0" parTransId="{126030B6-AD92-4139-8AC7-ED96A61FFA13}" sibTransId="{45610BF7-B096-4636-A867-71803911F6BC}"/>
    <dgm:cxn modelId="{9252E80F-9183-49F0-8607-14B163E15652}" type="presOf" srcId="{62F3A35F-EA2B-462C-89DA-224952DBD84B}" destId="{3B837679-D346-4EBB-AB0C-EE653ACF3C6C}" srcOrd="0" destOrd="0" presId="urn:microsoft.com/office/officeart/2005/8/layout/hProcess4#1"/>
    <dgm:cxn modelId="{770EC941-6561-4D83-A2D4-32C3A5637549}" type="presOf" srcId="{839B389E-0F3A-4E44-B6E2-13F1399C142F}" destId="{A9F63716-280D-4A8A-8AF8-9D84FEF36D8F}" srcOrd="0" destOrd="0" presId="urn:microsoft.com/office/officeart/2005/8/layout/hProcess4#1"/>
    <dgm:cxn modelId="{45003C7F-4E7D-457E-BF90-E46508A9E093}" srcId="{ABB6AAD5-BB22-443A-B98E-11707CBE16C9}" destId="{37FDA6AE-027B-4120-90CE-09301A415796}" srcOrd="1" destOrd="0" parTransId="{F547554B-51EF-4D52-BD83-B530786A53F6}" sibTransId="{AACFA7FC-124D-47F0-AAB7-D837F03A13D6}"/>
    <dgm:cxn modelId="{8D20DDA0-7221-40D5-8E5D-C3FBD5375CD9}" srcId="{ABB6AAD5-BB22-443A-B98E-11707CBE16C9}" destId="{839B389E-0F3A-4E44-B6E2-13F1399C142F}" srcOrd="3" destOrd="0" parTransId="{9C2D419A-4208-435A-8DFE-59E57C79B927}" sibTransId="{8F45AFFE-9FF4-4A34-B11A-ED475E2D4999}"/>
    <dgm:cxn modelId="{D500A655-6EA9-4903-818E-69DCF42FAF53}" type="presOf" srcId="{45610BF7-B096-4636-A867-71803911F6BC}" destId="{2467359E-7225-4CFB-BBD2-900CCD5D7BDE}" srcOrd="0" destOrd="0" presId="urn:microsoft.com/office/officeart/2005/8/layout/hProcess4#1"/>
    <dgm:cxn modelId="{32173804-7018-486F-9209-0FD78526C8B6}" type="presOf" srcId="{AACFA7FC-124D-47F0-AAB7-D837F03A13D6}" destId="{BF198A36-C0C4-4E90-AC13-6C982ACE8400}" srcOrd="0" destOrd="0" presId="urn:microsoft.com/office/officeart/2005/8/layout/hProcess4#1"/>
    <dgm:cxn modelId="{1DC32689-A114-4B34-85FC-C7FEB2EF7639}" type="presOf" srcId="{8C92A023-B595-4B7E-9FD1-86305B47363F}" destId="{47A26F57-A010-4072-9EBD-86BD6484D91B}" srcOrd="0" destOrd="0" presId="urn:microsoft.com/office/officeart/2005/8/layout/hProcess4#1"/>
    <dgm:cxn modelId="{439B8040-86AD-45B2-AC09-CB14E58C7B8C}" type="presParOf" srcId="{329F22C9-55CE-4923-A3AD-2FFA227599C0}" destId="{872017F4-5903-43E5-A816-F3AC98CFF3B1}" srcOrd="0" destOrd="0" presId="urn:microsoft.com/office/officeart/2005/8/layout/hProcess4#1"/>
    <dgm:cxn modelId="{F67D7F2D-54AF-4DFF-895E-1EDDBE1CAC9B}" type="presParOf" srcId="{329F22C9-55CE-4923-A3AD-2FFA227599C0}" destId="{D9FC563C-D769-4101-9655-D8B5A1C6252F}" srcOrd="1" destOrd="0" presId="urn:microsoft.com/office/officeart/2005/8/layout/hProcess4#1"/>
    <dgm:cxn modelId="{26824F3F-6595-4930-BE4A-19BEF55B704B}" type="presParOf" srcId="{329F22C9-55CE-4923-A3AD-2FFA227599C0}" destId="{ED6524A3-5A32-48CD-B667-DFB44CF40773}" srcOrd="2" destOrd="0" presId="urn:microsoft.com/office/officeart/2005/8/layout/hProcess4#1"/>
    <dgm:cxn modelId="{FCEFB37F-ACA7-49C7-BA02-E76BE5717B58}" type="presParOf" srcId="{ED6524A3-5A32-48CD-B667-DFB44CF40773}" destId="{D2991228-8CF8-4943-9450-6060DB6B2D0D}" srcOrd="0" destOrd="0" presId="urn:microsoft.com/office/officeart/2005/8/layout/hProcess4#1"/>
    <dgm:cxn modelId="{1A194925-F4BC-4300-8B1B-32B714777840}" type="presParOf" srcId="{D2991228-8CF8-4943-9450-6060DB6B2D0D}" destId="{0A6DDAA2-A8F8-4C83-A2A4-E718221F4F47}" srcOrd="0" destOrd="0" presId="urn:microsoft.com/office/officeart/2005/8/layout/hProcess4#1"/>
    <dgm:cxn modelId="{94A8C21F-7952-4715-905B-545A0E5DD90D}" type="presParOf" srcId="{D2991228-8CF8-4943-9450-6060DB6B2D0D}" destId="{5CD9D2C4-CA47-4E2F-9386-15BF2C5BFCE9}" srcOrd="1" destOrd="0" presId="urn:microsoft.com/office/officeart/2005/8/layout/hProcess4#1"/>
    <dgm:cxn modelId="{E90D47ED-D4F4-45B3-BA24-7C41A1E263B9}" type="presParOf" srcId="{D2991228-8CF8-4943-9450-6060DB6B2D0D}" destId="{0AA0795C-3E61-4B6C-BFBF-9678D7606329}" srcOrd="2" destOrd="0" presId="urn:microsoft.com/office/officeart/2005/8/layout/hProcess4#1"/>
    <dgm:cxn modelId="{B8E9D44C-F6CC-4CA7-904E-8393A0F1048A}" type="presParOf" srcId="{D2991228-8CF8-4943-9450-6060DB6B2D0D}" destId="{3B837679-D346-4EBB-AB0C-EE653ACF3C6C}" srcOrd="3" destOrd="0" presId="urn:microsoft.com/office/officeart/2005/8/layout/hProcess4#1"/>
    <dgm:cxn modelId="{7697E840-45AF-452D-B5FA-2A038B6DF0A6}" type="presParOf" srcId="{D2991228-8CF8-4943-9450-6060DB6B2D0D}" destId="{89312213-4838-4C30-A681-20C663B3ED12}" srcOrd="4" destOrd="0" presId="urn:microsoft.com/office/officeart/2005/8/layout/hProcess4#1"/>
    <dgm:cxn modelId="{638C9336-D051-430B-B2CF-291B88DD52A5}" type="presParOf" srcId="{ED6524A3-5A32-48CD-B667-DFB44CF40773}" destId="{1FE64DFD-23AF-4F50-BCBC-C27132FB3B0D}" srcOrd="1" destOrd="0" presId="urn:microsoft.com/office/officeart/2005/8/layout/hProcess4#1"/>
    <dgm:cxn modelId="{B176943F-9C12-41C9-A231-7246FC0293C0}" type="presParOf" srcId="{ED6524A3-5A32-48CD-B667-DFB44CF40773}" destId="{3E192D9B-A9E7-40C2-8A43-829922D5ACBF}" srcOrd="2" destOrd="0" presId="urn:microsoft.com/office/officeart/2005/8/layout/hProcess4#1"/>
    <dgm:cxn modelId="{405B3EAA-FAF8-4619-9A59-A600D770A479}" type="presParOf" srcId="{3E192D9B-A9E7-40C2-8A43-829922D5ACBF}" destId="{C4A7D10B-4C13-456F-9E6C-9F9985127CE1}" srcOrd="0" destOrd="0" presId="urn:microsoft.com/office/officeart/2005/8/layout/hProcess4#1"/>
    <dgm:cxn modelId="{33910DDC-8B49-4818-A0C0-F3CAC4DEF2D9}" type="presParOf" srcId="{3E192D9B-A9E7-40C2-8A43-829922D5ACBF}" destId="{B651F1CF-D429-4713-ABB8-9F7461E4F7F5}" srcOrd="1" destOrd="0" presId="urn:microsoft.com/office/officeart/2005/8/layout/hProcess4#1"/>
    <dgm:cxn modelId="{E471C8EE-94DD-451E-B596-F64A87BDB4C6}" type="presParOf" srcId="{3E192D9B-A9E7-40C2-8A43-829922D5ACBF}" destId="{935188BB-FF57-4D09-84D9-19ECEEFAA612}" srcOrd="2" destOrd="0" presId="urn:microsoft.com/office/officeart/2005/8/layout/hProcess4#1"/>
    <dgm:cxn modelId="{B391B0E4-48C8-4AC8-B91E-DB3260CF4E0C}" type="presParOf" srcId="{3E192D9B-A9E7-40C2-8A43-829922D5ACBF}" destId="{D1957E8D-52E6-47CA-9E1F-B3BE7EB3E09B}" srcOrd="3" destOrd="0" presId="urn:microsoft.com/office/officeart/2005/8/layout/hProcess4#1"/>
    <dgm:cxn modelId="{9BB8B64E-9B41-45F6-B0A0-909F5215D360}" type="presParOf" srcId="{3E192D9B-A9E7-40C2-8A43-829922D5ACBF}" destId="{99CED883-7DB5-4B78-B4E7-386BDE96A531}" srcOrd="4" destOrd="0" presId="urn:microsoft.com/office/officeart/2005/8/layout/hProcess4#1"/>
    <dgm:cxn modelId="{005A5C6D-93A6-486A-89F2-503764B6074D}" type="presParOf" srcId="{ED6524A3-5A32-48CD-B667-DFB44CF40773}" destId="{BF198A36-C0C4-4E90-AC13-6C982ACE8400}" srcOrd="3" destOrd="0" presId="urn:microsoft.com/office/officeart/2005/8/layout/hProcess4#1"/>
    <dgm:cxn modelId="{AD90332E-2900-41F0-9298-C10F041FF332}" type="presParOf" srcId="{ED6524A3-5A32-48CD-B667-DFB44CF40773}" destId="{D6723E67-A432-4FEE-AC6B-8E6B17DEE5B7}" srcOrd="4" destOrd="0" presId="urn:microsoft.com/office/officeart/2005/8/layout/hProcess4#1"/>
    <dgm:cxn modelId="{D8ED0B61-EF81-47EA-8061-68BEBF334EC3}" type="presParOf" srcId="{D6723E67-A432-4FEE-AC6B-8E6B17DEE5B7}" destId="{47D1E680-C156-4E6D-86C6-95E9E423BCC9}" srcOrd="0" destOrd="0" presId="urn:microsoft.com/office/officeart/2005/8/layout/hProcess4#1"/>
    <dgm:cxn modelId="{1235287B-F277-44E5-AFA4-8E596F1560B6}" type="presParOf" srcId="{D6723E67-A432-4FEE-AC6B-8E6B17DEE5B7}" destId="{C26DB7B9-FAD6-48DB-954D-A5E46F77BD6D}" srcOrd="1" destOrd="0" presId="urn:microsoft.com/office/officeart/2005/8/layout/hProcess4#1"/>
    <dgm:cxn modelId="{F5391B78-7BC1-4FBC-9101-EB6757CFA3E4}" type="presParOf" srcId="{D6723E67-A432-4FEE-AC6B-8E6B17DEE5B7}" destId="{313EE525-068F-4B0D-B80F-E3D1A721A503}" srcOrd="2" destOrd="0" presId="urn:microsoft.com/office/officeart/2005/8/layout/hProcess4#1"/>
    <dgm:cxn modelId="{360D87D9-E431-4C2A-A5C9-6546ACC8C0EC}" type="presParOf" srcId="{D6723E67-A432-4FEE-AC6B-8E6B17DEE5B7}" destId="{47A26F57-A010-4072-9EBD-86BD6484D91B}" srcOrd="3" destOrd="0" presId="urn:microsoft.com/office/officeart/2005/8/layout/hProcess4#1"/>
    <dgm:cxn modelId="{3D136E72-E11C-4BC1-B93F-7848E1CE573E}" type="presParOf" srcId="{D6723E67-A432-4FEE-AC6B-8E6B17DEE5B7}" destId="{48206F52-42E7-4248-B79E-9B1077913B20}" srcOrd="4" destOrd="0" presId="urn:microsoft.com/office/officeart/2005/8/layout/hProcess4#1"/>
    <dgm:cxn modelId="{229E23AA-E7F5-4E8C-ADE7-A3E652DC6C7A}" type="presParOf" srcId="{ED6524A3-5A32-48CD-B667-DFB44CF40773}" destId="{2467359E-7225-4CFB-BBD2-900CCD5D7BDE}" srcOrd="5" destOrd="0" presId="urn:microsoft.com/office/officeart/2005/8/layout/hProcess4#1"/>
    <dgm:cxn modelId="{A060DCCA-6439-4215-A7B9-E315A907E99C}" type="presParOf" srcId="{ED6524A3-5A32-48CD-B667-DFB44CF40773}" destId="{0F447C47-A4FF-407A-BC1F-16AC042D6327}" srcOrd="6" destOrd="0" presId="urn:microsoft.com/office/officeart/2005/8/layout/hProcess4#1"/>
    <dgm:cxn modelId="{A9F8E4CF-C1EB-4050-B676-6DBCC4A7876E}" type="presParOf" srcId="{0F447C47-A4FF-407A-BC1F-16AC042D6327}" destId="{21F77DA2-0E77-43BA-AFE7-885029D8FC3B}" srcOrd="0" destOrd="0" presId="urn:microsoft.com/office/officeart/2005/8/layout/hProcess4#1"/>
    <dgm:cxn modelId="{44DEA53C-6D3C-4ABF-A76E-EA4A23274494}" type="presParOf" srcId="{0F447C47-A4FF-407A-BC1F-16AC042D6327}" destId="{939DFC11-B217-40F1-B0EE-ADA1D5FE8FDC}" srcOrd="1" destOrd="0" presId="urn:microsoft.com/office/officeart/2005/8/layout/hProcess4#1"/>
    <dgm:cxn modelId="{FD2EC278-58C5-4CAC-8BE9-879D53A822F5}" type="presParOf" srcId="{0F447C47-A4FF-407A-BC1F-16AC042D6327}" destId="{999DAA6F-B9C3-4EA2-A461-724C3FC87C73}" srcOrd="2" destOrd="0" presId="urn:microsoft.com/office/officeart/2005/8/layout/hProcess4#1"/>
    <dgm:cxn modelId="{17C78C60-2BE8-4D7F-B941-EAD3204E1B70}" type="presParOf" srcId="{0F447C47-A4FF-407A-BC1F-16AC042D6327}" destId="{A9F63716-280D-4A8A-8AF8-9D84FEF36D8F}" srcOrd="3" destOrd="0" presId="urn:microsoft.com/office/officeart/2005/8/layout/hProcess4#1"/>
    <dgm:cxn modelId="{14DDFE7A-DD39-48AA-89FC-E0AB67BDAB55}" type="presParOf" srcId="{0F447C47-A4FF-407A-BC1F-16AC042D6327}" destId="{FCAE0843-F8C6-41B9-81A8-7C72B81CAA10}" srcOrd="4" destOrd="0" presId="urn:microsoft.com/office/officeart/2005/8/layout/hProcess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9D2C4-CA47-4E2F-9386-15BF2C5BFCE9}">
      <dsp:nvSpPr>
        <dsp:cNvPr id="0" name=""/>
        <dsp:cNvSpPr/>
      </dsp:nvSpPr>
      <dsp:spPr>
        <a:xfrm>
          <a:off x="4347" y="2053089"/>
          <a:ext cx="3426766" cy="2826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64DFD-23AF-4F50-BCBC-C27132FB3B0D}">
      <dsp:nvSpPr>
        <dsp:cNvPr id="0" name=""/>
        <dsp:cNvSpPr/>
      </dsp:nvSpPr>
      <dsp:spPr>
        <a:xfrm>
          <a:off x="1882694" y="2555981"/>
          <a:ext cx="4030611" cy="4030611"/>
        </a:xfrm>
        <a:prstGeom prst="leftCircularArrow">
          <a:avLst>
            <a:gd name="adj1" fmla="val 3774"/>
            <a:gd name="adj2" fmla="val 471351"/>
            <a:gd name="adj3" fmla="val 2246862"/>
            <a:gd name="adj4" fmla="val 9024489"/>
            <a:gd name="adj5" fmla="val 440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37679-D346-4EBB-AB0C-EE653ACF3C6C}">
      <dsp:nvSpPr>
        <dsp:cNvPr id="0" name=""/>
        <dsp:cNvSpPr/>
      </dsp:nvSpPr>
      <dsp:spPr>
        <a:xfrm>
          <a:off x="765850" y="4273805"/>
          <a:ext cx="3046014" cy="12112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用户反馈</a:t>
          </a:r>
          <a:endParaRPr lang="en-US" sz="3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1328" y="4309283"/>
        <a:ext cx="2975058" cy="1140343"/>
      </dsp:txXfrm>
    </dsp:sp>
    <dsp:sp modelId="{B651F1CF-D429-4713-ABB8-9F7461E4F7F5}">
      <dsp:nvSpPr>
        <dsp:cNvPr id="0" name=""/>
        <dsp:cNvSpPr/>
      </dsp:nvSpPr>
      <dsp:spPr>
        <a:xfrm>
          <a:off x="4536225" y="2053089"/>
          <a:ext cx="3426766" cy="2826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8A36-C0C4-4E90-AC13-6C982ACE8400}">
      <dsp:nvSpPr>
        <dsp:cNvPr id="0" name=""/>
        <dsp:cNvSpPr/>
      </dsp:nvSpPr>
      <dsp:spPr>
        <a:xfrm>
          <a:off x="6386016" y="235131"/>
          <a:ext cx="4468475" cy="4468475"/>
        </a:xfrm>
        <a:prstGeom prst="circularArrow">
          <a:avLst>
            <a:gd name="adj1" fmla="val 3404"/>
            <a:gd name="adj2" fmla="val 421419"/>
            <a:gd name="adj3" fmla="val 19403070"/>
            <a:gd name="adj4" fmla="val 12575511"/>
            <a:gd name="adj5" fmla="val 397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57E8D-52E6-47CA-9E1F-B3BE7EB3E09B}">
      <dsp:nvSpPr>
        <dsp:cNvPr id="0" name=""/>
        <dsp:cNvSpPr/>
      </dsp:nvSpPr>
      <dsp:spPr>
        <a:xfrm>
          <a:off x="5297729" y="1447439"/>
          <a:ext cx="3046014" cy="12112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埋点统计</a:t>
          </a:r>
          <a:endParaRPr lang="en-US" sz="3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33207" y="1482917"/>
        <a:ext cx="2975058" cy="1140343"/>
      </dsp:txXfrm>
    </dsp:sp>
    <dsp:sp modelId="{C26DB7B9-FAD6-48DB-954D-A5E46F77BD6D}">
      <dsp:nvSpPr>
        <dsp:cNvPr id="0" name=""/>
        <dsp:cNvSpPr/>
      </dsp:nvSpPr>
      <dsp:spPr>
        <a:xfrm>
          <a:off x="9068104" y="2053089"/>
          <a:ext cx="3426766" cy="2826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7359E-7225-4CFB-BBD2-900CCD5D7BDE}">
      <dsp:nvSpPr>
        <dsp:cNvPr id="0" name=""/>
        <dsp:cNvSpPr/>
      </dsp:nvSpPr>
      <dsp:spPr>
        <a:xfrm>
          <a:off x="10946451" y="2555981"/>
          <a:ext cx="4030611" cy="4030611"/>
        </a:xfrm>
        <a:prstGeom prst="leftCircularArrow">
          <a:avLst>
            <a:gd name="adj1" fmla="val 3774"/>
            <a:gd name="adj2" fmla="val 471351"/>
            <a:gd name="adj3" fmla="val 2246862"/>
            <a:gd name="adj4" fmla="val 9024489"/>
            <a:gd name="adj5" fmla="val 440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26F57-A010-4072-9EBD-86BD6484D91B}">
      <dsp:nvSpPr>
        <dsp:cNvPr id="0" name=""/>
        <dsp:cNvSpPr/>
      </dsp:nvSpPr>
      <dsp:spPr>
        <a:xfrm>
          <a:off x="9829607" y="4273805"/>
          <a:ext cx="3046014" cy="12112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数据分析</a:t>
          </a:r>
          <a:endParaRPr lang="en-US" sz="3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865085" y="4309283"/>
        <a:ext cx="2975058" cy="1140343"/>
      </dsp:txXfrm>
    </dsp:sp>
    <dsp:sp modelId="{939DFC11-B217-40F1-B0EE-ADA1D5FE8FDC}">
      <dsp:nvSpPr>
        <dsp:cNvPr id="0" name=""/>
        <dsp:cNvSpPr/>
      </dsp:nvSpPr>
      <dsp:spPr>
        <a:xfrm>
          <a:off x="13599982" y="2053089"/>
          <a:ext cx="3426766" cy="2826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63716-280D-4A8A-8AF8-9D84FEF36D8F}">
      <dsp:nvSpPr>
        <dsp:cNvPr id="0" name=""/>
        <dsp:cNvSpPr/>
      </dsp:nvSpPr>
      <dsp:spPr>
        <a:xfrm>
          <a:off x="14361486" y="1447439"/>
          <a:ext cx="3046014" cy="12112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制定方案</a:t>
          </a:r>
          <a:endParaRPr lang="en-US" sz="3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396964" y="1482917"/>
        <a:ext cx="2975058" cy="1140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#1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1DAFC-3C21-4D0B-9E4F-018D1B932D18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ECDAA-FFE7-4C50-98A1-BC9E3E8EE6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48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50387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6565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6565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6565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6565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6565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6565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6565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599565" defTabSz="456565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165" defTabSz="456565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77BCCD-CBE3-4ED6-94FF-33BFD86F7848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429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77BCCD-CBE3-4ED6-94FF-33BFD86F7848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11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90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77BCCD-CBE3-4ED6-94FF-33BFD86F784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6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77BCCD-CBE3-4ED6-94FF-33BFD86F7848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13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4407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77BCCD-CBE3-4ED6-94FF-33BFD86F7848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14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509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77BCCD-CBE3-4ED6-94FF-33BFD86F7848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15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8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77BCCD-CBE3-4ED6-94FF-33BFD86F784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30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77BCCD-CBE3-4ED6-94FF-33BFD86F784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68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E77BCCD-CBE3-4ED6-94FF-33BFD86F7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04575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6565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推动前端分离的开发模式在新的项目中实施落地。前后端的解耦，明确前后端人员的职责划分，共同提高生产效率 </a:t>
            </a:r>
            <a:r>
              <a:rPr lang="zh-CN" altLang="en-US" sz="2200" dirty="0" smtClean="0">
                <a:latin typeface="+mn-lt"/>
                <a:ea typeface="+mn-ea"/>
                <a:cs typeface="+mn-cs"/>
                <a:sym typeface="Helvetica Neue"/>
              </a:rPr>
              <a:t>后端追求的是：三高（高并发，高可用，高性能），安全，存储，业务等等。前端追求的是：页面表现，速度流畅，兼容性，用户体验等等。</a:t>
            </a:r>
            <a:endParaRPr lang="en-US" altLang="zh-CN" sz="240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defTabSz="456565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建立电商开源前端</a:t>
            </a: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框架，制定基于运营平台前端页面开发</a:t>
            </a: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 marL="0" marR="0" indent="0" defTabSz="456565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将前端用户行为数据统计部署到重点产品中，为提升重点产品的用户体验提供可靠的数据支撑，制定收银台前端埋点统计可行性方案</a:t>
            </a:r>
          </a:p>
          <a:p>
            <a:pPr marL="0" marR="0" indent="0" defTabSz="456565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收银台，</a:t>
            </a:r>
            <a:r>
              <a:rPr lang="en-US" altLang="zh-CN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收银台收付款产品，从设计到前端进行用户体验体优化改造。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77BCCD-CBE3-4ED6-94FF-33BFD86F784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922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826895" hangingPunct="1">
              <a:lnSpc>
                <a:spcPct val="150000"/>
              </a:lnSpc>
              <a:defRPr/>
            </a:pPr>
            <a:r>
              <a:rPr lang="zh-CN" altLang="en-US" kern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希望融合</a:t>
            </a:r>
            <a:r>
              <a:rPr lang="en-US" altLang="zh-CN" kern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UI</a:t>
            </a:r>
            <a:r>
              <a:rPr lang="zh-CN" altLang="en-US" kern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组建形成</a:t>
            </a:r>
            <a:r>
              <a:rPr lang="en-US" altLang="zh-CN" kern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UED</a:t>
            </a:r>
            <a:r>
              <a:rPr lang="zh-CN" altLang="en-US" kern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团队，让团队中</a:t>
            </a:r>
            <a:r>
              <a:rPr lang="en-US" altLang="zh-CN" kern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UI</a:t>
            </a:r>
            <a:r>
              <a:rPr lang="zh-CN" altLang="en-US" kern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能力和前端技术作为公共能力统一输出，对电商公司在线产品进行重构统一设计，简化客户的使用流程，从设计到前端形成优化用户体验体系。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E77BCCD-CBE3-4ED6-94FF-33BFD86F7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60122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77BCCD-CBE3-4ED6-94FF-33BFD86F784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03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77BCCD-CBE3-4ED6-94FF-33BFD86F7848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409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77BCCD-CBE3-4ED6-94FF-33BFD86F784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7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77BCCD-CBE3-4ED6-94FF-33BFD86F784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9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77BCCD-CBE3-4ED6-94FF-33BFD86F7848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7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745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77BCCD-CBE3-4ED6-94FF-33BFD86F7848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8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347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77BCCD-CBE3-4ED6-94FF-33BFD86F784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385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E77BCCD-CBE3-4ED6-94FF-33BFD86F7848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10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79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aster37_image016====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24384000" cy="13716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49361" y="0"/>
            <a:ext cx="24422100" cy="13716000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1" rIns="91424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/>
          </a:p>
        </p:txBody>
      </p:sp>
      <p:pic>
        <p:nvPicPr>
          <p:cNvPr id="5" name="图片 4" descr="联动优势——logo屏显-015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1100405" y="233271"/>
            <a:ext cx="3188938" cy="97993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730259"/>
            <a:ext cx="21031201" cy="2651126"/>
          </a:xfrm>
          <a:prstGeom prst="rect">
            <a:avLst/>
          </a:prstGeom>
        </p:spPr>
        <p:txBody>
          <a:bodyPr lIns="182867" tIns="91438" rIns="182867" bIns="91438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1" y="3651250"/>
            <a:ext cx="21031201" cy="8702676"/>
          </a:xfrm>
          <a:prstGeom prst="rect">
            <a:avLst/>
          </a:prstGeom>
        </p:spPr>
        <p:txBody>
          <a:bodyPr lIns="182867" tIns="91438" rIns="182867" bIns="91438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2" y="12712711"/>
            <a:ext cx="8229599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199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699" y="3419487"/>
            <a:ext cx="21031201" cy="5705474"/>
          </a:xfrm>
          <a:prstGeom prst="rect">
            <a:avLst/>
          </a:prstGeom>
        </p:spPr>
        <p:txBody>
          <a:bodyPr lIns="182867" tIns="91438" rIns="182867" bIns="91438"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699" y="9178937"/>
            <a:ext cx="21031201" cy="3000374"/>
          </a:xfrm>
          <a:prstGeom prst="rect">
            <a:avLst/>
          </a:prstGeom>
        </p:spPr>
        <p:txBody>
          <a:bodyPr lIns="182867" tIns="91438" rIns="182867" bIns="91438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3765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165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193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633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00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44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3982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26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2" y="12712711"/>
            <a:ext cx="8229599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199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730259"/>
            <a:ext cx="21031201" cy="2651126"/>
          </a:xfrm>
          <a:prstGeom prst="rect">
            <a:avLst/>
          </a:prstGeom>
        </p:spPr>
        <p:txBody>
          <a:bodyPr lIns="182867" tIns="91438" rIns="182867" bIns="91438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9" y="3651250"/>
            <a:ext cx="10363201" cy="8702676"/>
          </a:xfrm>
          <a:prstGeom prst="rect">
            <a:avLst/>
          </a:prstGeom>
        </p:spPr>
        <p:txBody>
          <a:bodyPr lIns="182867" tIns="91438" rIns="182867" bIns="91438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8" y="3651250"/>
            <a:ext cx="10363201" cy="8702676"/>
          </a:xfrm>
          <a:prstGeom prst="rect">
            <a:avLst/>
          </a:prstGeom>
        </p:spPr>
        <p:txBody>
          <a:bodyPr lIns="182867" tIns="91438" rIns="182867" bIns="91438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2" y="12712711"/>
            <a:ext cx="8229599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199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730259"/>
            <a:ext cx="21031201" cy="2651126"/>
          </a:xfrm>
          <a:prstGeom prst="rect">
            <a:avLst/>
          </a:prstGeom>
        </p:spPr>
        <p:txBody>
          <a:bodyPr lIns="182867" tIns="91438" rIns="182867" bIns="91438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8" y="3362326"/>
            <a:ext cx="10315574" cy="1647824"/>
          </a:xfrm>
          <a:prstGeom prst="rect">
            <a:avLst/>
          </a:prstGeom>
        </p:spPr>
        <p:txBody>
          <a:bodyPr lIns="182867" tIns="91438" rIns="182867" bIns="91438" anchor="b"/>
          <a:lstStyle>
            <a:lvl1pPr marL="0" indent="0">
              <a:buNone/>
              <a:defRPr sz="4800" b="1"/>
            </a:lvl1pPr>
            <a:lvl2pPr marL="913765" indent="0">
              <a:buNone/>
              <a:defRPr sz="4000" b="1"/>
            </a:lvl2pPr>
            <a:lvl3pPr marL="1828165" indent="0">
              <a:buNone/>
              <a:defRPr sz="3600" b="1"/>
            </a:lvl3pPr>
            <a:lvl4pPr marL="2741930" indent="0">
              <a:buNone/>
              <a:defRPr sz="3200" b="1"/>
            </a:lvl4pPr>
            <a:lvl5pPr marL="3656330" indent="0">
              <a:buNone/>
              <a:defRPr sz="3200" b="1"/>
            </a:lvl5pPr>
            <a:lvl6pPr marL="4570095" indent="0">
              <a:buNone/>
              <a:defRPr sz="3200" b="1"/>
            </a:lvl6pPr>
            <a:lvl7pPr marL="5484495" indent="0">
              <a:buNone/>
              <a:defRPr sz="3200" b="1"/>
            </a:lvl7pPr>
            <a:lvl8pPr marL="6398260" indent="0">
              <a:buNone/>
              <a:defRPr sz="3200" b="1"/>
            </a:lvl8pPr>
            <a:lvl9pPr marL="731266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8" y="5010150"/>
            <a:ext cx="10315574" cy="7369176"/>
          </a:xfrm>
          <a:prstGeom prst="rect">
            <a:avLst/>
          </a:prstGeom>
        </p:spPr>
        <p:txBody>
          <a:bodyPr lIns="182867" tIns="91438" rIns="182867" bIns="91438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lIns="182867" tIns="91438" rIns="182867" bIns="91438" anchor="b"/>
          <a:lstStyle>
            <a:lvl1pPr marL="0" indent="0">
              <a:buNone/>
              <a:defRPr sz="4800" b="1"/>
            </a:lvl1pPr>
            <a:lvl2pPr marL="913765" indent="0">
              <a:buNone/>
              <a:defRPr sz="4000" b="1"/>
            </a:lvl2pPr>
            <a:lvl3pPr marL="1828165" indent="0">
              <a:buNone/>
              <a:defRPr sz="3600" b="1"/>
            </a:lvl3pPr>
            <a:lvl4pPr marL="2741930" indent="0">
              <a:buNone/>
              <a:defRPr sz="3200" b="1"/>
            </a:lvl4pPr>
            <a:lvl5pPr marL="3656330" indent="0">
              <a:buNone/>
              <a:defRPr sz="3200" b="1"/>
            </a:lvl5pPr>
            <a:lvl6pPr marL="4570095" indent="0">
              <a:buNone/>
              <a:defRPr sz="3200" b="1"/>
            </a:lvl6pPr>
            <a:lvl7pPr marL="5484495" indent="0">
              <a:buNone/>
              <a:defRPr sz="3200" b="1"/>
            </a:lvl7pPr>
            <a:lvl8pPr marL="6398260" indent="0">
              <a:buNone/>
              <a:defRPr sz="3200" b="1"/>
            </a:lvl8pPr>
            <a:lvl9pPr marL="731266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 lIns="182867" tIns="91438" rIns="182867" bIns="91438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6400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77202" y="12712711"/>
            <a:ext cx="8229599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221199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730259"/>
            <a:ext cx="21031201" cy="2651126"/>
          </a:xfrm>
          <a:prstGeom prst="rect">
            <a:avLst/>
          </a:prstGeom>
        </p:spPr>
        <p:txBody>
          <a:bodyPr lIns="182867" tIns="91438" rIns="182867" bIns="91438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6400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7202" y="12712711"/>
            <a:ext cx="8229599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221199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6400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77202" y="12712711"/>
            <a:ext cx="8229599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221199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4" cy="3200400"/>
          </a:xfrm>
          <a:prstGeom prst="rect">
            <a:avLst/>
          </a:prstGeom>
        </p:spPr>
        <p:txBody>
          <a:bodyPr lIns="182867" tIns="91438" rIns="182867" bIns="91438"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4" y="1974861"/>
            <a:ext cx="12344401" cy="9747250"/>
          </a:xfrm>
          <a:prstGeom prst="rect">
            <a:avLst/>
          </a:prstGeom>
        </p:spPr>
        <p:txBody>
          <a:bodyPr lIns="182867" tIns="91438" rIns="182867" bIns="91438"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0"/>
            <a:ext cx="7864474" cy="7623176"/>
          </a:xfrm>
          <a:prstGeom prst="rect">
            <a:avLst/>
          </a:prstGeom>
        </p:spPr>
        <p:txBody>
          <a:bodyPr lIns="182867" tIns="91438" rIns="182867" bIns="91438"/>
          <a:lstStyle>
            <a:lvl1pPr marL="0" indent="0">
              <a:buNone/>
              <a:defRPr sz="3200"/>
            </a:lvl1pPr>
            <a:lvl2pPr marL="913765" indent="0">
              <a:buNone/>
              <a:defRPr sz="2800"/>
            </a:lvl2pPr>
            <a:lvl3pPr marL="1828165" indent="0">
              <a:buNone/>
              <a:defRPr sz="2400"/>
            </a:lvl3pPr>
            <a:lvl4pPr marL="2741930" indent="0">
              <a:buNone/>
              <a:defRPr sz="2000"/>
            </a:lvl4pPr>
            <a:lvl5pPr marL="3656330" indent="0">
              <a:buNone/>
              <a:defRPr sz="2000"/>
            </a:lvl5pPr>
            <a:lvl6pPr marL="4570095" indent="0">
              <a:buNone/>
              <a:defRPr sz="2000"/>
            </a:lvl6pPr>
            <a:lvl7pPr marL="5484495" indent="0">
              <a:buNone/>
              <a:defRPr sz="2000"/>
            </a:lvl7pPr>
            <a:lvl8pPr marL="6398260" indent="0">
              <a:buNone/>
              <a:defRPr sz="2000"/>
            </a:lvl8pPr>
            <a:lvl9pPr marL="731266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2" y="12712711"/>
            <a:ext cx="8229599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199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4" cy="3200400"/>
          </a:xfrm>
          <a:prstGeom prst="rect">
            <a:avLst/>
          </a:prstGeom>
        </p:spPr>
        <p:txBody>
          <a:bodyPr lIns="182867" tIns="91438" rIns="182867" bIns="91438"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4" y="1974861"/>
            <a:ext cx="12344401" cy="9747250"/>
          </a:xfrm>
          <a:prstGeom prst="rect">
            <a:avLst/>
          </a:prstGeom>
        </p:spPr>
        <p:txBody>
          <a:bodyPr lIns="182867" tIns="91438" rIns="182867" bIns="91438" anchor="t"/>
          <a:lstStyle>
            <a:lvl1pPr marL="0" indent="0">
              <a:buNone/>
              <a:defRPr sz="6400"/>
            </a:lvl1pPr>
            <a:lvl2pPr marL="913765" indent="0">
              <a:buNone/>
              <a:defRPr sz="5600"/>
            </a:lvl2pPr>
            <a:lvl3pPr marL="1828165" indent="0">
              <a:buNone/>
              <a:defRPr sz="4800"/>
            </a:lvl3pPr>
            <a:lvl4pPr marL="2741930" indent="0">
              <a:buNone/>
              <a:defRPr sz="4000"/>
            </a:lvl4pPr>
            <a:lvl5pPr marL="3656330" indent="0">
              <a:buNone/>
              <a:defRPr sz="4000"/>
            </a:lvl5pPr>
            <a:lvl6pPr marL="4570095" indent="0">
              <a:buNone/>
              <a:defRPr sz="4000"/>
            </a:lvl6pPr>
            <a:lvl7pPr marL="5484495" indent="0">
              <a:buNone/>
              <a:defRPr sz="4000"/>
            </a:lvl7pPr>
            <a:lvl8pPr marL="6398260" indent="0">
              <a:buNone/>
              <a:defRPr sz="4000"/>
            </a:lvl8pPr>
            <a:lvl9pPr marL="7312660" indent="0">
              <a:buNone/>
              <a:defRPr sz="4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0"/>
            <a:ext cx="7864474" cy="7623176"/>
          </a:xfrm>
          <a:prstGeom prst="rect">
            <a:avLst/>
          </a:prstGeom>
        </p:spPr>
        <p:txBody>
          <a:bodyPr lIns="182867" tIns="91438" rIns="182867" bIns="91438"/>
          <a:lstStyle>
            <a:lvl1pPr marL="0" indent="0">
              <a:buNone/>
              <a:defRPr sz="3200"/>
            </a:lvl1pPr>
            <a:lvl2pPr marL="913765" indent="0">
              <a:buNone/>
              <a:defRPr sz="2800"/>
            </a:lvl2pPr>
            <a:lvl3pPr marL="1828165" indent="0">
              <a:buNone/>
              <a:defRPr sz="2400"/>
            </a:lvl3pPr>
            <a:lvl4pPr marL="2741930" indent="0">
              <a:buNone/>
              <a:defRPr sz="2000"/>
            </a:lvl4pPr>
            <a:lvl5pPr marL="3656330" indent="0">
              <a:buNone/>
              <a:defRPr sz="2000"/>
            </a:lvl5pPr>
            <a:lvl6pPr marL="4570095" indent="0">
              <a:buNone/>
              <a:defRPr sz="2000"/>
            </a:lvl6pPr>
            <a:lvl7pPr marL="5484495" indent="0">
              <a:buNone/>
              <a:defRPr sz="2000"/>
            </a:lvl7pPr>
            <a:lvl8pPr marL="6398260" indent="0">
              <a:buNone/>
              <a:defRPr sz="2000"/>
            </a:lvl8pPr>
            <a:lvl9pPr marL="731266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2" y="12712711"/>
            <a:ext cx="8229599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199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730259"/>
            <a:ext cx="21031201" cy="2651126"/>
          </a:xfrm>
          <a:prstGeom prst="rect">
            <a:avLst/>
          </a:prstGeom>
        </p:spPr>
        <p:txBody>
          <a:bodyPr lIns="182867" tIns="91438" rIns="182867" bIns="91438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1" y="3651250"/>
            <a:ext cx="21031201" cy="8702676"/>
          </a:xfrm>
          <a:prstGeom prst="rect">
            <a:avLst/>
          </a:prstGeom>
        </p:spPr>
        <p:txBody>
          <a:bodyPr vert="eaVert" lIns="182867" tIns="91438" rIns="182867" bIns="91438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2" y="12712711"/>
            <a:ext cx="8229599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199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9" y="730250"/>
            <a:ext cx="5257799" cy="11623676"/>
          </a:xfrm>
          <a:prstGeom prst="rect">
            <a:avLst/>
          </a:prstGeom>
        </p:spPr>
        <p:txBody>
          <a:bodyPr vert="eaVert" lIns="182867" tIns="91438" rIns="182867" bIns="91438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1" y="730250"/>
            <a:ext cx="15468600" cy="11623676"/>
          </a:xfrm>
          <a:prstGeom prst="rect">
            <a:avLst/>
          </a:prstGeom>
        </p:spPr>
        <p:txBody>
          <a:bodyPr vert="eaVert" lIns="182867" tIns="91438" rIns="182867" bIns="91438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2" y="12712711"/>
            <a:ext cx="8229599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199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_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master30_image0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24384000" cy="13716000"/>
          </a:xfrm>
          <a:prstGeom prst="rect">
            <a:avLst/>
          </a:prstGeom>
        </p:spPr>
      </p:pic>
      <p:grpSp>
        <p:nvGrpSpPr>
          <p:cNvPr id="2" name="组合 12"/>
          <p:cNvGrpSpPr/>
          <p:nvPr userDrawn="1"/>
        </p:nvGrpSpPr>
        <p:grpSpPr>
          <a:xfrm>
            <a:off x="15864405" y="11913954"/>
            <a:ext cx="7776865" cy="1095516"/>
            <a:chOff x="15648384" y="1081972"/>
            <a:chExt cx="7776865" cy="1095516"/>
          </a:xfrm>
        </p:grpSpPr>
        <p:sp>
          <p:nvSpPr>
            <p:cNvPr id="17" name="Shape 15"/>
            <p:cNvSpPr/>
            <p:nvPr/>
          </p:nvSpPr>
          <p:spPr>
            <a:xfrm>
              <a:off x="15720393" y="1797897"/>
              <a:ext cx="7704856" cy="37959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50800" tIns="50800" rIns="50800" bIns="50800" anchor="ctr">
              <a:spAutoFit/>
            </a:bodyPr>
            <a:lstStyle/>
            <a:p>
              <a:pPr>
                <a:defRPr sz="5200"/>
              </a:pPr>
              <a:r>
                <a:rPr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 create a happy lifestyle enjoyed by all people through technology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15648384" y="1081972"/>
              <a:ext cx="7643118" cy="748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486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4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Helvetica"/>
                </a:rPr>
                <a:t>用科技创造人人乐享的生活方式</a:t>
              </a:r>
            </a:p>
          </p:txBody>
        </p:sp>
      </p:grpSp>
      <p:pic>
        <p:nvPicPr>
          <p:cNvPr id="1026" name="Picture 2" descr="C:\Users\hp\Desktop\5545454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42735" y="809328"/>
            <a:ext cx="7189854" cy="1786112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4"/>
          <p:cNvSpPr>
            <a:spLocks noEditPoints="1"/>
          </p:cNvSpPr>
          <p:nvPr userDrawn="1"/>
        </p:nvSpPr>
        <p:spPr bwMode="auto">
          <a:xfrm>
            <a:off x="937652" y="723903"/>
            <a:ext cx="609031" cy="649282"/>
          </a:xfrm>
          <a:custGeom>
            <a:avLst/>
            <a:gdLst/>
            <a:ahLst/>
            <a:cxnLst>
              <a:cxn ang="0">
                <a:pos x="193" y="241"/>
              </a:cxn>
              <a:cxn ang="0">
                <a:pos x="16" y="241"/>
              </a:cxn>
              <a:cxn ang="0">
                <a:pos x="0" y="225"/>
              </a:cxn>
              <a:cxn ang="0">
                <a:pos x="0" y="64"/>
              </a:cxn>
              <a:cxn ang="0">
                <a:pos x="0" y="48"/>
              </a:cxn>
              <a:cxn ang="0">
                <a:pos x="0" y="32"/>
              </a:cxn>
              <a:cxn ang="0">
                <a:pos x="16" y="16"/>
              </a:cxn>
              <a:cxn ang="0">
                <a:pos x="49" y="16"/>
              </a:cxn>
              <a:cxn ang="0">
                <a:pos x="49" y="32"/>
              </a:cxn>
              <a:cxn ang="0">
                <a:pos x="16" y="32"/>
              </a:cxn>
              <a:cxn ang="0">
                <a:pos x="16" y="48"/>
              </a:cxn>
              <a:cxn ang="0">
                <a:pos x="49" y="48"/>
              </a:cxn>
              <a:cxn ang="0">
                <a:pos x="49" y="64"/>
              </a:cxn>
              <a:cxn ang="0">
                <a:pos x="16" y="64"/>
              </a:cxn>
              <a:cxn ang="0">
                <a:pos x="16" y="225"/>
              </a:cxn>
              <a:cxn ang="0">
                <a:pos x="193" y="225"/>
              </a:cxn>
              <a:cxn ang="0">
                <a:pos x="193" y="128"/>
              </a:cxn>
              <a:cxn ang="0">
                <a:pos x="210" y="112"/>
              </a:cxn>
              <a:cxn ang="0">
                <a:pos x="210" y="225"/>
              </a:cxn>
              <a:cxn ang="0">
                <a:pos x="193" y="241"/>
              </a:cxn>
              <a:cxn ang="0">
                <a:pos x="193" y="241"/>
              </a:cxn>
              <a:cxn ang="0">
                <a:pos x="113" y="48"/>
              </a:cxn>
              <a:cxn ang="0">
                <a:pos x="97" y="64"/>
              </a:cxn>
              <a:cxn ang="0">
                <a:pos x="65" y="64"/>
              </a:cxn>
              <a:cxn ang="0">
                <a:pos x="65" y="48"/>
              </a:cxn>
              <a:cxn ang="0">
                <a:pos x="65" y="32"/>
              </a:cxn>
              <a:cxn ang="0">
                <a:pos x="65" y="16"/>
              </a:cxn>
              <a:cxn ang="0">
                <a:pos x="65" y="0"/>
              </a:cxn>
              <a:cxn ang="0">
                <a:pos x="145" y="0"/>
              </a:cxn>
              <a:cxn ang="0">
                <a:pos x="145" y="16"/>
              </a:cxn>
              <a:cxn ang="0">
                <a:pos x="129" y="32"/>
              </a:cxn>
              <a:cxn ang="0">
                <a:pos x="113" y="48"/>
              </a:cxn>
              <a:cxn ang="0">
                <a:pos x="113" y="48"/>
              </a:cxn>
              <a:cxn ang="0">
                <a:pos x="113" y="24"/>
              </a:cxn>
              <a:cxn ang="0">
                <a:pos x="113" y="16"/>
              </a:cxn>
              <a:cxn ang="0">
                <a:pos x="105" y="16"/>
              </a:cxn>
              <a:cxn ang="0">
                <a:pos x="97" y="16"/>
              </a:cxn>
              <a:cxn ang="0">
                <a:pos x="97" y="24"/>
              </a:cxn>
              <a:cxn ang="0">
                <a:pos x="97" y="32"/>
              </a:cxn>
              <a:cxn ang="0">
                <a:pos x="105" y="32"/>
              </a:cxn>
              <a:cxn ang="0">
                <a:pos x="113" y="32"/>
              </a:cxn>
              <a:cxn ang="0">
                <a:pos x="113" y="24"/>
              </a:cxn>
              <a:cxn ang="0">
                <a:pos x="113" y="24"/>
              </a:cxn>
              <a:cxn ang="0">
                <a:pos x="210" y="64"/>
              </a:cxn>
              <a:cxn ang="0">
                <a:pos x="177" y="32"/>
              </a:cxn>
              <a:cxn ang="0">
                <a:pos x="193" y="16"/>
              </a:cxn>
              <a:cxn ang="0">
                <a:pos x="210" y="16"/>
              </a:cxn>
              <a:cxn ang="0">
                <a:pos x="226" y="32"/>
              </a:cxn>
              <a:cxn ang="0">
                <a:pos x="226" y="48"/>
              </a:cxn>
              <a:cxn ang="0">
                <a:pos x="210" y="64"/>
              </a:cxn>
              <a:cxn ang="0">
                <a:pos x="210" y="64"/>
              </a:cxn>
              <a:cxn ang="0">
                <a:pos x="81" y="193"/>
              </a:cxn>
              <a:cxn ang="0">
                <a:pos x="49" y="161"/>
              </a:cxn>
              <a:cxn ang="0">
                <a:pos x="161" y="48"/>
              </a:cxn>
              <a:cxn ang="0">
                <a:pos x="193" y="80"/>
              </a:cxn>
              <a:cxn ang="0">
                <a:pos x="81" y="193"/>
              </a:cxn>
              <a:cxn ang="0">
                <a:pos x="81" y="193"/>
              </a:cxn>
              <a:cxn ang="0">
                <a:pos x="65" y="193"/>
              </a:cxn>
              <a:cxn ang="0">
                <a:pos x="32" y="209"/>
              </a:cxn>
              <a:cxn ang="0">
                <a:pos x="49" y="177"/>
              </a:cxn>
              <a:cxn ang="0">
                <a:pos x="65" y="193"/>
              </a:cxn>
              <a:cxn ang="0">
                <a:pos x="65" y="193"/>
              </a:cxn>
            </a:cxnLst>
            <a:rect l="0" t="0" r="r" b="b"/>
            <a:pathLst>
              <a:path w="226" h="241">
                <a:moveTo>
                  <a:pt x="193" y="241"/>
                </a:moveTo>
                <a:lnTo>
                  <a:pt x="16" y="241"/>
                </a:lnTo>
                <a:lnTo>
                  <a:pt x="0" y="225"/>
                </a:lnTo>
                <a:lnTo>
                  <a:pt x="0" y="64"/>
                </a:lnTo>
                <a:lnTo>
                  <a:pt x="0" y="48"/>
                </a:lnTo>
                <a:lnTo>
                  <a:pt x="0" y="32"/>
                </a:lnTo>
                <a:lnTo>
                  <a:pt x="16" y="16"/>
                </a:lnTo>
                <a:lnTo>
                  <a:pt x="49" y="16"/>
                </a:lnTo>
                <a:lnTo>
                  <a:pt x="49" y="32"/>
                </a:lnTo>
                <a:lnTo>
                  <a:pt x="16" y="32"/>
                </a:lnTo>
                <a:lnTo>
                  <a:pt x="16" y="48"/>
                </a:lnTo>
                <a:lnTo>
                  <a:pt x="49" y="48"/>
                </a:lnTo>
                <a:lnTo>
                  <a:pt x="49" y="64"/>
                </a:lnTo>
                <a:lnTo>
                  <a:pt x="16" y="64"/>
                </a:lnTo>
                <a:lnTo>
                  <a:pt x="16" y="225"/>
                </a:lnTo>
                <a:lnTo>
                  <a:pt x="193" y="225"/>
                </a:lnTo>
                <a:lnTo>
                  <a:pt x="193" y="128"/>
                </a:lnTo>
                <a:lnTo>
                  <a:pt x="210" y="112"/>
                </a:lnTo>
                <a:lnTo>
                  <a:pt x="210" y="225"/>
                </a:lnTo>
                <a:lnTo>
                  <a:pt x="193" y="241"/>
                </a:lnTo>
                <a:lnTo>
                  <a:pt x="193" y="241"/>
                </a:lnTo>
                <a:close/>
                <a:moveTo>
                  <a:pt x="113" y="48"/>
                </a:moveTo>
                <a:lnTo>
                  <a:pt x="97" y="64"/>
                </a:lnTo>
                <a:lnTo>
                  <a:pt x="65" y="64"/>
                </a:lnTo>
                <a:lnTo>
                  <a:pt x="65" y="48"/>
                </a:lnTo>
                <a:lnTo>
                  <a:pt x="65" y="32"/>
                </a:lnTo>
                <a:lnTo>
                  <a:pt x="65" y="16"/>
                </a:lnTo>
                <a:lnTo>
                  <a:pt x="65" y="0"/>
                </a:lnTo>
                <a:lnTo>
                  <a:pt x="145" y="0"/>
                </a:lnTo>
                <a:lnTo>
                  <a:pt x="145" y="16"/>
                </a:lnTo>
                <a:lnTo>
                  <a:pt x="129" y="32"/>
                </a:lnTo>
                <a:lnTo>
                  <a:pt x="113" y="48"/>
                </a:lnTo>
                <a:lnTo>
                  <a:pt x="113" y="48"/>
                </a:lnTo>
                <a:close/>
                <a:moveTo>
                  <a:pt x="113" y="24"/>
                </a:moveTo>
                <a:lnTo>
                  <a:pt x="113" y="16"/>
                </a:lnTo>
                <a:lnTo>
                  <a:pt x="105" y="16"/>
                </a:lnTo>
                <a:lnTo>
                  <a:pt x="97" y="16"/>
                </a:lnTo>
                <a:lnTo>
                  <a:pt x="97" y="24"/>
                </a:lnTo>
                <a:lnTo>
                  <a:pt x="97" y="32"/>
                </a:lnTo>
                <a:lnTo>
                  <a:pt x="105" y="32"/>
                </a:lnTo>
                <a:lnTo>
                  <a:pt x="113" y="32"/>
                </a:lnTo>
                <a:lnTo>
                  <a:pt x="113" y="24"/>
                </a:lnTo>
                <a:lnTo>
                  <a:pt x="113" y="24"/>
                </a:lnTo>
                <a:close/>
                <a:moveTo>
                  <a:pt x="210" y="64"/>
                </a:moveTo>
                <a:lnTo>
                  <a:pt x="177" y="32"/>
                </a:lnTo>
                <a:lnTo>
                  <a:pt x="193" y="16"/>
                </a:lnTo>
                <a:lnTo>
                  <a:pt x="210" y="16"/>
                </a:lnTo>
                <a:lnTo>
                  <a:pt x="226" y="32"/>
                </a:lnTo>
                <a:lnTo>
                  <a:pt x="226" y="48"/>
                </a:lnTo>
                <a:lnTo>
                  <a:pt x="210" y="64"/>
                </a:lnTo>
                <a:lnTo>
                  <a:pt x="210" y="64"/>
                </a:lnTo>
                <a:close/>
                <a:moveTo>
                  <a:pt x="81" y="193"/>
                </a:moveTo>
                <a:lnTo>
                  <a:pt x="49" y="161"/>
                </a:lnTo>
                <a:lnTo>
                  <a:pt x="161" y="48"/>
                </a:lnTo>
                <a:lnTo>
                  <a:pt x="193" y="80"/>
                </a:lnTo>
                <a:lnTo>
                  <a:pt x="81" y="193"/>
                </a:lnTo>
                <a:lnTo>
                  <a:pt x="81" y="193"/>
                </a:lnTo>
                <a:close/>
                <a:moveTo>
                  <a:pt x="65" y="193"/>
                </a:moveTo>
                <a:lnTo>
                  <a:pt x="32" y="209"/>
                </a:lnTo>
                <a:lnTo>
                  <a:pt x="49" y="177"/>
                </a:lnTo>
                <a:lnTo>
                  <a:pt x="65" y="193"/>
                </a:lnTo>
                <a:lnTo>
                  <a:pt x="65" y="19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/>
        </p:spPr>
        <p:txBody>
          <a:bodyPr vert="horz" wrap="square" lIns="243765" tIns="121882" rIns="243765" bIns="121882" numCol="1" anchor="t" anchorCtr="0" compatLnSpc="1"/>
          <a:lstStyle/>
          <a:p>
            <a:pPr defTabSz="2437130" hangingPunct="1">
              <a:defRPr/>
            </a:pPr>
            <a:endParaRPr lang="en-US" sz="4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 userDrawn="1"/>
        </p:nvGrpSpPr>
        <p:grpSpPr>
          <a:xfrm>
            <a:off x="1223700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algn="ctr" defTabSz="2437130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2437130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"/>
            <a:ext cx="24384000" cy="13715998"/>
          </a:xfrm>
          <a:prstGeom prst="rect">
            <a:avLst/>
          </a:prstGeom>
        </p:spPr>
      </p:pic>
      <p:grpSp>
        <p:nvGrpSpPr>
          <p:cNvPr id="2" name="组合 7"/>
          <p:cNvGrpSpPr/>
          <p:nvPr userDrawn="1"/>
        </p:nvGrpSpPr>
        <p:grpSpPr>
          <a:xfrm>
            <a:off x="1223700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algn="ctr" defTabSz="2437130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2437130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"/>
            <a:ext cx="24384000" cy="13715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aster30_image0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6" cy="13716000"/>
          </a:xfrm>
          <a:prstGeom prst="rect">
            <a:avLst/>
          </a:prstGeom>
        </p:spPr>
      </p:pic>
      <p:grpSp>
        <p:nvGrpSpPr>
          <p:cNvPr id="2" name="组合 8"/>
          <p:cNvGrpSpPr/>
          <p:nvPr userDrawn="1"/>
        </p:nvGrpSpPr>
        <p:grpSpPr>
          <a:xfrm>
            <a:off x="15456368" y="11663499"/>
            <a:ext cx="8380820" cy="1195557"/>
            <a:chOff x="5652120" y="4301225"/>
            <a:chExt cx="3142807" cy="44833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724128" y="4301225"/>
              <a:ext cx="2963551" cy="315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220091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4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Helvetica"/>
                </a:rPr>
                <a:t>科 技 创 造 客 户 乐 享 体 验</a:t>
              </a: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5652120" y="4587976"/>
              <a:ext cx="3142807" cy="1615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Creating delightful customer experience through technology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Picture 2" descr="E:\公司对外发布视频资料\VI规范及物料\上市公司定稿\海联金汇-03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719" y="626439"/>
            <a:ext cx="9409046" cy="21991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7" y="2244726"/>
            <a:ext cx="18288001" cy="4775200"/>
          </a:xfrm>
          <a:prstGeom prst="rect">
            <a:avLst/>
          </a:prstGeom>
        </p:spPr>
        <p:txBody>
          <a:bodyPr lIns="182877" tIns="91442" rIns="182877" bIns="91442"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7" y="7204076"/>
            <a:ext cx="18288001" cy="3311524"/>
          </a:xfrm>
          <a:prstGeom prst="rect">
            <a:avLst/>
          </a:prstGeom>
        </p:spPr>
        <p:txBody>
          <a:bodyPr lIns="182877" tIns="91442" rIns="182877" bIns="91442"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165" indent="0" algn="ctr">
              <a:buNone/>
              <a:defRPr sz="3600"/>
            </a:lvl3pPr>
            <a:lvl4pPr marL="2742565" indent="0" algn="ctr">
              <a:buNone/>
              <a:defRPr sz="3200"/>
            </a:lvl4pPr>
            <a:lvl5pPr marL="3656330" indent="0" algn="ctr">
              <a:buNone/>
              <a:defRPr sz="3200"/>
            </a:lvl5pPr>
            <a:lvl6pPr marL="4570730" indent="0" algn="ctr">
              <a:buNone/>
              <a:defRPr sz="3200"/>
            </a:lvl6pPr>
            <a:lvl7pPr marL="5484495" indent="0" algn="ctr">
              <a:buNone/>
              <a:defRPr sz="3200"/>
            </a:lvl7pPr>
            <a:lvl8pPr marL="6398895" indent="0" algn="ctr">
              <a:buNone/>
              <a:defRPr sz="3200"/>
            </a:lvl8pPr>
            <a:lvl9pPr marL="7313295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2" y="12712709"/>
            <a:ext cx="8229599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199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730259"/>
            <a:ext cx="21031201" cy="2651126"/>
          </a:xfrm>
          <a:prstGeom prst="rect">
            <a:avLst/>
          </a:prstGeom>
        </p:spPr>
        <p:txBody>
          <a:bodyPr lIns="182877" tIns="91442" rIns="182877" bIns="91442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1" y="3651250"/>
            <a:ext cx="21031201" cy="8702676"/>
          </a:xfrm>
          <a:prstGeom prst="rect">
            <a:avLst/>
          </a:prstGeom>
        </p:spPr>
        <p:txBody>
          <a:bodyPr lIns="182877" tIns="91442" rIns="182877" bIns="91442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2" y="12712709"/>
            <a:ext cx="8229599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199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699" y="3419485"/>
            <a:ext cx="21031201" cy="5705474"/>
          </a:xfrm>
          <a:prstGeom prst="rect">
            <a:avLst/>
          </a:prstGeom>
        </p:spPr>
        <p:txBody>
          <a:bodyPr lIns="182877" tIns="91442" rIns="182877" bIns="91442"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699" y="9178935"/>
            <a:ext cx="21031201" cy="3000374"/>
          </a:xfrm>
          <a:prstGeom prst="rect">
            <a:avLst/>
          </a:prstGeom>
        </p:spPr>
        <p:txBody>
          <a:bodyPr lIns="182877" tIns="91442" rIns="182877" bIns="91442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165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56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633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073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44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3988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32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2" y="12712709"/>
            <a:ext cx="8229599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199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730259"/>
            <a:ext cx="21031201" cy="2651126"/>
          </a:xfrm>
          <a:prstGeom prst="rect">
            <a:avLst/>
          </a:prstGeom>
        </p:spPr>
        <p:txBody>
          <a:bodyPr lIns="182877" tIns="91442" rIns="182877" bIns="91442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7" y="3651250"/>
            <a:ext cx="10363201" cy="8702676"/>
          </a:xfrm>
          <a:prstGeom prst="rect">
            <a:avLst/>
          </a:prstGeom>
        </p:spPr>
        <p:txBody>
          <a:bodyPr lIns="182877" tIns="91442" rIns="182877" bIns="91442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6" y="3651250"/>
            <a:ext cx="10363201" cy="8702676"/>
          </a:xfrm>
          <a:prstGeom prst="rect">
            <a:avLst/>
          </a:prstGeom>
        </p:spPr>
        <p:txBody>
          <a:bodyPr lIns="182877" tIns="91442" rIns="182877" bIns="91442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2" y="12712709"/>
            <a:ext cx="8229599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199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323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3704176" y="1377240"/>
            <a:ext cx="10679831" cy="12338760"/>
          </a:xfrm>
          <a:prstGeom prst="rect">
            <a:avLst/>
          </a:prstGeom>
        </p:spPr>
      </p:pic>
      <p:pic>
        <p:nvPicPr>
          <p:cNvPr id="4" name="Picture 3" descr="D:\品牌\联动优势LOGO\最新LOGO0920\横版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5347" y="0"/>
            <a:ext cx="3428653" cy="144016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730259"/>
            <a:ext cx="21031201" cy="2651126"/>
          </a:xfrm>
          <a:prstGeom prst="rect">
            <a:avLst/>
          </a:prstGeom>
        </p:spPr>
        <p:txBody>
          <a:bodyPr lIns="182877" tIns="91442" rIns="182877" bIns="91442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8" y="3362326"/>
            <a:ext cx="10315574" cy="1647824"/>
          </a:xfrm>
          <a:prstGeom prst="rect">
            <a:avLst/>
          </a:prstGeom>
        </p:spPr>
        <p:txBody>
          <a:bodyPr lIns="182877" tIns="91442" rIns="182877" bIns="91442"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165" indent="0">
              <a:buNone/>
              <a:defRPr sz="3600" b="1"/>
            </a:lvl3pPr>
            <a:lvl4pPr marL="2742565" indent="0">
              <a:buNone/>
              <a:defRPr sz="3200" b="1"/>
            </a:lvl4pPr>
            <a:lvl5pPr marL="3656330" indent="0">
              <a:buNone/>
              <a:defRPr sz="3200" b="1"/>
            </a:lvl5pPr>
            <a:lvl6pPr marL="4570730" indent="0">
              <a:buNone/>
              <a:defRPr sz="3200" b="1"/>
            </a:lvl6pPr>
            <a:lvl7pPr marL="5484495" indent="0">
              <a:buNone/>
              <a:defRPr sz="3200" b="1"/>
            </a:lvl7pPr>
            <a:lvl8pPr marL="6398895" indent="0">
              <a:buNone/>
              <a:defRPr sz="3200" b="1"/>
            </a:lvl8pPr>
            <a:lvl9pPr marL="731329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8" y="5010150"/>
            <a:ext cx="10315574" cy="7369176"/>
          </a:xfrm>
          <a:prstGeom prst="rect">
            <a:avLst/>
          </a:prstGeom>
        </p:spPr>
        <p:txBody>
          <a:bodyPr lIns="182877" tIns="91442" rIns="182877" bIns="91442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lIns="182877" tIns="91442" rIns="182877" bIns="91442"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165" indent="0">
              <a:buNone/>
              <a:defRPr sz="3600" b="1"/>
            </a:lvl3pPr>
            <a:lvl4pPr marL="2742565" indent="0">
              <a:buNone/>
              <a:defRPr sz="3200" b="1"/>
            </a:lvl4pPr>
            <a:lvl5pPr marL="3656330" indent="0">
              <a:buNone/>
              <a:defRPr sz="3200" b="1"/>
            </a:lvl5pPr>
            <a:lvl6pPr marL="4570730" indent="0">
              <a:buNone/>
              <a:defRPr sz="3200" b="1"/>
            </a:lvl6pPr>
            <a:lvl7pPr marL="5484495" indent="0">
              <a:buNone/>
              <a:defRPr sz="3200" b="1"/>
            </a:lvl7pPr>
            <a:lvl8pPr marL="6398895" indent="0">
              <a:buNone/>
              <a:defRPr sz="3200" b="1"/>
            </a:lvl8pPr>
            <a:lvl9pPr marL="731329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 lIns="182877" tIns="91442" rIns="182877" bIns="91442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6400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77202" y="12712709"/>
            <a:ext cx="8229599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221199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730259"/>
            <a:ext cx="21031201" cy="2651126"/>
          </a:xfrm>
          <a:prstGeom prst="rect">
            <a:avLst/>
          </a:prstGeom>
        </p:spPr>
        <p:txBody>
          <a:bodyPr lIns="182877" tIns="91442" rIns="182877" bIns="91442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6400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7202" y="12712709"/>
            <a:ext cx="8229599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221199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6400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77202" y="12712709"/>
            <a:ext cx="8229599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221199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4" cy="3200400"/>
          </a:xfrm>
          <a:prstGeom prst="rect">
            <a:avLst/>
          </a:prstGeom>
        </p:spPr>
        <p:txBody>
          <a:bodyPr lIns="182877" tIns="91442" rIns="182877" bIns="91442"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2" y="1974859"/>
            <a:ext cx="12344401" cy="9747250"/>
          </a:xfrm>
          <a:prstGeom prst="rect">
            <a:avLst/>
          </a:prstGeom>
        </p:spPr>
        <p:txBody>
          <a:bodyPr lIns="182877" tIns="91442" rIns="182877" bIns="91442"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0"/>
            <a:ext cx="7864474" cy="7623176"/>
          </a:xfrm>
          <a:prstGeom prst="rect">
            <a:avLst/>
          </a:prstGeom>
        </p:spPr>
        <p:txBody>
          <a:bodyPr lIns="182877" tIns="91442" rIns="182877" bIns="91442"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165" indent="0">
              <a:buNone/>
              <a:defRPr sz="2400"/>
            </a:lvl3pPr>
            <a:lvl4pPr marL="2742565" indent="0">
              <a:buNone/>
              <a:defRPr sz="2000"/>
            </a:lvl4pPr>
            <a:lvl5pPr marL="3656330" indent="0">
              <a:buNone/>
              <a:defRPr sz="2000"/>
            </a:lvl5pPr>
            <a:lvl6pPr marL="4570730" indent="0">
              <a:buNone/>
              <a:defRPr sz="2000"/>
            </a:lvl6pPr>
            <a:lvl7pPr marL="5484495" indent="0">
              <a:buNone/>
              <a:defRPr sz="2000"/>
            </a:lvl7pPr>
            <a:lvl8pPr marL="6398895" indent="0">
              <a:buNone/>
              <a:defRPr sz="2000"/>
            </a:lvl8pPr>
            <a:lvl9pPr marL="7313295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2" y="12712709"/>
            <a:ext cx="8229599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199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4" cy="3200400"/>
          </a:xfrm>
          <a:prstGeom prst="rect">
            <a:avLst/>
          </a:prstGeom>
        </p:spPr>
        <p:txBody>
          <a:bodyPr lIns="182877" tIns="91442" rIns="182877" bIns="91442"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2" y="1974859"/>
            <a:ext cx="12344401" cy="9747250"/>
          </a:xfrm>
          <a:prstGeom prst="rect">
            <a:avLst/>
          </a:prstGeom>
        </p:spPr>
        <p:txBody>
          <a:bodyPr lIns="182877" tIns="91442" rIns="182877" bIns="91442"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330" indent="0">
              <a:buNone/>
              <a:defRPr sz="4000"/>
            </a:lvl5pPr>
            <a:lvl6pPr marL="4570730" indent="0">
              <a:buNone/>
              <a:defRPr sz="4000"/>
            </a:lvl6pPr>
            <a:lvl7pPr marL="5484495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0"/>
            <a:ext cx="7864474" cy="7623176"/>
          </a:xfrm>
          <a:prstGeom prst="rect">
            <a:avLst/>
          </a:prstGeom>
        </p:spPr>
        <p:txBody>
          <a:bodyPr lIns="182877" tIns="91442" rIns="182877" bIns="91442"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165" indent="0">
              <a:buNone/>
              <a:defRPr sz="2400"/>
            </a:lvl3pPr>
            <a:lvl4pPr marL="2742565" indent="0">
              <a:buNone/>
              <a:defRPr sz="2000"/>
            </a:lvl4pPr>
            <a:lvl5pPr marL="3656330" indent="0">
              <a:buNone/>
              <a:defRPr sz="2000"/>
            </a:lvl5pPr>
            <a:lvl6pPr marL="4570730" indent="0">
              <a:buNone/>
              <a:defRPr sz="2000"/>
            </a:lvl6pPr>
            <a:lvl7pPr marL="5484495" indent="0">
              <a:buNone/>
              <a:defRPr sz="2000"/>
            </a:lvl7pPr>
            <a:lvl8pPr marL="6398895" indent="0">
              <a:buNone/>
              <a:defRPr sz="2000"/>
            </a:lvl8pPr>
            <a:lvl9pPr marL="7313295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2" y="12712709"/>
            <a:ext cx="8229599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199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730259"/>
            <a:ext cx="21031201" cy="2651126"/>
          </a:xfrm>
          <a:prstGeom prst="rect">
            <a:avLst/>
          </a:prstGeom>
        </p:spPr>
        <p:txBody>
          <a:bodyPr lIns="182877" tIns="91442" rIns="182877" bIns="91442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1" y="3651250"/>
            <a:ext cx="21031201" cy="8702676"/>
          </a:xfrm>
          <a:prstGeom prst="rect">
            <a:avLst/>
          </a:prstGeom>
        </p:spPr>
        <p:txBody>
          <a:bodyPr vert="eaVert" lIns="182877" tIns="91442" rIns="182877" bIns="91442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2" y="12712709"/>
            <a:ext cx="8229599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199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7" y="730250"/>
            <a:ext cx="5257799" cy="11623676"/>
          </a:xfrm>
          <a:prstGeom prst="rect">
            <a:avLst/>
          </a:prstGeom>
        </p:spPr>
        <p:txBody>
          <a:bodyPr vert="eaVert" lIns="182877" tIns="91442" rIns="182877" bIns="91442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1" y="730250"/>
            <a:ext cx="15468600" cy="11623676"/>
          </a:xfrm>
          <a:prstGeom prst="rect">
            <a:avLst/>
          </a:prstGeom>
        </p:spPr>
        <p:txBody>
          <a:bodyPr vert="eaVert" lIns="182877" tIns="91442" rIns="182877" bIns="91442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2" y="12712709"/>
            <a:ext cx="8229599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199" y="12712709"/>
            <a:ext cx="5486401" cy="730250"/>
          </a:xfrm>
          <a:prstGeom prst="rect">
            <a:avLst/>
          </a:prstGeom>
        </p:spPr>
        <p:txBody>
          <a:bodyPr lIns="182877" tIns="91442" rIns="182877" bIns="91442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品牌\联动优势LOGO\最新LOGO0920\横版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347" y="0"/>
            <a:ext cx="3428653" cy="144016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4"/>
          <p:cNvSpPr>
            <a:spLocks noEditPoints="1"/>
          </p:cNvSpPr>
          <p:nvPr userDrawn="1"/>
        </p:nvSpPr>
        <p:spPr bwMode="auto">
          <a:xfrm>
            <a:off x="937652" y="723903"/>
            <a:ext cx="609031" cy="649282"/>
          </a:xfrm>
          <a:custGeom>
            <a:avLst/>
            <a:gdLst/>
            <a:ahLst/>
            <a:cxnLst>
              <a:cxn ang="0">
                <a:pos x="193" y="241"/>
              </a:cxn>
              <a:cxn ang="0">
                <a:pos x="16" y="241"/>
              </a:cxn>
              <a:cxn ang="0">
                <a:pos x="0" y="225"/>
              </a:cxn>
              <a:cxn ang="0">
                <a:pos x="0" y="64"/>
              </a:cxn>
              <a:cxn ang="0">
                <a:pos x="0" y="48"/>
              </a:cxn>
              <a:cxn ang="0">
                <a:pos x="0" y="32"/>
              </a:cxn>
              <a:cxn ang="0">
                <a:pos x="16" y="16"/>
              </a:cxn>
              <a:cxn ang="0">
                <a:pos x="49" y="16"/>
              </a:cxn>
              <a:cxn ang="0">
                <a:pos x="49" y="32"/>
              </a:cxn>
              <a:cxn ang="0">
                <a:pos x="16" y="32"/>
              </a:cxn>
              <a:cxn ang="0">
                <a:pos x="16" y="48"/>
              </a:cxn>
              <a:cxn ang="0">
                <a:pos x="49" y="48"/>
              </a:cxn>
              <a:cxn ang="0">
                <a:pos x="49" y="64"/>
              </a:cxn>
              <a:cxn ang="0">
                <a:pos x="16" y="64"/>
              </a:cxn>
              <a:cxn ang="0">
                <a:pos x="16" y="225"/>
              </a:cxn>
              <a:cxn ang="0">
                <a:pos x="193" y="225"/>
              </a:cxn>
              <a:cxn ang="0">
                <a:pos x="193" y="128"/>
              </a:cxn>
              <a:cxn ang="0">
                <a:pos x="210" y="112"/>
              </a:cxn>
              <a:cxn ang="0">
                <a:pos x="210" y="225"/>
              </a:cxn>
              <a:cxn ang="0">
                <a:pos x="193" y="241"/>
              </a:cxn>
              <a:cxn ang="0">
                <a:pos x="193" y="241"/>
              </a:cxn>
              <a:cxn ang="0">
                <a:pos x="113" y="48"/>
              </a:cxn>
              <a:cxn ang="0">
                <a:pos x="97" y="64"/>
              </a:cxn>
              <a:cxn ang="0">
                <a:pos x="65" y="64"/>
              </a:cxn>
              <a:cxn ang="0">
                <a:pos x="65" y="48"/>
              </a:cxn>
              <a:cxn ang="0">
                <a:pos x="65" y="32"/>
              </a:cxn>
              <a:cxn ang="0">
                <a:pos x="65" y="16"/>
              </a:cxn>
              <a:cxn ang="0">
                <a:pos x="65" y="0"/>
              </a:cxn>
              <a:cxn ang="0">
                <a:pos x="145" y="0"/>
              </a:cxn>
              <a:cxn ang="0">
                <a:pos x="145" y="16"/>
              </a:cxn>
              <a:cxn ang="0">
                <a:pos x="129" y="32"/>
              </a:cxn>
              <a:cxn ang="0">
                <a:pos x="113" y="48"/>
              </a:cxn>
              <a:cxn ang="0">
                <a:pos x="113" y="48"/>
              </a:cxn>
              <a:cxn ang="0">
                <a:pos x="113" y="24"/>
              </a:cxn>
              <a:cxn ang="0">
                <a:pos x="113" y="16"/>
              </a:cxn>
              <a:cxn ang="0">
                <a:pos x="105" y="16"/>
              </a:cxn>
              <a:cxn ang="0">
                <a:pos x="97" y="16"/>
              </a:cxn>
              <a:cxn ang="0">
                <a:pos x="97" y="24"/>
              </a:cxn>
              <a:cxn ang="0">
                <a:pos x="97" y="32"/>
              </a:cxn>
              <a:cxn ang="0">
                <a:pos x="105" y="32"/>
              </a:cxn>
              <a:cxn ang="0">
                <a:pos x="113" y="32"/>
              </a:cxn>
              <a:cxn ang="0">
                <a:pos x="113" y="24"/>
              </a:cxn>
              <a:cxn ang="0">
                <a:pos x="113" y="24"/>
              </a:cxn>
              <a:cxn ang="0">
                <a:pos x="210" y="64"/>
              </a:cxn>
              <a:cxn ang="0">
                <a:pos x="177" y="32"/>
              </a:cxn>
              <a:cxn ang="0">
                <a:pos x="193" y="16"/>
              </a:cxn>
              <a:cxn ang="0">
                <a:pos x="210" y="16"/>
              </a:cxn>
              <a:cxn ang="0">
                <a:pos x="226" y="32"/>
              </a:cxn>
              <a:cxn ang="0">
                <a:pos x="226" y="48"/>
              </a:cxn>
              <a:cxn ang="0">
                <a:pos x="210" y="64"/>
              </a:cxn>
              <a:cxn ang="0">
                <a:pos x="210" y="64"/>
              </a:cxn>
              <a:cxn ang="0">
                <a:pos x="81" y="193"/>
              </a:cxn>
              <a:cxn ang="0">
                <a:pos x="49" y="161"/>
              </a:cxn>
              <a:cxn ang="0">
                <a:pos x="161" y="48"/>
              </a:cxn>
              <a:cxn ang="0">
                <a:pos x="193" y="80"/>
              </a:cxn>
              <a:cxn ang="0">
                <a:pos x="81" y="193"/>
              </a:cxn>
              <a:cxn ang="0">
                <a:pos x="81" y="193"/>
              </a:cxn>
              <a:cxn ang="0">
                <a:pos x="65" y="193"/>
              </a:cxn>
              <a:cxn ang="0">
                <a:pos x="32" y="209"/>
              </a:cxn>
              <a:cxn ang="0">
                <a:pos x="49" y="177"/>
              </a:cxn>
              <a:cxn ang="0">
                <a:pos x="65" y="193"/>
              </a:cxn>
              <a:cxn ang="0">
                <a:pos x="65" y="193"/>
              </a:cxn>
            </a:cxnLst>
            <a:rect l="0" t="0" r="r" b="b"/>
            <a:pathLst>
              <a:path w="226" h="241">
                <a:moveTo>
                  <a:pt x="193" y="241"/>
                </a:moveTo>
                <a:lnTo>
                  <a:pt x="16" y="241"/>
                </a:lnTo>
                <a:lnTo>
                  <a:pt x="0" y="225"/>
                </a:lnTo>
                <a:lnTo>
                  <a:pt x="0" y="64"/>
                </a:lnTo>
                <a:lnTo>
                  <a:pt x="0" y="48"/>
                </a:lnTo>
                <a:lnTo>
                  <a:pt x="0" y="32"/>
                </a:lnTo>
                <a:lnTo>
                  <a:pt x="16" y="16"/>
                </a:lnTo>
                <a:lnTo>
                  <a:pt x="49" y="16"/>
                </a:lnTo>
                <a:lnTo>
                  <a:pt x="49" y="32"/>
                </a:lnTo>
                <a:lnTo>
                  <a:pt x="16" y="32"/>
                </a:lnTo>
                <a:lnTo>
                  <a:pt x="16" y="48"/>
                </a:lnTo>
                <a:lnTo>
                  <a:pt x="49" y="48"/>
                </a:lnTo>
                <a:lnTo>
                  <a:pt x="49" y="64"/>
                </a:lnTo>
                <a:lnTo>
                  <a:pt x="16" y="64"/>
                </a:lnTo>
                <a:lnTo>
                  <a:pt x="16" y="225"/>
                </a:lnTo>
                <a:lnTo>
                  <a:pt x="193" y="225"/>
                </a:lnTo>
                <a:lnTo>
                  <a:pt x="193" y="128"/>
                </a:lnTo>
                <a:lnTo>
                  <a:pt x="210" y="112"/>
                </a:lnTo>
                <a:lnTo>
                  <a:pt x="210" y="225"/>
                </a:lnTo>
                <a:lnTo>
                  <a:pt x="193" y="241"/>
                </a:lnTo>
                <a:lnTo>
                  <a:pt x="193" y="241"/>
                </a:lnTo>
                <a:close/>
                <a:moveTo>
                  <a:pt x="113" y="48"/>
                </a:moveTo>
                <a:lnTo>
                  <a:pt x="97" y="64"/>
                </a:lnTo>
                <a:lnTo>
                  <a:pt x="65" y="64"/>
                </a:lnTo>
                <a:lnTo>
                  <a:pt x="65" y="48"/>
                </a:lnTo>
                <a:lnTo>
                  <a:pt x="65" y="32"/>
                </a:lnTo>
                <a:lnTo>
                  <a:pt x="65" y="16"/>
                </a:lnTo>
                <a:lnTo>
                  <a:pt x="65" y="0"/>
                </a:lnTo>
                <a:lnTo>
                  <a:pt x="145" y="0"/>
                </a:lnTo>
                <a:lnTo>
                  <a:pt x="145" y="16"/>
                </a:lnTo>
                <a:lnTo>
                  <a:pt x="129" y="32"/>
                </a:lnTo>
                <a:lnTo>
                  <a:pt x="113" y="48"/>
                </a:lnTo>
                <a:lnTo>
                  <a:pt x="113" y="48"/>
                </a:lnTo>
                <a:close/>
                <a:moveTo>
                  <a:pt x="113" y="24"/>
                </a:moveTo>
                <a:lnTo>
                  <a:pt x="113" y="16"/>
                </a:lnTo>
                <a:lnTo>
                  <a:pt x="105" y="16"/>
                </a:lnTo>
                <a:lnTo>
                  <a:pt x="97" y="16"/>
                </a:lnTo>
                <a:lnTo>
                  <a:pt x="97" y="24"/>
                </a:lnTo>
                <a:lnTo>
                  <a:pt x="97" y="32"/>
                </a:lnTo>
                <a:lnTo>
                  <a:pt x="105" y="32"/>
                </a:lnTo>
                <a:lnTo>
                  <a:pt x="113" y="32"/>
                </a:lnTo>
                <a:lnTo>
                  <a:pt x="113" y="24"/>
                </a:lnTo>
                <a:lnTo>
                  <a:pt x="113" y="24"/>
                </a:lnTo>
                <a:close/>
                <a:moveTo>
                  <a:pt x="210" y="64"/>
                </a:moveTo>
                <a:lnTo>
                  <a:pt x="177" y="32"/>
                </a:lnTo>
                <a:lnTo>
                  <a:pt x="193" y="16"/>
                </a:lnTo>
                <a:lnTo>
                  <a:pt x="210" y="16"/>
                </a:lnTo>
                <a:lnTo>
                  <a:pt x="226" y="32"/>
                </a:lnTo>
                <a:lnTo>
                  <a:pt x="226" y="48"/>
                </a:lnTo>
                <a:lnTo>
                  <a:pt x="210" y="64"/>
                </a:lnTo>
                <a:lnTo>
                  <a:pt x="210" y="64"/>
                </a:lnTo>
                <a:close/>
                <a:moveTo>
                  <a:pt x="81" y="193"/>
                </a:moveTo>
                <a:lnTo>
                  <a:pt x="49" y="161"/>
                </a:lnTo>
                <a:lnTo>
                  <a:pt x="161" y="48"/>
                </a:lnTo>
                <a:lnTo>
                  <a:pt x="193" y="80"/>
                </a:lnTo>
                <a:lnTo>
                  <a:pt x="81" y="193"/>
                </a:lnTo>
                <a:lnTo>
                  <a:pt x="81" y="193"/>
                </a:lnTo>
                <a:close/>
                <a:moveTo>
                  <a:pt x="65" y="193"/>
                </a:moveTo>
                <a:lnTo>
                  <a:pt x="32" y="209"/>
                </a:lnTo>
                <a:lnTo>
                  <a:pt x="49" y="177"/>
                </a:lnTo>
                <a:lnTo>
                  <a:pt x="65" y="193"/>
                </a:lnTo>
                <a:lnTo>
                  <a:pt x="65" y="19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/>
        </p:spPr>
        <p:txBody>
          <a:bodyPr vert="horz" wrap="square" lIns="243777" tIns="121888" rIns="243777" bIns="121888" numCol="1" anchor="t" anchorCtr="0" compatLnSpc="1"/>
          <a:lstStyle/>
          <a:p>
            <a:pPr defTabSz="2437765" hangingPunct="1">
              <a:defRPr/>
            </a:pPr>
            <a:endParaRPr lang="en-US" sz="4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 userDrawn="1"/>
        </p:nvGrpSpPr>
        <p:grpSpPr>
          <a:xfrm>
            <a:off x="1223698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algn="ctr" defTabSz="2437765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2437765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"/>
            <a:ext cx="24384000" cy="13715998"/>
          </a:xfrm>
          <a:prstGeom prst="rect">
            <a:avLst/>
          </a:prstGeom>
        </p:spPr>
      </p:pic>
      <p:grpSp>
        <p:nvGrpSpPr>
          <p:cNvPr id="2" name="组合 7"/>
          <p:cNvGrpSpPr/>
          <p:nvPr userDrawn="1"/>
        </p:nvGrpSpPr>
        <p:grpSpPr>
          <a:xfrm>
            <a:off x="1223698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algn="ctr" defTabSz="2437765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2437765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6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"/>
            <a:ext cx="24384000" cy="13715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1" y="2244726"/>
            <a:ext cx="18288001" cy="4775200"/>
          </a:xfrm>
          <a:prstGeom prst="rect">
            <a:avLst/>
          </a:prstGeom>
        </p:spPr>
        <p:txBody>
          <a:bodyPr lIns="182907" tIns="91454" rIns="182907" bIns="91454"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1" y="7204076"/>
            <a:ext cx="18288001" cy="3311524"/>
          </a:xfrm>
          <a:prstGeom prst="rect">
            <a:avLst/>
          </a:prstGeom>
        </p:spPr>
        <p:txBody>
          <a:bodyPr lIns="182907" tIns="91454" rIns="182907" bIns="91454"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2565" indent="0" algn="ctr">
              <a:buNone/>
              <a:defRPr sz="3200"/>
            </a:lvl4pPr>
            <a:lvl5pPr marL="3656965" indent="0" algn="ctr">
              <a:buNone/>
              <a:defRPr sz="3200"/>
            </a:lvl5pPr>
            <a:lvl6pPr marL="4571365" indent="0" algn="ctr">
              <a:buNone/>
              <a:defRPr sz="3200"/>
            </a:lvl6pPr>
            <a:lvl7pPr marL="5485765" indent="0" algn="ctr">
              <a:buNone/>
              <a:defRPr sz="3200"/>
            </a:lvl7pPr>
            <a:lvl8pPr marL="6399530" indent="0" algn="ctr">
              <a:buNone/>
              <a:defRPr sz="3200"/>
            </a:lvl8pPr>
            <a:lvl9pPr marL="731393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2018/1/25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‹#›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730253"/>
            <a:ext cx="21031201" cy="2651126"/>
          </a:xfrm>
          <a:prstGeom prst="rect">
            <a:avLst/>
          </a:prstGeom>
        </p:spPr>
        <p:txBody>
          <a:bodyPr lIns="182907" tIns="91454" rIns="182907" bIns="91454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1" y="3651250"/>
            <a:ext cx="21031201" cy="8702676"/>
          </a:xfrm>
          <a:prstGeom prst="rect">
            <a:avLst/>
          </a:prstGeom>
        </p:spPr>
        <p:txBody>
          <a:bodyPr lIns="182907" tIns="91454" rIns="182907" bIns="91454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2018/1/25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‹#›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699" y="3419479"/>
            <a:ext cx="21031201" cy="5705474"/>
          </a:xfrm>
          <a:prstGeom prst="rect">
            <a:avLst/>
          </a:prstGeom>
        </p:spPr>
        <p:txBody>
          <a:bodyPr lIns="182907" tIns="91454" rIns="182907" bIns="91454"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699" y="9178929"/>
            <a:ext cx="21031201" cy="3000374"/>
          </a:xfrm>
          <a:prstGeom prst="rect">
            <a:avLst/>
          </a:prstGeom>
        </p:spPr>
        <p:txBody>
          <a:bodyPr lIns="182907" tIns="91454" rIns="182907" bIns="91454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56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696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36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76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39953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393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2018/1/25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‹#›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730253"/>
            <a:ext cx="21031201" cy="2651126"/>
          </a:xfrm>
          <a:prstGeom prst="rect">
            <a:avLst/>
          </a:prstGeom>
        </p:spPr>
        <p:txBody>
          <a:bodyPr lIns="182907" tIns="91454" rIns="182907" bIns="91454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1" y="3651250"/>
            <a:ext cx="10363201" cy="8702676"/>
          </a:xfrm>
          <a:prstGeom prst="rect">
            <a:avLst/>
          </a:prstGeom>
        </p:spPr>
        <p:txBody>
          <a:bodyPr lIns="182907" tIns="91454" rIns="182907" bIns="91454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1" cy="8702676"/>
          </a:xfrm>
          <a:prstGeom prst="rect">
            <a:avLst/>
          </a:prstGeom>
        </p:spPr>
        <p:txBody>
          <a:bodyPr lIns="182907" tIns="91454" rIns="182907" bIns="91454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2018/1/25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‹#›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730253"/>
            <a:ext cx="21031201" cy="2651126"/>
          </a:xfrm>
          <a:prstGeom prst="rect">
            <a:avLst/>
          </a:prstGeom>
        </p:spPr>
        <p:txBody>
          <a:bodyPr lIns="182907" tIns="91454" rIns="182907" bIns="91454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8" y="3362326"/>
            <a:ext cx="10315574" cy="1647824"/>
          </a:xfrm>
          <a:prstGeom prst="rect">
            <a:avLst/>
          </a:prstGeom>
        </p:spPr>
        <p:txBody>
          <a:bodyPr lIns="182907" tIns="91454" rIns="182907" bIns="91454"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2565" indent="0">
              <a:buNone/>
              <a:defRPr sz="3200" b="1"/>
            </a:lvl4pPr>
            <a:lvl5pPr marL="3656965" indent="0">
              <a:buNone/>
              <a:defRPr sz="3200" b="1"/>
            </a:lvl5pPr>
            <a:lvl6pPr marL="4571365" indent="0">
              <a:buNone/>
              <a:defRPr sz="3200" b="1"/>
            </a:lvl6pPr>
            <a:lvl7pPr marL="5485765" indent="0">
              <a:buNone/>
              <a:defRPr sz="3200" b="1"/>
            </a:lvl7pPr>
            <a:lvl8pPr marL="6399530" indent="0">
              <a:buNone/>
              <a:defRPr sz="3200" b="1"/>
            </a:lvl8pPr>
            <a:lvl9pPr marL="731393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8" y="5010150"/>
            <a:ext cx="10315574" cy="7369176"/>
          </a:xfrm>
          <a:prstGeom prst="rect">
            <a:avLst/>
          </a:prstGeom>
        </p:spPr>
        <p:txBody>
          <a:bodyPr lIns="182907" tIns="91454" rIns="182907" bIns="91454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lIns="182907" tIns="91454" rIns="182907" bIns="91454"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2565" indent="0">
              <a:buNone/>
              <a:defRPr sz="3200" b="1"/>
            </a:lvl4pPr>
            <a:lvl5pPr marL="3656965" indent="0">
              <a:buNone/>
              <a:defRPr sz="3200" b="1"/>
            </a:lvl5pPr>
            <a:lvl6pPr marL="4571365" indent="0">
              <a:buNone/>
              <a:defRPr sz="3200" b="1"/>
            </a:lvl6pPr>
            <a:lvl7pPr marL="5485765" indent="0">
              <a:buNone/>
              <a:defRPr sz="3200" b="1"/>
            </a:lvl7pPr>
            <a:lvl8pPr marL="6399530" indent="0">
              <a:buNone/>
              <a:defRPr sz="3200" b="1"/>
            </a:lvl8pPr>
            <a:lvl9pPr marL="731393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 lIns="182907" tIns="91454" rIns="182907" bIns="91454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2018/1/25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‹#›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730253"/>
            <a:ext cx="21031201" cy="2651126"/>
          </a:xfrm>
          <a:prstGeom prst="rect">
            <a:avLst/>
          </a:prstGeom>
        </p:spPr>
        <p:txBody>
          <a:bodyPr lIns="182907" tIns="91454" rIns="182907" bIns="91454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2018/1/25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‹#›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master37_image0167767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24384000" cy="13716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11261" y="0"/>
            <a:ext cx="24422100" cy="13716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1" rIns="91424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/>
          </a:p>
        </p:txBody>
      </p:sp>
      <p:pic>
        <p:nvPicPr>
          <p:cNvPr id="4" name="图片 3" descr="联动优势——logo屏显-015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1100405" y="233271"/>
            <a:ext cx="3188938" cy="97993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2018/1/25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‹#›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4" cy="3200400"/>
          </a:xfrm>
          <a:prstGeom prst="rect">
            <a:avLst/>
          </a:prstGeom>
        </p:spPr>
        <p:txBody>
          <a:bodyPr lIns="182907" tIns="91454" rIns="182907" bIns="91454"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3"/>
            <a:ext cx="12344401" cy="9747250"/>
          </a:xfrm>
          <a:prstGeom prst="rect">
            <a:avLst/>
          </a:prstGeom>
        </p:spPr>
        <p:txBody>
          <a:bodyPr lIns="182907" tIns="91454" rIns="182907" bIns="91454"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0"/>
            <a:ext cx="7864474" cy="7623176"/>
          </a:xfrm>
          <a:prstGeom prst="rect">
            <a:avLst/>
          </a:prstGeom>
        </p:spPr>
        <p:txBody>
          <a:bodyPr lIns="182907" tIns="91454" rIns="182907" bIns="91454"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2565" indent="0">
              <a:buNone/>
              <a:defRPr sz="2000"/>
            </a:lvl4pPr>
            <a:lvl5pPr marL="3656965" indent="0">
              <a:buNone/>
              <a:defRPr sz="2000"/>
            </a:lvl5pPr>
            <a:lvl6pPr marL="4571365" indent="0">
              <a:buNone/>
              <a:defRPr sz="2000"/>
            </a:lvl6pPr>
            <a:lvl7pPr marL="5485765" indent="0">
              <a:buNone/>
              <a:defRPr sz="2000"/>
            </a:lvl7pPr>
            <a:lvl8pPr marL="6399530" indent="0">
              <a:buNone/>
              <a:defRPr sz="2000"/>
            </a:lvl8pPr>
            <a:lvl9pPr marL="731393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2018/1/25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‹#›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4" cy="3200400"/>
          </a:xfrm>
          <a:prstGeom prst="rect">
            <a:avLst/>
          </a:prstGeom>
        </p:spPr>
        <p:txBody>
          <a:bodyPr lIns="182907" tIns="91454" rIns="182907" bIns="91454"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3"/>
            <a:ext cx="12344401" cy="9747250"/>
          </a:xfrm>
          <a:prstGeom prst="rect">
            <a:avLst/>
          </a:prstGeom>
        </p:spPr>
        <p:txBody>
          <a:bodyPr lIns="182907" tIns="91454" rIns="182907" bIns="91454"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1365" indent="0">
              <a:buNone/>
              <a:defRPr sz="4000"/>
            </a:lvl6pPr>
            <a:lvl7pPr marL="5485765" indent="0">
              <a:buNone/>
              <a:defRPr sz="4000"/>
            </a:lvl7pPr>
            <a:lvl8pPr marL="6399530" indent="0">
              <a:buNone/>
              <a:defRPr sz="4000"/>
            </a:lvl8pPr>
            <a:lvl9pPr marL="7313930" indent="0">
              <a:buNone/>
              <a:defRPr sz="4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0"/>
            <a:ext cx="7864474" cy="7623176"/>
          </a:xfrm>
          <a:prstGeom prst="rect">
            <a:avLst/>
          </a:prstGeom>
        </p:spPr>
        <p:txBody>
          <a:bodyPr lIns="182907" tIns="91454" rIns="182907" bIns="91454"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2565" indent="0">
              <a:buNone/>
              <a:defRPr sz="2000"/>
            </a:lvl4pPr>
            <a:lvl5pPr marL="3656965" indent="0">
              <a:buNone/>
              <a:defRPr sz="2000"/>
            </a:lvl5pPr>
            <a:lvl6pPr marL="4571365" indent="0">
              <a:buNone/>
              <a:defRPr sz="2000"/>
            </a:lvl6pPr>
            <a:lvl7pPr marL="5485765" indent="0">
              <a:buNone/>
              <a:defRPr sz="2000"/>
            </a:lvl7pPr>
            <a:lvl8pPr marL="6399530" indent="0">
              <a:buNone/>
              <a:defRPr sz="2000"/>
            </a:lvl8pPr>
            <a:lvl9pPr marL="731393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2018/1/25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‹#›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730253"/>
            <a:ext cx="21031201" cy="2651126"/>
          </a:xfrm>
          <a:prstGeom prst="rect">
            <a:avLst/>
          </a:prstGeom>
        </p:spPr>
        <p:txBody>
          <a:bodyPr lIns="182907" tIns="91454" rIns="182907" bIns="91454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1" y="3651250"/>
            <a:ext cx="21031201" cy="8702676"/>
          </a:xfrm>
          <a:prstGeom prst="rect">
            <a:avLst/>
          </a:prstGeom>
        </p:spPr>
        <p:txBody>
          <a:bodyPr vert="eaVert" lIns="182907" tIns="91454" rIns="182907" bIns="91454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2018/1/25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‹#›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1" y="730250"/>
            <a:ext cx="5257799" cy="11623676"/>
          </a:xfrm>
          <a:prstGeom prst="rect">
            <a:avLst/>
          </a:prstGeom>
        </p:spPr>
        <p:txBody>
          <a:bodyPr vert="eaVert" lIns="182907" tIns="91454" rIns="182907" bIns="91454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1" y="730250"/>
            <a:ext cx="15468600" cy="11623676"/>
          </a:xfrm>
          <a:prstGeom prst="rect">
            <a:avLst/>
          </a:prstGeom>
        </p:spPr>
        <p:txBody>
          <a:bodyPr vert="eaVert" lIns="182907" tIns="91454" rIns="182907" bIns="91454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2018/1/25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 lIns="182907" tIns="91454" rIns="182907" bIns="91454"/>
          <a:lstStyle/>
          <a:p>
            <a:pPr defTabSz="1828165" hangingPunct="1"/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 defTabSz="1828165" hangingPunct="1"/>
              <a:t>‹#›</a:t>
            </a:fld>
            <a:endParaRPr lang="zh-CN" altLang="en-US" sz="360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4"/>
          <p:cNvSpPr>
            <a:spLocks noEditPoints="1"/>
          </p:cNvSpPr>
          <p:nvPr userDrawn="1"/>
        </p:nvSpPr>
        <p:spPr bwMode="auto">
          <a:xfrm>
            <a:off x="937652" y="723901"/>
            <a:ext cx="609031" cy="649282"/>
          </a:xfrm>
          <a:custGeom>
            <a:avLst/>
            <a:gdLst/>
            <a:ahLst/>
            <a:cxnLst>
              <a:cxn ang="0">
                <a:pos x="193" y="241"/>
              </a:cxn>
              <a:cxn ang="0">
                <a:pos x="16" y="241"/>
              </a:cxn>
              <a:cxn ang="0">
                <a:pos x="0" y="225"/>
              </a:cxn>
              <a:cxn ang="0">
                <a:pos x="0" y="64"/>
              </a:cxn>
              <a:cxn ang="0">
                <a:pos x="0" y="48"/>
              </a:cxn>
              <a:cxn ang="0">
                <a:pos x="0" y="32"/>
              </a:cxn>
              <a:cxn ang="0">
                <a:pos x="16" y="16"/>
              </a:cxn>
              <a:cxn ang="0">
                <a:pos x="49" y="16"/>
              </a:cxn>
              <a:cxn ang="0">
                <a:pos x="49" y="32"/>
              </a:cxn>
              <a:cxn ang="0">
                <a:pos x="16" y="32"/>
              </a:cxn>
              <a:cxn ang="0">
                <a:pos x="16" y="48"/>
              </a:cxn>
              <a:cxn ang="0">
                <a:pos x="49" y="48"/>
              </a:cxn>
              <a:cxn ang="0">
                <a:pos x="49" y="64"/>
              </a:cxn>
              <a:cxn ang="0">
                <a:pos x="16" y="64"/>
              </a:cxn>
              <a:cxn ang="0">
                <a:pos x="16" y="225"/>
              </a:cxn>
              <a:cxn ang="0">
                <a:pos x="193" y="225"/>
              </a:cxn>
              <a:cxn ang="0">
                <a:pos x="193" y="128"/>
              </a:cxn>
              <a:cxn ang="0">
                <a:pos x="210" y="112"/>
              </a:cxn>
              <a:cxn ang="0">
                <a:pos x="210" y="225"/>
              </a:cxn>
              <a:cxn ang="0">
                <a:pos x="193" y="241"/>
              </a:cxn>
              <a:cxn ang="0">
                <a:pos x="193" y="241"/>
              </a:cxn>
              <a:cxn ang="0">
                <a:pos x="113" y="48"/>
              </a:cxn>
              <a:cxn ang="0">
                <a:pos x="97" y="64"/>
              </a:cxn>
              <a:cxn ang="0">
                <a:pos x="65" y="64"/>
              </a:cxn>
              <a:cxn ang="0">
                <a:pos x="65" y="48"/>
              </a:cxn>
              <a:cxn ang="0">
                <a:pos x="65" y="32"/>
              </a:cxn>
              <a:cxn ang="0">
                <a:pos x="65" y="16"/>
              </a:cxn>
              <a:cxn ang="0">
                <a:pos x="65" y="0"/>
              </a:cxn>
              <a:cxn ang="0">
                <a:pos x="145" y="0"/>
              </a:cxn>
              <a:cxn ang="0">
                <a:pos x="145" y="16"/>
              </a:cxn>
              <a:cxn ang="0">
                <a:pos x="129" y="32"/>
              </a:cxn>
              <a:cxn ang="0">
                <a:pos x="113" y="48"/>
              </a:cxn>
              <a:cxn ang="0">
                <a:pos x="113" y="48"/>
              </a:cxn>
              <a:cxn ang="0">
                <a:pos x="113" y="24"/>
              </a:cxn>
              <a:cxn ang="0">
                <a:pos x="113" y="16"/>
              </a:cxn>
              <a:cxn ang="0">
                <a:pos x="105" y="16"/>
              </a:cxn>
              <a:cxn ang="0">
                <a:pos x="97" y="16"/>
              </a:cxn>
              <a:cxn ang="0">
                <a:pos x="97" y="24"/>
              </a:cxn>
              <a:cxn ang="0">
                <a:pos x="97" y="32"/>
              </a:cxn>
              <a:cxn ang="0">
                <a:pos x="105" y="32"/>
              </a:cxn>
              <a:cxn ang="0">
                <a:pos x="113" y="32"/>
              </a:cxn>
              <a:cxn ang="0">
                <a:pos x="113" y="24"/>
              </a:cxn>
              <a:cxn ang="0">
                <a:pos x="113" y="24"/>
              </a:cxn>
              <a:cxn ang="0">
                <a:pos x="210" y="64"/>
              </a:cxn>
              <a:cxn ang="0">
                <a:pos x="177" y="32"/>
              </a:cxn>
              <a:cxn ang="0">
                <a:pos x="193" y="16"/>
              </a:cxn>
              <a:cxn ang="0">
                <a:pos x="210" y="16"/>
              </a:cxn>
              <a:cxn ang="0">
                <a:pos x="226" y="32"/>
              </a:cxn>
              <a:cxn ang="0">
                <a:pos x="226" y="48"/>
              </a:cxn>
              <a:cxn ang="0">
                <a:pos x="210" y="64"/>
              </a:cxn>
              <a:cxn ang="0">
                <a:pos x="210" y="64"/>
              </a:cxn>
              <a:cxn ang="0">
                <a:pos x="81" y="193"/>
              </a:cxn>
              <a:cxn ang="0">
                <a:pos x="49" y="161"/>
              </a:cxn>
              <a:cxn ang="0">
                <a:pos x="161" y="48"/>
              </a:cxn>
              <a:cxn ang="0">
                <a:pos x="193" y="80"/>
              </a:cxn>
              <a:cxn ang="0">
                <a:pos x="81" y="193"/>
              </a:cxn>
              <a:cxn ang="0">
                <a:pos x="81" y="193"/>
              </a:cxn>
              <a:cxn ang="0">
                <a:pos x="65" y="193"/>
              </a:cxn>
              <a:cxn ang="0">
                <a:pos x="32" y="209"/>
              </a:cxn>
              <a:cxn ang="0">
                <a:pos x="49" y="177"/>
              </a:cxn>
              <a:cxn ang="0">
                <a:pos x="65" y="193"/>
              </a:cxn>
              <a:cxn ang="0">
                <a:pos x="65" y="193"/>
              </a:cxn>
            </a:cxnLst>
            <a:rect l="0" t="0" r="r" b="b"/>
            <a:pathLst>
              <a:path w="226" h="241">
                <a:moveTo>
                  <a:pt x="193" y="241"/>
                </a:moveTo>
                <a:lnTo>
                  <a:pt x="16" y="241"/>
                </a:lnTo>
                <a:lnTo>
                  <a:pt x="0" y="225"/>
                </a:lnTo>
                <a:lnTo>
                  <a:pt x="0" y="64"/>
                </a:lnTo>
                <a:lnTo>
                  <a:pt x="0" y="48"/>
                </a:lnTo>
                <a:lnTo>
                  <a:pt x="0" y="32"/>
                </a:lnTo>
                <a:lnTo>
                  <a:pt x="16" y="16"/>
                </a:lnTo>
                <a:lnTo>
                  <a:pt x="49" y="16"/>
                </a:lnTo>
                <a:lnTo>
                  <a:pt x="49" y="32"/>
                </a:lnTo>
                <a:lnTo>
                  <a:pt x="16" y="32"/>
                </a:lnTo>
                <a:lnTo>
                  <a:pt x="16" y="48"/>
                </a:lnTo>
                <a:lnTo>
                  <a:pt x="49" y="48"/>
                </a:lnTo>
                <a:lnTo>
                  <a:pt x="49" y="64"/>
                </a:lnTo>
                <a:lnTo>
                  <a:pt x="16" y="64"/>
                </a:lnTo>
                <a:lnTo>
                  <a:pt x="16" y="225"/>
                </a:lnTo>
                <a:lnTo>
                  <a:pt x="193" y="225"/>
                </a:lnTo>
                <a:lnTo>
                  <a:pt x="193" y="128"/>
                </a:lnTo>
                <a:lnTo>
                  <a:pt x="210" y="112"/>
                </a:lnTo>
                <a:lnTo>
                  <a:pt x="210" y="225"/>
                </a:lnTo>
                <a:lnTo>
                  <a:pt x="193" y="241"/>
                </a:lnTo>
                <a:lnTo>
                  <a:pt x="193" y="241"/>
                </a:lnTo>
                <a:close/>
                <a:moveTo>
                  <a:pt x="113" y="48"/>
                </a:moveTo>
                <a:lnTo>
                  <a:pt x="97" y="64"/>
                </a:lnTo>
                <a:lnTo>
                  <a:pt x="65" y="64"/>
                </a:lnTo>
                <a:lnTo>
                  <a:pt x="65" y="48"/>
                </a:lnTo>
                <a:lnTo>
                  <a:pt x="65" y="32"/>
                </a:lnTo>
                <a:lnTo>
                  <a:pt x="65" y="16"/>
                </a:lnTo>
                <a:lnTo>
                  <a:pt x="65" y="0"/>
                </a:lnTo>
                <a:lnTo>
                  <a:pt x="145" y="0"/>
                </a:lnTo>
                <a:lnTo>
                  <a:pt x="145" y="16"/>
                </a:lnTo>
                <a:lnTo>
                  <a:pt x="129" y="32"/>
                </a:lnTo>
                <a:lnTo>
                  <a:pt x="113" y="48"/>
                </a:lnTo>
                <a:lnTo>
                  <a:pt x="113" y="48"/>
                </a:lnTo>
                <a:close/>
                <a:moveTo>
                  <a:pt x="113" y="24"/>
                </a:moveTo>
                <a:lnTo>
                  <a:pt x="113" y="16"/>
                </a:lnTo>
                <a:lnTo>
                  <a:pt x="105" y="16"/>
                </a:lnTo>
                <a:lnTo>
                  <a:pt x="97" y="16"/>
                </a:lnTo>
                <a:lnTo>
                  <a:pt x="97" y="24"/>
                </a:lnTo>
                <a:lnTo>
                  <a:pt x="97" y="32"/>
                </a:lnTo>
                <a:lnTo>
                  <a:pt x="105" y="32"/>
                </a:lnTo>
                <a:lnTo>
                  <a:pt x="113" y="32"/>
                </a:lnTo>
                <a:lnTo>
                  <a:pt x="113" y="24"/>
                </a:lnTo>
                <a:lnTo>
                  <a:pt x="113" y="24"/>
                </a:lnTo>
                <a:close/>
                <a:moveTo>
                  <a:pt x="210" y="64"/>
                </a:moveTo>
                <a:lnTo>
                  <a:pt x="177" y="32"/>
                </a:lnTo>
                <a:lnTo>
                  <a:pt x="193" y="16"/>
                </a:lnTo>
                <a:lnTo>
                  <a:pt x="210" y="16"/>
                </a:lnTo>
                <a:lnTo>
                  <a:pt x="226" y="32"/>
                </a:lnTo>
                <a:lnTo>
                  <a:pt x="226" y="48"/>
                </a:lnTo>
                <a:lnTo>
                  <a:pt x="210" y="64"/>
                </a:lnTo>
                <a:lnTo>
                  <a:pt x="210" y="64"/>
                </a:lnTo>
                <a:close/>
                <a:moveTo>
                  <a:pt x="81" y="193"/>
                </a:moveTo>
                <a:lnTo>
                  <a:pt x="49" y="161"/>
                </a:lnTo>
                <a:lnTo>
                  <a:pt x="161" y="48"/>
                </a:lnTo>
                <a:lnTo>
                  <a:pt x="193" y="80"/>
                </a:lnTo>
                <a:lnTo>
                  <a:pt x="81" y="193"/>
                </a:lnTo>
                <a:lnTo>
                  <a:pt x="81" y="193"/>
                </a:lnTo>
                <a:close/>
                <a:moveTo>
                  <a:pt x="65" y="193"/>
                </a:moveTo>
                <a:lnTo>
                  <a:pt x="32" y="209"/>
                </a:lnTo>
                <a:lnTo>
                  <a:pt x="49" y="177"/>
                </a:lnTo>
                <a:lnTo>
                  <a:pt x="65" y="193"/>
                </a:lnTo>
                <a:lnTo>
                  <a:pt x="65" y="19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/>
        </p:spPr>
        <p:txBody>
          <a:bodyPr vert="horz" wrap="square" lIns="243813" tIns="121906" rIns="243813" bIns="121906" numCol="1" anchor="t" anchorCtr="0" compatLnSpc="1"/>
          <a:lstStyle/>
          <a:p>
            <a:pPr defTabSz="2437765" hangingPunct="1">
              <a:defRPr/>
            </a:pPr>
            <a:endParaRPr lang="en-US" sz="480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algn="ctr" defTabSz="2437765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7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2437765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7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"/>
            <a:ext cx="24384000" cy="13715998"/>
          </a:xfrm>
          <a:prstGeom prst="rect">
            <a:avLst/>
          </a:prstGeom>
        </p:spPr>
      </p:pic>
      <p:grpSp>
        <p:nvGrpSpPr>
          <p:cNvPr id="2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algn="ctr" defTabSz="2437765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7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2437765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7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master37_image01677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24384000" cy="13716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1" y="0"/>
            <a:ext cx="24384000" cy="13716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1" rIns="91424" bIns="45711" anchor="ctr"/>
          <a:lstStyle/>
          <a:p>
            <a:pPr algn="ctr"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 descr="联动优势——logo屏显-015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1100405" y="233271"/>
            <a:ext cx="3188938" cy="97993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"/>
            <a:ext cx="24384000" cy="13715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1" y="2244726"/>
            <a:ext cx="18288001" cy="4775200"/>
          </a:xfrm>
          <a:prstGeom prst="rect">
            <a:avLst/>
          </a:prstGeom>
        </p:spPr>
        <p:txBody>
          <a:bodyPr anchor="b"/>
          <a:lstStyle>
            <a:lvl1pPr algn="ctr">
              <a:defRPr sz="11995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1" y="7204076"/>
            <a:ext cx="18288001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165" indent="0" algn="ctr">
              <a:buNone/>
              <a:defRPr sz="3600"/>
            </a:lvl3pPr>
            <a:lvl4pPr marL="2742565" indent="0" algn="ctr">
              <a:buNone/>
              <a:defRPr sz="3200"/>
            </a:lvl4pPr>
            <a:lvl5pPr marL="3656330" indent="0" algn="ctr">
              <a:buNone/>
              <a:defRPr sz="3200"/>
            </a:lvl5pPr>
            <a:lvl6pPr marL="4570730" indent="0" algn="ctr">
              <a:buNone/>
              <a:defRPr sz="3200"/>
            </a:lvl6pPr>
            <a:lvl7pPr marL="5484495" indent="0" algn="ctr">
              <a:buNone/>
              <a:defRPr sz="3200"/>
            </a:lvl7pPr>
            <a:lvl8pPr marL="6398895" indent="0" algn="ctr">
              <a:buNone/>
              <a:defRPr sz="3200"/>
            </a:lvl8pPr>
            <a:lvl9pPr marL="7313295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18FFAF37-B237-4D5D-992E-E18B1EDB9697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F7BA4EF2-52A0-4B39-AC37-EA6E5312D7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730253"/>
            <a:ext cx="21031201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1" y="3651250"/>
            <a:ext cx="21031201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18FFAF37-B237-4D5D-992E-E18B1EDB9697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F7BA4EF2-52A0-4B39-AC37-EA6E5312D7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699" y="3419479"/>
            <a:ext cx="21031201" cy="5705474"/>
          </a:xfrm>
          <a:prstGeom prst="rect">
            <a:avLst/>
          </a:prstGeom>
        </p:spPr>
        <p:txBody>
          <a:bodyPr anchor="b"/>
          <a:lstStyle>
            <a:lvl1pPr>
              <a:defRPr sz="11995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699" y="9178929"/>
            <a:ext cx="21031201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165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56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633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073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44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3988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32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18FFAF37-B237-4D5D-992E-E18B1EDB9697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F7BA4EF2-52A0-4B39-AC37-EA6E5312D7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730253"/>
            <a:ext cx="21031201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1" y="3651250"/>
            <a:ext cx="10363201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1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18FFAF37-B237-4D5D-992E-E18B1EDB9697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F7BA4EF2-52A0-4B39-AC37-EA6E5312D7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730253"/>
            <a:ext cx="21031201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8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165" indent="0">
              <a:buNone/>
              <a:defRPr sz="3600" b="1"/>
            </a:lvl3pPr>
            <a:lvl4pPr marL="2742565" indent="0">
              <a:buNone/>
              <a:defRPr sz="3200" b="1"/>
            </a:lvl4pPr>
            <a:lvl5pPr marL="3656330" indent="0">
              <a:buNone/>
              <a:defRPr sz="3200" b="1"/>
            </a:lvl5pPr>
            <a:lvl6pPr marL="4570730" indent="0">
              <a:buNone/>
              <a:defRPr sz="3200" b="1"/>
            </a:lvl6pPr>
            <a:lvl7pPr marL="5484495" indent="0">
              <a:buNone/>
              <a:defRPr sz="3200" b="1"/>
            </a:lvl7pPr>
            <a:lvl8pPr marL="6398895" indent="0">
              <a:buNone/>
              <a:defRPr sz="3200" b="1"/>
            </a:lvl8pPr>
            <a:lvl9pPr marL="731329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8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165" indent="0">
              <a:buNone/>
              <a:defRPr sz="3600" b="1"/>
            </a:lvl3pPr>
            <a:lvl4pPr marL="2742565" indent="0">
              <a:buNone/>
              <a:defRPr sz="3200" b="1"/>
            </a:lvl4pPr>
            <a:lvl5pPr marL="3656330" indent="0">
              <a:buNone/>
              <a:defRPr sz="3200" b="1"/>
            </a:lvl5pPr>
            <a:lvl6pPr marL="4570730" indent="0">
              <a:buNone/>
              <a:defRPr sz="3200" b="1"/>
            </a:lvl6pPr>
            <a:lvl7pPr marL="5484495" indent="0">
              <a:buNone/>
              <a:defRPr sz="3200" b="1"/>
            </a:lvl7pPr>
            <a:lvl8pPr marL="6398895" indent="0">
              <a:buNone/>
              <a:defRPr sz="3200" b="1"/>
            </a:lvl8pPr>
            <a:lvl9pPr marL="731329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18FFAF37-B237-4D5D-992E-E18B1EDB9697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F7BA4EF2-52A0-4B39-AC37-EA6E5312D7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730253"/>
            <a:ext cx="21031201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18FFAF37-B237-4D5D-992E-E18B1EDB9697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F7BA4EF2-52A0-4B39-AC37-EA6E5312D7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18FFAF37-B237-4D5D-992E-E18B1EDB9697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F7BA4EF2-52A0-4B39-AC37-EA6E5312D7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3"/>
            <a:ext cx="12344401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165" indent="0">
              <a:buNone/>
              <a:defRPr sz="2400"/>
            </a:lvl3pPr>
            <a:lvl4pPr marL="2742565" indent="0">
              <a:buNone/>
              <a:defRPr sz="2000"/>
            </a:lvl4pPr>
            <a:lvl5pPr marL="3656330" indent="0">
              <a:buNone/>
              <a:defRPr sz="2000"/>
            </a:lvl5pPr>
            <a:lvl6pPr marL="4570730" indent="0">
              <a:buNone/>
              <a:defRPr sz="2000"/>
            </a:lvl6pPr>
            <a:lvl7pPr marL="5484495" indent="0">
              <a:buNone/>
              <a:defRPr sz="2000"/>
            </a:lvl7pPr>
            <a:lvl8pPr marL="6398895" indent="0">
              <a:buNone/>
              <a:defRPr sz="2000"/>
            </a:lvl8pPr>
            <a:lvl9pPr marL="7313295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18FFAF37-B237-4D5D-992E-E18B1EDB9697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F7BA4EF2-52A0-4B39-AC37-EA6E5312D7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3"/>
            <a:ext cx="12344401" cy="974725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330" indent="0">
              <a:buNone/>
              <a:defRPr sz="4000"/>
            </a:lvl5pPr>
            <a:lvl6pPr marL="4570730" indent="0">
              <a:buNone/>
              <a:defRPr sz="4000"/>
            </a:lvl6pPr>
            <a:lvl7pPr marL="5484495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165" indent="0">
              <a:buNone/>
              <a:defRPr sz="2400"/>
            </a:lvl3pPr>
            <a:lvl4pPr marL="2742565" indent="0">
              <a:buNone/>
              <a:defRPr sz="2000"/>
            </a:lvl4pPr>
            <a:lvl5pPr marL="3656330" indent="0">
              <a:buNone/>
              <a:defRPr sz="2000"/>
            </a:lvl5pPr>
            <a:lvl6pPr marL="4570730" indent="0">
              <a:buNone/>
              <a:defRPr sz="2000"/>
            </a:lvl6pPr>
            <a:lvl7pPr marL="5484495" indent="0">
              <a:buNone/>
              <a:defRPr sz="2000"/>
            </a:lvl7pPr>
            <a:lvl8pPr marL="6398895" indent="0">
              <a:buNone/>
              <a:defRPr sz="2000"/>
            </a:lvl8pPr>
            <a:lvl9pPr marL="7313295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18FFAF37-B237-4D5D-992E-E18B1EDB9697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F7BA4EF2-52A0-4B39-AC37-EA6E5312D7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-4763" y="3329611"/>
            <a:ext cx="24388763" cy="7551638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1" rIns="91424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/>
          </a:p>
        </p:txBody>
      </p:sp>
      <p:pic>
        <p:nvPicPr>
          <p:cNvPr id="18" name="图片 17" descr="master35_image00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408025" y="1529408"/>
            <a:ext cx="9754444" cy="11674852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14208224" y="6962059"/>
            <a:ext cx="6048671" cy="872014"/>
          </a:xfrm>
          <a:prstGeom prst="rect">
            <a:avLst/>
          </a:prstGeom>
          <a:solidFill>
            <a:srgbClr val="EE1C39"/>
          </a:solidFill>
          <a:ln w="25400" cap="flat">
            <a:noFill/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2" tIns="50792" rIns="50792" bIns="50792" numCol="1" spcCol="38092" rtlCol="0" anchor="ctr">
            <a:spAutoFit/>
          </a:bodyPr>
          <a:lstStyle/>
          <a:p>
            <a:pPr marL="0" marR="0" indent="0" algn="ctr" defTabSz="8248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3" name="组合 8"/>
          <p:cNvGrpSpPr/>
          <p:nvPr userDrawn="1"/>
        </p:nvGrpSpPr>
        <p:grpSpPr bwMode="auto">
          <a:xfrm>
            <a:off x="14569715" y="5201816"/>
            <a:ext cx="5327149" cy="2983148"/>
            <a:chOff x="16661068" y="5022400"/>
            <a:chExt cx="5665551" cy="3172733"/>
          </a:xfrm>
        </p:grpSpPr>
        <p:grpSp>
          <p:nvGrpSpPr>
            <p:cNvPr id="4" name="Group 81"/>
            <p:cNvGrpSpPr/>
            <p:nvPr/>
          </p:nvGrpSpPr>
          <p:grpSpPr bwMode="auto">
            <a:xfrm>
              <a:off x="16890815" y="7693217"/>
              <a:ext cx="5399178" cy="501916"/>
              <a:chOff x="1018501" y="3341613"/>
              <a:chExt cx="5399175" cy="501916"/>
            </a:xfrm>
          </p:grpSpPr>
          <p:sp>
            <p:nvSpPr>
              <p:cNvPr id="11" name="Shape 77"/>
              <p:cNvSpPr/>
              <p:nvPr/>
            </p:nvSpPr>
            <p:spPr>
              <a:xfrm>
                <a:off x="1018501" y="3341613"/>
                <a:ext cx="2151497" cy="50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spcBef>
                    <a:spcPts val="4500"/>
                  </a:spcBef>
                  <a:defRPr sz="2400" b="1">
                    <a:solidFill>
                      <a:srgbClr val="FFFFFF"/>
                    </a:solidFill>
                  </a:defRPr>
                </a:lvl1pPr>
              </a:lstStyle>
              <a:p>
                <a:pPr>
                  <a:defRPr b="0">
                    <a:solidFill>
                      <a:srgbClr val="000000"/>
                    </a:solidFill>
                  </a:defRPr>
                </a:pP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微信</a:t>
                </a:r>
                <a:r>
                  <a:rPr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联动优势</a:t>
                </a:r>
                <a:endParaRPr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Shape 78"/>
              <p:cNvSpPr/>
              <p:nvPr/>
            </p:nvSpPr>
            <p:spPr>
              <a:xfrm>
                <a:off x="3928623" y="3341613"/>
                <a:ext cx="2489053" cy="50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spcBef>
                    <a:spcPts val="4500"/>
                  </a:spcBef>
                  <a:defRPr sz="2400" b="1">
                    <a:solidFill>
                      <a:srgbClr val="FFFFFF"/>
                    </a:solidFill>
                  </a:defRPr>
                </a:lvl1pPr>
              </a:lstStyle>
              <a:p>
                <a:pPr>
                  <a:defRPr b="0">
                    <a:solidFill>
                      <a:srgbClr val="000000"/>
                    </a:solidFill>
                  </a:defRPr>
                </a:pP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  <a:sym typeface="Helvetica"/>
                  </a:rPr>
                  <a:t>微博:@联动优势</a:t>
                </a:r>
              </a:p>
            </p:txBody>
          </p:sp>
        </p:grpSp>
        <p:pic>
          <p:nvPicPr>
            <p:cNvPr id="9" name="Picture 2" descr="C:\Users\hp\Desktop\2016年微信微博二维码\微信二维码——无头像.png"/>
            <p:cNvPicPr>
              <a:picLocks noChangeAspect="1" noChangeArrowheads="1"/>
            </p:cNvPicPr>
            <p:nvPr userDrawn="1"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16661068" y="5022400"/>
              <a:ext cx="2592288" cy="2592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3" descr="C:\Users\hp\Desktop\2016年微信微博二维码\微博.png"/>
            <p:cNvPicPr>
              <a:picLocks noChangeAspect="1" noChangeArrowheads="1"/>
            </p:cNvPicPr>
            <p:nvPr userDrawn="1"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19724359" y="5022400"/>
              <a:ext cx="2602260" cy="2602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0" name="Picture 2" descr="C:\Users\hp\Desktop\未标题-1.png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1048984" y="521303"/>
            <a:ext cx="2857500" cy="1123950"/>
          </a:xfrm>
          <a:prstGeom prst="rect">
            <a:avLst/>
          </a:prstGeom>
          <a:noFill/>
        </p:spPr>
      </p:pic>
      <p:grpSp>
        <p:nvGrpSpPr>
          <p:cNvPr id="27" name="组合 26"/>
          <p:cNvGrpSpPr/>
          <p:nvPr userDrawn="1"/>
        </p:nvGrpSpPr>
        <p:grpSpPr>
          <a:xfrm>
            <a:off x="7943527" y="1040746"/>
            <a:ext cx="7776865" cy="1095516"/>
            <a:chOff x="15648384" y="1081972"/>
            <a:chExt cx="7776865" cy="1095516"/>
          </a:xfrm>
        </p:grpSpPr>
        <p:sp>
          <p:nvSpPr>
            <p:cNvPr id="28" name="Shape 15"/>
            <p:cNvSpPr/>
            <p:nvPr/>
          </p:nvSpPr>
          <p:spPr>
            <a:xfrm>
              <a:off x="15720393" y="1797897"/>
              <a:ext cx="7704856" cy="37959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50800" tIns="50800" rIns="50800" bIns="50800" anchor="ctr">
              <a:spAutoFit/>
            </a:bodyPr>
            <a:lstStyle/>
            <a:p>
              <a:pPr>
                <a:defRPr sz="5200"/>
              </a:pPr>
              <a:r>
                <a:rPr sz="1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 create a happy lifestyle enjoyed by all people through technology</a:t>
              </a: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15648384" y="1081972"/>
              <a:ext cx="7643118" cy="748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486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4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Helvetica"/>
                </a:rPr>
                <a:t>用科技创造人人乐享的生活方式</a:t>
              </a:r>
            </a:p>
          </p:txBody>
        </p:sp>
      </p:grpSp>
      <p:pic>
        <p:nvPicPr>
          <p:cNvPr id="30" name="图片 29" descr="联动优势LOGO修改——立体版---副本.png"/>
          <p:cNvPicPr>
            <a:picLocks noChangeAspect="1"/>
          </p:cNvPicPr>
          <p:nvPr userDrawn="1"/>
        </p:nvPicPr>
        <p:blipFill>
          <a:blip r:embed="rId6" cstate="email"/>
          <a:stretch>
            <a:fillRect/>
          </a:stretch>
        </p:blipFill>
        <p:spPr>
          <a:xfrm>
            <a:off x="670728" y="593304"/>
            <a:ext cx="6765480" cy="187220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730253"/>
            <a:ext cx="21031201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1" y="3651250"/>
            <a:ext cx="21031201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18FFAF37-B237-4D5D-992E-E18B1EDB9697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F7BA4EF2-52A0-4B39-AC37-EA6E5312D7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1" y="730250"/>
            <a:ext cx="5257799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1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18FFAF37-B237-4D5D-992E-E18B1EDB9697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2" y="12712703"/>
            <a:ext cx="8229599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199" y="12712703"/>
            <a:ext cx="5486401" cy="730250"/>
          </a:xfrm>
          <a:prstGeom prst="rect">
            <a:avLst/>
          </a:prstGeom>
        </p:spPr>
        <p:txBody>
          <a:bodyPr/>
          <a:lstStyle/>
          <a:p>
            <a:fld id="{F7BA4EF2-52A0-4B39-AC37-EA6E5312D7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4"/>
          <p:cNvSpPr>
            <a:spLocks noEditPoints="1"/>
          </p:cNvSpPr>
          <p:nvPr userDrawn="1"/>
        </p:nvSpPr>
        <p:spPr bwMode="auto">
          <a:xfrm>
            <a:off x="937652" y="723901"/>
            <a:ext cx="609031" cy="649282"/>
          </a:xfrm>
          <a:custGeom>
            <a:avLst/>
            <a:gdLst/>
            <a:ahLst/>
            <a:cxnLst>
              <a:cxn ang="0">
                <a:pos x="193" y="241"/>
              </a:cxn>
              <a:cxn ang="0">
                <a:pos x="16" y="241"/>
              </a:cxn>
              <a:cxn ang="0">
                <a:pos x="0" y="225"/>
              </a:cxn>
              <a:cxn ang="0">
                <a:pos x="0" y="64"/>
              </a:cxn>
              <a:cxn ang="0">
                <a:pos x="0" y="48"/>
              </a:cxn>
              <a:cxn ang="0">
                <a:pos x="0" y="32"/>
              </a:cxn>
              <a:cxn ang="0">
                <a:pos x="16" y="16"/>
              </a:cxn>
              <a:cxn ang="0">
                <a:pos x="49" y="16"/>
              </a:cxn>
              <a:cxn ang="0">
                <a:pos x="49" y="32"/>
              </a:cxn>
              <a:cxn ang="0">
                <a:pos x="16" y="32"/>
              </a:cxn>
              <a:cxn ang="0">
                <a:pos x="16" y="48"/>
              </a:cxn>
              <a:cxn ang="0">
                <a:pos x="49" y="48"/>
              </a:cxn>
              <a:cxn ang="0">
                <a:pos x="49" y="64"/>
              </a:cxn>
              <a:cxn ang="0">
                <a:pos x="16" y="64"/>
              </a:cxn>
              <a:cxn ang="0">
                <a:pos x="16" y="225"/>
              </a:cxn>
              <a:cxn ang="0">
                <a:pos x="193" y="225"/>
              </a:cxn>
              <a:cxn ang="0">
                <a:pos x="193" y="128"/>
              </a:cxn>
              <a:cxn ang="0">
                <a:pos x="210" y="112"/>
              </a:cxn>
              <a:cxn ang="0">
                <a:pos x="210" y="225"/>
              </a:cxn>
              <a:cxn ang="0">
                <a:pos x="193" y="241"/>
              </a:cxn>
              <a:cxn ang="0">
                <a:pos x="193" y="241"/>
              </a:cxn>
              <a:cxn ang="0">
                <a:pos x="113" y="48"/>
              </a:cxn>
              <a:cxn ang="0">
                <a:pos x="97" y="64"/>
              </a:cxn>
              <a:cxn ang="0">
                <a:pos x="65" y="64"/>
              </a:cxn>
              <a:cxn ang="0">
                <a:pos x="65" y="48"/>
              </a:cxn>
              <a:cxn ang="0">
                <a:pos x="65" y="32"/>
              </a:cxn>
              <a:cxn ang="0">
                <a:pos x="65" y="16"/>
              </a:cxn>
              <a:cxn ang="0">
                <a:pos x="65" y="0"/>
              </a:cxn>
              <a:cxn ang="0">
                <a:pos x="145" y="0"/>
              </a:cxn>
              <a:cxn ang="0">
                <a:pos x="145" y="16"/>
              </a:cxn>
              <a:cxn ang="0">
                <a:pos x="129" y="32"/>
              </a:cxn>
              <a:cxn ang="0">
                <a:pos x="113" y="48"/>
              </a:cxn>
              <a:cxn ang="0">
                <a:pos x="113" y="48"/>
              </a:cxn>
              <a:cxn ang="0">
                <a:pos x="113" y="24"/>
              </a:cxn>
              <a:cxn ang="0">
                <a:pos x="113" y="16"/>
              </a:cxn>
              <a:cxn ang="0">
                <a:pos x="105" y="16"/>
              </a:cxn>
              <a:cxn ang="0">
                <a:pos x="97" y="16"/>
              </a:cxn>
              <a:cxn ang="0">
                <a:pos x="97" y="24"/>
              </a:cxn>
              <a:cxn ang="0">
                <a:pos x="97" y="32"/>
              </a:cxn>
              <a:cxn ang="0">
                <a:pos x="105" y="32"/>
              </a:cxn>
              <a:cxn ang="0">
                <a:pos x="113" y="32"/>
              </a:cxn>
              <a:cxn ang="0">
                <a:pos x="113" y="24"/>
              </a:cxn>
              <a:cxn ang="0">
                <a:pos x="113" y="24"/>
              </a:cxn>
              <a:cxn ang="0">
                <a:pos x="210" y="64"/>
              </a:cxn>
              <a:cxn ang="0">
                <a:pos x="177" y="32"/>
              </a:cxn>
              <a:cxn ang="0">
                <a:pos x="193" y="16"/>
              </a:cxn>
              <a:cxn ang="0">
                <a:pos x="210" y="16"/>
              </a:cxn>
              <a:cxn ang="0">
                <a:pos x="226" y="32"/>
              </a:cxn>
              <a:cxn ang="0">
                <a:pos x="226" y="48"/>
              </a:cxn>
              <a:cxn ang="0">
                <a:pos x="210" y="64"/>
              </a:cxn>
              <a:cxn ang="0">
                <a:pos x="210" y="64"/>
              </a:cxn>
              <a:cxn ang="0">
                <a:pos x="81" y="193"/>
              </a:cxn>
              <a:cxn ang="0">
                <a:pos x="49" y="161"/>
              </a:cxn>
              <a:cxn ang="0">
                <a:pos x="161" y="48"/>
              </a:cxn>
              <a:cxn ang="0">
                <a:pos x="193" y="80"/>
              </a:cxn>
              <a:cxn ang="0">
                <a:pos x="81" y="193"/>
              </a:cxn>
              <a:cxn ang="0">
                <a:pos x="81" y="193"/>
              </a:cxn>
              <a:cxn ang="0">
                <a:pos x="65" y="193"/>
              </a:cxn>
              <a:cxn ang="0">
                <a:pos x="32" y="209"/>
              </a:cxn>
              <a:cxn ang="0">
                <a:pos x="49" y="177"/>
              </a:cxn>
              <a:cxn ang="0">
                <a:pos x="65" y="193"/>
              </a:cxn>
              <a:cxn ang="0">
                <a:pos x="65" y="193"/>
              </a:cxn>
            </a:cxnLst>
            <a:rect l="0" t="0" r="r" b="b"/>
            <a:pathLst>
              <a:path w="226" h="241">
                <a:moveTo>
                  <a:pt x="193" y="241"/>
                </a:moveTo>
                <a:lnTo>
                  <a:pt x="16" y="241"/>
                </a:lnTo>
                <a:lnTo>
                  <a:pt x="0" y="225"/>
                </a:lnTo>
                <a:lnTo>
                  <a:pt x="0" y="64"/>
                </a:lnTo>
                <a:lnTo>
                  <a:pt x="0" y="48"/>
                </a:lnTo>
                <a:lnTo>
                  <a:pt x="0" y="32"/>
                </a:lnTo>
                <a:lnTo>
                  <a:pt x="16" y="16"/>
                </a:lnTo>
                <a:lnTo>
                  <a:pt x="49" y="16"/>
                </a:lnTo>
                <a:lnTo>
                  <a:pt x="49" y="32"/>
                </a:lnTo>
                <a:lnTo>
                  <a:pt x="16" y="32"/>
                </a:lnTo>
                <a:lnTo>
                  <a:pt x="16" y="48"/>
                </a:lnTo>
                <a:lnTo>
                  <a:pt x="49" y="48"/>
                </a:lnTo>
                <a:lnTo>
                  <a:pt x="49" y="64"/>
                </a:lnTo>
                <a:lnTo>
                  <a:pt x="16" y="64"/>
                </a:lnTo>
                <a:lnTo>
                  <a:pt x="16" y="225"/>
                </a:lnTo>
                <a:lnTo>
                  <a:pt x="193" y="225"/>
                </a:lnTo>
                <a:lnTo>
                  <a:pt x="193" y="128"/>
                </a:lnTo>
                <a:lnTo>
                  <a:pt x="210" y="112"/>
                </a:lnTo>
                <a:lnTo>
                  <a:pt x="210" y="225"/>
                </a:lnTo>
                <a:lnTo>
                  <a:pt x="193" y="241"/>
                </a:lnTo>
                <a:lnTo>
                  <a:pt x="193" y="241"/>
                </a:lnTo>
                <a:close/>
                <a:moveTo>
                  <a:pt x="113" y="48"/>
                </a:moveTo>
                <a:lnTo>
                  <a:pt x="97" y="64"/>
                </a:lnTo>
                <a:lnTo>
                  <a:pt x="65" y="64"/>
                </a:lnTo>
                <a:lnTo>
                  <a:pt x="65" y="48"/>
                </a:lnTo>
                <a:lnTo>
                  <a:pt x="65" y="32"/>
                </a:lnTo>
                <a:lnTo>
                  <a:pt x="65" y="16"/>
                </a:lnTo>
                <a:lnTo>
                  <a:pt x="65" y="0"/>
                </a:lnTo>
                <a:lnTo>
                  <a:pt x="145" y="0"/>
                </a:lnTo>
                <a:lnTo>
                  <a:pt x="145" y="16"/>
                </a:lnTo>
                <a:lnTo>
                  <a:pt x="129" y="32"/>
                </a:lnTo>
                <a:lnTo>
                  <a:pt x="113" y="48"/>
                </a:lnTo>
                <a:lnTo>
                  <a:pt x="113" y="48"/>
                </a:lnTo>
                <a:close/>
                <a:moveTo>
                  <a:pt x="113" y="24"/>
                </a:moveTo>
                <a:lnTo>
                  <a:pt x="113" y="16"/>
                </a:lnTo>
                <a:lnTo>
                  <a:pt x="105" y="16"/>
                </a:lnTo>
                <a:lnTo>
                  <a:pt x="97" y="16"/>
                </a:lnTo>
                <a:lnTo>
                  <a:pt x="97" y="24"/>
                </a:lnTo>
                <a:lnTo>
                  <a:pt x="97" y="32"/>
                </a:lnTo>
                <a:lnTo>
                  <a:pt x="105" y="32"/>
                </a:lnTo>
                <a:lnTo>
                  <a:pt x="113" y="32"/>
                </a:lnTo>
                <a:lnTo>
                  <a:pt x="113" y="24"/>
                </a:lnTo>
                <a:lnTo>
                  <a:pt x="113" y="24"/>
                </a:lnTo>
                <a:close/>
                <a:moveTo>
                  <a:pt x="210" y="64"/>
                </a:moveTo>
                <a:lnTo>
                  <a:pt x="177" y="32"/>
                </a:lnTo>
                <a:lnTo>
                  <a:pt x="193" y="16"/>
                </a:lnTo>
                <a:lnTo>
                  <a:pt x="210" y="16"/>
                </a:lnTo>
                <a:lnTo>
                  <a:pt x="226" y="32"/>
                </a:lnTo>
                <a:lnTo>
                  <a:pt x="226" y="48"/>
                </a:lnTo>
                <a:lnTo>
                  <a:pt x="210" y="64"/>
                </a:lnTo>
                <a:lnTo>
                  <a:pt x="210" y="64"/>
                </a:lnTo>
                <a:close/>
                <a:moveTo>
                  <a:pt x="81" y="193"/>
                </a:moveTo>
                <a:lnTo>
                  <a:pt x="49" y="161"/>
                </a:lnTo>
                <a:lnTo>
                  <a:pt x="161" y="48"/>
                </a:lnTo>
                <a:lnTo>
                  <a:pt x="193" y="80"/>
                </a:lnTo>
                <a:lnTo>
                  <a:pt x="81" y="193"/>
                </a:lnTo>
                <a:lnTo>
                  <a:pt x="81" y="193"/>
                </a:lnTo>
                <a:close/>
                <a:moveTo>
                  <a:pt x="65" y="193"/>
                </a:moveTo>
                <a:lnTo>
                  <a:pt x="32" y="209"/>
                </a:lnTo>
                <a:lnTo>
                  <a:pt x="49" y="177"/>
                </a:lnTo>
                <a:lnTo>
                  <a:pt x="65" y="193"/>
                </a:lnTo>
                <a:lnTo>
                  <a:pt x="65" y="19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  <a:effectLst/>
        </p:spPr>
        <p:txBody>
          <a:bodyPr vert="horz" wrap="square" lIns="243776" tIns="121888" rIns="243776" bIns="121888" numCol="1" anchor="t" anchorCtr="0" compatLnSpc="1"/>
          <a:lstStyle/>
          <a:p>
            <a:pPr defTabSz="2437765">
              <a:defRPr/>
            </a:pPr>
            <a:endParaRPr lang="en-US" sz="4800" kern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aster37_image01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24384000" cy="13716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7972" y="0"/>
            <a:ext cx="24395389" cy="13716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1" rIns="91424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dirty="0"/>
          </a:p>
        </p:txBody>
      </p:sp>
      <p:pic>
        <p:nvPicPr>
          <p:cNvPr id="6" name="图片 5" descr="联动优势——logo屏显-015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1100405" y="233271"/>
            <a:ext cx="3188938" cy="97993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"/>
            <a:ext cx="24384000" cy="13715998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"/>
            <a:ext cx="24384000" cy="13715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"/>
            <a:ext cx="24384000" cy="13715998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9" y="2244726"/>
            <a:ext cx="18288001" cy="4775200"/>
          </a:xfrm>
          <a:prstGeom prst="rect">
            <a:avLst/>
          </a:prstGeom>
        </p:spPr>
        <p:txBody>
          <a:bodyPr lIns="182867" tIns="91438" rIns="182867" bIns="91438"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9" y="7204076"/>
            <a:ext cx="18288001" cy="3311524"/>
          </a:xfrm>
          <a:prstGeom prst="rect">
            <a:avLst/>
          </a:prstGeom>
        </p:spPr>
        <p:txBody>
          <a:bodyPr lIns="182867" tIns="91438" rIns="182867" bIns="91438"/>
          <a:lstStyle>
            <a:lvl1pPr marL="0" indent="0" algn="ctr">
              <a:buNone/>
              <a:defRPr sz="4800"/>
            </a:lvl1pPr>
            <a:lvl2pPr marL="913765" indent="0" algn="ctr">
              <a:buNone/>
              <a:defRPr sz="4000"/>
            </a:lvl2pPr>
            <a:lvl3pPr marL="1828165" indent="0" algn="ctr">
              <a:buNone/>
              <a:defRPr sz="3600"/>
            </a:lvl3pPr>
            <a:lvl4pPr marL="2741930" indent="0" algn="ctr">
              <a:buNone/>
              <a:defRPr sz="3200"/>
            </a:lvl4pPr>
            <a:lvl5pPr marL="3656330" indent="0" algn="ctr">
              <a:buNone/>
              <a:defRPr sz="3200"/>
            </a:lvl5pPr>
            <a:lvl6pPr marL="4570095" indent="0" algn="ctr">
              <a:buNone/>
              <a:defRPr sz="3200"/>
            </a:lvl6pPr>
            <a:lvl7pPr marL="5484495" indent="0" algn="ctr">
              <a:buNone/>
              <a:defRPr sz="3200"/>
            </a:lvl7pPr>
            <a:lvl8pPr marL="6398260" indent="0" algn="ctr">
              <a:buNone/>
              <a:defRPr sz="3200"/>
            </a:lvl8pPr>
            <a:lvl9pPr marL="731266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18FFAF37-B237-4D5D-992E-E18B1EDB9697}" type="datetimeFigureOut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2018/1/25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202" y="12712711"/>
            <a:ext cx="8229599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199" y="12712711"/>
            <a:ext cx="5486401" cy="730250"/>
          </a:xfrm>
          <a:prstGeom prst="rect">
            <a:avLst/>
          </a:prstGeom>
        </p:spPr>
        <p:txBody>
          <a:bodyPr lIns="182867" tIns="91438" rIns="182867" bIns="91438"/>
          <a:lstStyle>
            <a:lvl1pPr defTabSz="1828165" hangingPunct="1">
              <a:defRPr/>
            </a:lvl1pPr>
          </a:lstStyle>
          <a:p>
            <a:fld id="{F7BA4EF2-52A0-4B39-AC37-EA6E5312D779}" type="slidenum">
              <a:rPr lang="zh-CN" altLang="en-US" sz="3600" kern="1200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zh-CN" altLang="en-US" sz="36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"/>
            <a:ext cx="24384000" cy="13715998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"/>
            <a:ext cx="24384000" cy="13715998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"/>
            <a:ext cx="24384000" cy="13715998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"/>
            <a:ext cx="24384000" cy="13715998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"/>
            <a:ext cx="24384000" cy="13715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"/>
            <a:ext cx="24384000" cy="13715998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"/>
            <a:ext cx="24384000" cy="13715998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1223692" y="760296"/>
            <a:ext cx="576000" cy="576000"/>
            <a:chOff x="1827622" y="1343919"/>
            <a:chExt cx="2304000" cy="2304000"/>
          </a:xfrm>
          <a:solidFill>
            <a:srgbClr val="279183"/>
          </a:solidFill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</a:ln>
            <a:effectLst>
              <a:outerShdw blurRad="152400" dist="127000" dir="7800000" sx="85000" sy="85000" algn="tr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927345" y="1443631"/>
              <a:ext cx="2204277" cy="2204277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243776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86.xml"/><Relationship Id="rId39" Type="http://schemas.openxmlformats.org/officeDocument/2006/relationships/slideLayout" Target="../slideLayouts/slideLayout99.xml"/><Relationship Id="rId3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94.xml"/><Relationship Id="rId42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5" Type="http://schemas.openxmlformats.org/officeDocument/2006/relationships/slideLayout" Target="../slideLayouts/slideLayout85.xml"/><Relationship Id="rId33" Type="http://schemas.openxmlformats.org/officeDocument/2006/relationships/slideLayout" Target="../slideLayouts/slideLayout93.xml"/><Relationship Id="rId38" Type="http://schemas.openxmlformats.org/officeDocument/2006/relationships/slideLayout" Target="../slideLayouts/slideLayout98.xml"/><Relationship Id="rId46" Type="http://schemas.openxmlformats.org/officeDocument/2006/relationships/theme" Target="../theme/theme5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29" Type="http://schemas.openxmlformats.org/officeDocument/2006/relationships/slideLayout" Target="../slideLayouts/slideLayout89.xml"/><Relationship Id="rId41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84.xml"/><Relationship Id="rId32" Type="http://schemas.openxmlformats.org/officeDocument/2006/relationships/slideLayout" Target="../slideLayouts/slideLayout92.xml"/><Relationship Id="rId37" Type="http://schemas.openxmlformats.org/officeDocument/2006/relationships/slideLayout" Target="../slideLayouts/slideLayout97.xml"/><Relationship Id="rId40" Type="http://schemas.openxmlformats.org/officeDocument/2006/relationships/slideLayout" Target="../slideLayouts/slideLayout100.xml"/><Relationship Id="rId45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83.xml"/><Relationship Id="rId28" Type="http://schemas.openxmlformats.org/officeDocument/2006/relationships/slideLayout" Target="../slideLayouts/slideLayout88.xml"/><Relationship Id="rId36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31" Type="http://schemas.openxmlformats.org/officeDocument/2006/relationships/slideLayout" Target="../slideLayouts/slideLayout91.xml"/><Relationship Id="rId44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82.xml"/><Relationship Id="rId27" Type="http://schemas.openxmlformats.org/officeDocument/2006/relationships/slideLayout" Target="../slideLayouts/slideLayout87.xml"/><Relationship Id="rId30" Type="http://schemas.openxmlformats.org/officeDocument/2006/relationships/slideLayout" Target="../slideLayouts/slideLayout90.xml"/><Relationship Id="rId35" Type="http://schemas.openxmlformats.org/officeDocument/2006/relationships/slideLayout" Target="../slideLayouts/slideLayout95.xml"/><Relationship Id="rId43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689101" y="116632"/>
            <a:ext cx="21005800" cy="395773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750847" y="4074375"/>
            <a:ext cx="9550401" cy="952966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Helvetica Light"/>
        </a:defRPr>
      </a:lvl1pPr>
      <a:lvl2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486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Helvetica Light"/>
        </a:defRPr>
      </a:lvl1pPr>
      <a:lvl2pPr marL="1270000" marR="0" indent="-635000" algn="l" defTabSz="82486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Helvetica Light"/>
        </a:defRPr>
      </a:lvl2pPr>
      <a:lvl3pPr marL="1904365" marR="0" indent="-635000" algn="l" defTabSz="82486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Helvetica Light"/>
        </a:defRPr>
      </a:lvl3pPr>
      <a:lvl4pPr marL="2539365" marR="0" indent="-635000" algn="l" defTabSz="82486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Helvetica Light"/>
        </a:defRPr>
      </a:lvl4pPr>
      <a:lvl5pPr marL="3174365" marR="0" indent="-635000" algn="l" defTabSz="82486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Helvetica Light"/>
        </a:defRPr>
      </a:lvl5pPr>
      <a:lvl6pPr marL="3809365" marR="0" indent="-635000" algn="l" defTabSz="82486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4365" marR="0" indent="-635000" algn="l" defTabSz="82486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78730" marR="0" indent="-635000" algn="l" defTabSz="82486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3730" marR="0" indent="-635000" algn="l" defTabSz="824865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r" defTabSz="8248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xStyles>
    <p:titleStyle>
      <a:lvl1pPr algn="l" defTabSz="182753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753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0965" indent="-457200" algn="l" defTabSz="182753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365" indent="-457200" algn="l" defTabSz="182753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130" indent="-457200" algn="l" defTabSz="182753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530" indent="-457200" algn="l" defTabSz="182753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295" indent="-457200" algn="l" defTabSz="182753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1695" indent="-457200" algn="l" defTabSz="182753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5460" indent="-457200" algn="l" defTabSz="182753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69860" indent="-457200" algn="l" defTabSz="182753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75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3765" algn="l" defTabSz="18275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75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1930" algn="l" defTabSz="18275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330" algn="l" defTabSz="18275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095" algn="l" defTabSz="18275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4495" algn="l" defTabSz="18275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260" algn="l" defTabSz="18275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2660" algn="l" defTabSz="18275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09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1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5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169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6986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3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44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7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1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5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9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7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3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7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9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  <p:sldLayoutId id="2147483737" r:id="rId25"/>
    <p:sldLayoutId id="2147483738" r:id="rId26"/>
    <p:sldLayoutId id="2147483739" r:id="rId27"/>
    <p:sldLayoutId id="2147483740" r:id="rId28"/>
    <p:sldLayoutId id="2147483741" r:id="rId29"/>
    <p:sldLayoutId id="2147483742" r:id="rId30"/>
    <p:sldLayoutId id="2147483743" r:id="rId31"/>
    <p:sldLayoutId id="2147483744" r:id="rId32"/>
    <p:sldLayoutId id="2147483745" r:id="rId33"/>
    <p:sldLayoutId id="2147483746" r:id="rId34"/>
    <p:sldLayoutId id="2147483747" r:id="rId35"/>
    <p:sldLayoutId id="2147483748" r:id="rId36"/>
    <p:sldLayoutId id="2147483749" r:id="rId37"/>
    <p:sldLayoutId id="2147483750" r:id="rId38"/>
    <p:sldLayoutId id="2147483751" r:id="rId39"/>
    <p:sldLayoutId id="2147483752" r:id="rId40"/>
    <p:sldLayoutId id="2147483753" r:id="rId41"/>
    <p:sldLayoutId id="2147483754" r:id="rId42"/>
    <p:sldLayoutId id="2147483755" r:id="rId43"/>
    <p:sldLayoutId id="2147483756" r:id="rId44"/>
    <p:sldLayoutId id="2147483757" r:id="rId45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09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1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5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169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6986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3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44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9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1" y="4625759"/>
            <a:ext cx="24384000" cy="3170080"/>
          </a:xfrm>
          <a:prstGeom prst="rect">
            <a:avLst/>
          </a:prstGeom>
          <a:noFill/>
        </p:spPr>
        <p:txBody>
          <a:bodyPr wrap="square" lIns="91424" tIns="45711" rIns="91424" bIns="45711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hangingPunct="1">
              <a:defRPr/>
            </a:pPr>
            <a:r>
              <a:rPr lang="zh-CN" altLang="en-US" sz="10000" b="1" spc="150" dirty="0">
                <a:ln w="1143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  <a:sym typeface="Helvetica Light"/>
              </a:rPr>
              <a:t>前端技术支持团队</a:t>
            </a:r>
            <a:endParaRPr lang="en-US" altLang="zh-CN" sz="10000" b="1" spc="150" dirty="0">
              <a:ln w="11430"/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  <a:sym typeface="Helvetica Light"/>
            </a:endParaRPr>
          </a:p>
          <a:p>
            <a:pPr algn="ctr" hangingPunct="1">
              <a:defRPr/>
            </a:pPr>
            <a:r>
              <a:rPr lang="en-US" altLang="zh-CN" sz="10000" b="1" spc="150" dirty="0">
                <a:ln w="1143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  <a:sym typeface="Helvetica Light"/>
              </a:rPr>
              <a:t>2017</a:t>
            </a:r>
            <a:r>
              <a:rPr lang="zh-CN" altLang="en-US" sz="10000" b="1" spc="150" dirty="0" smtClean="0">
                <a:ln w="1143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  <a:sym typeface="Helvetica Light"/>
              </a:rPr>
              <a:t>年度述职总结</a:t>
            </a:r>
            <a:endParaRPr lang="en-US" altLang="zh-CN" sz="10000" b="1" spc="150" dirty="0">
              <a:ln w="11430"/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  <a:sym typeface="Helvetica Light"/>
            </a:endParaRPr>
          </a:p>
        </p:txBody>
      </p:sp>
      <p:sp>
        <p:nvSpPr>
          <p:cNvPr id="4" name="标题 3"/>
          <p:cNvSpPr txBox="1"/>
          <p:nvPr/>
        </p:nvSpPr>
        <p:spPr>
          <a:xfrm>
            <a:off x="10535816" y="9666312"/>
            <a:ext cx="3096344" cy="707854"/>
          </a:xfrm>
          <a:prstGeom prst="rect">
            <a:avLst/>
          </a:prstGeom>
          <a:noFill/>
        </p:spPr>
        <p:txBody>
          <a:bodyPr wrap="square" lIns="91424" tIns="45711" rIns="91424" bIns="45711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r" hangingPunct="1">
              <a:defRPr/>
            </a:pPr>
            <a:r>
              <a:rPr lang="en-US" altLang="zh-CN" sz="4000" spc="150" dirty="0">
                <a:ln w="1143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  <a:sym typeface="Helvetica Light"/>
              </a:rPr>
              <a:t>2018</a:t>
            </a:r>
            <a:r>
              <a:rPr lang="zh-CN" altLang="en-US" sz="4000" spc="150" dirty="0">
                <a:ln w="1143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  <a:sym typeface="Helvetica Light"/>
              </a:rPr>
              <a:t>年</a:t>
            </a:r>
            <a:r>
              <a:rPr lang="en-US" altLang="zh-CN" sz="4000" spc="150" dirty="0">
                <a:ln w="1143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  <a:sym typeface="Helvetica Light"/>
              </a:rPr>
              <a:t>1</a:t>
            </a:r>
            <a:r>
              <a:rPr lang="zh-CN" altLang="en-US" sz="4000" spc="150" dirty="0">
                <a:ln w="1143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  <a:sym typeface="Helvetica Light"/>
              </a:rPr>
              <a:t>月</a:t>
            </a:r>
            <a:endParaRPr lang="en-US" altLang="zh-CN" sz="4000" spc="150" dirty="0">
              <a:ln w="11430"/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  <a:sym typeface="Helvetica Light"/>
            </a:endParaRPr>
          </a:p>
        </p:txBody>
      </p:sp>
      <p:pic>
        <p:nvPicPr>
          <p:cNvPr id="6" name="Picture 4" descr="C:\Users\hp\Desktop\当前工作\海联金汇定购\海联金汇LOGO定稿\海联金汇LOGO2017源文件 - 股票代码-02 - 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24849" y="881336"/>
            <a:ext cx="3419490" cy="1368152"/>
          </a:xfrm>
          <a:prstGeom prst="rect">
            <a:avLst/>
          </a:prstGeom>
          <a:noFill/>
        </p:spPr>
      </p:pic>
      <p:sp>
        <p:nvSpPr>
          <p:cNvPr id="5" name="标题 3"/>
          <p:cNvSpPr txBox="1"/>
          <p:nvPr/>
        </p:nvSpPr>
        <p:spPr>
          <a:xfrm>
            <a:off x="10607824" y="8586192"/>
            <a:ext cx="3096344" cy="707854"/>
          </a:xfrm>
          <a:prstGeom prst="rect">
            <a:avLst/>
          </a:prstGeom>
          <a:noFill/>
        </p:spPr>
        <p:txBody>
          <a:bodyPr wrap="square" lIns="91424" tIns="45711" rIns="91424" bIns="45711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hangingPunct="1">
              <a:defRPr/>
            </a:pPr>
            <a:r>
              <a:rPr lang="zh-CN" altLang="en-US" sz="4000" spc="150" dirty="0">
                <a:ln w="1143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  <a:sym typeface="Helvetica Light"/>
              </a:rPr>
              <a:t>邸泽朝</a:t>
            </a:r>
            <a:endParaRPr lang="en-US" altLang="zh-CN" sz="4000" spc="150" dirty="0">
              <a:ln w="11430"/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822848" y="657161"/>
            <a:ext cx="4986015" cy="800239"/>
          </a:xfrm>
          <a:prstGeom prst="rect">
            <a:avLst/>
          </a:prstGeom>
          <a:noFill/>
        </p:spPr>
        <p:txBody>
          <a:bodyPr wrap="none" lIns="182897" tIns="91450" rIns="182897" bIns="91450" rtlCol="0">
            <a:spAutoFit/>
          </a:bodyPr>
          <a:lstStyle/>
          <a:p>
            <a:pPr defTabSz="1828165" hangingPunct="1"/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与竞争者的量化对比</a:t>
            </a:r>
          </a:p>
        </p:txBody>
      </p:sp>
      <p:sp>
        <p:nvSpPr>
          <p:cNvPr id="7" name="TextBox 15"/>
          <p:cNvSpPr txBox="1"/>
          <p:nvPr/>
        </p:nvSpPr>
        <p:spPr>
          <a:xfrm>
            <a:off x="1750840" y="10818440"/>
            <a:ext cx="1965818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130000"/>
              </a:lnSpc>
            </a:pP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通过前端应用优化，我们的图片在不影响展示效果的情况下进行了压缩，减小了图片的大小，图片的加载速度得到了提升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2848" y="2105472"/>
            <a:ext cx="7539852" cy="741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59952" y="2177480"/>
            <a:ext cx="9326146" cy="756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100000" fill="hold" grpId="0" nodeType="with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806188" y="692732"/>
            <a:ext cx="4986015" cy="800239"/>
          </a:xfrm>
          <a:prstGeom prst="rect">
            <a:avLst/>
          </a:prstGeom>
          <a:noFill/>
        </p:spPr>
        <p:txBody>
          <a:bodyPr wrap="none" lIns="182897" tIns="91450" rIns="182897" bIns="91450" rtlCol="0">
            <a:spAutoFit/>
          </a:bodyPr>
          <a:lstStyle/>
          <a:p>
            <a:pPr defTabSz="1828165" hangingPunct="1"/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前端团队获得的成果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2848" y="1951703"/>
            <a:ext cx="12673408" cy="490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4856" y="7506072"/>
            <a:ext cx="1254379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5"/>
          <p:cNvSpPr txBox="1"/>
          <p:nvPr/>
        </p:nvSpPr>
        <p:spPr>
          <a:xfrm>
            <a:off x="15288344" y="4841776"/>
            <a:ext cx="7992888" cy="337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13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前端优化后：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>
              <a:lnSpc>
                <a:spcPct val="130000"/>
              </a:lnSpc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支付管家静态文件大小相比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PING++</a:t>
            </a:r>
            <a:r>
              <a:rPr lang="zh-CN" altLang="en-US" sz="3200" dirty="0">
                <a:solidFill>
                  <a:srgbClr val="EE1C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3200" b="1" dirty="0">
                <a:solidFill>
                  <a:srgbClr val="EE1C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0.62</a:t>
            </a:r>
            <a:r>
              <a:rPr lang="en-US" altLang="zh-CN" sz="3200" dirty="0">
                <a:solidFill>
                  <a:srgbClr val="EE1C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MB</a:t>
            </a:r>
          </a:p>
          <a:p>
            <a:pPr algn="just" defTabSz="914400">
              <a:lnSpc>
                <a:spcPct val="130000"/>
              </a:lnSpc>
            </a:pPr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我们的加载速度比</a:t>
            </a: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PING++</a:t>
            </a:r>
            <a:r>
              <a:rPr lang="zh-CN" altLang="en-US" sz="3200" dirty="0">
                <a:solidFill>
                  <a:srgbClr val="D6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r>
              <a:rPr lang="en-US" altLang="zh-CN" sz="3200" dirty="0">
                <a:solidFill>
                  <a:srgbClr val="D6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65%</a:t>
            </a:r>
          </a:p>
          <a:p>
            <a:pPr algn="just" defTabSz="914400">
              <a:lnSpc>
                <a:spcPct val="130000"/>
              </a:lnSpc>
            </a:pP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100000" fill="hold" grpId="0" nodeType="with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894856" y="665312"/>
            <a:ext cx="4473074" cy="800247"/>
          </a:xfrm>
          <a:prstGeom prst="rect">
            <a:avLst/>
          </a:prstGeom>
          <a:noFill/>
        </p:spPr>
        <p:txBody>
          <a:bodyPr wrap="none" lIns="182907" tIns="91454" rIns="182907" bIns="91454" rtlCol="0">
            <a:spAutoFit/>
          </a:bodyPr>
          <a:lstStyle/>
          <a:p>
            <a:pPr defTabSz="1828165" hangingPunct="1"/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用户体验提升方案</a:t>
            </a:r>
          </a:p>
        </p:txBody>
      </p:sp>
      <p:sp>
        <p:nvSpPr>
          <p:cNvPr id="3" name="Rectangle 5"/>
          <p:cNvSpPr/>
          <p:nvPr/>
        </p:nvSpPr>
        <p:spPr>
          <a:xfrm>
            <a:off x="1822848" y="9522296"/>
            <a:ext cx="21038617" cy="1659890"/>
          </a:xfrm>
          <a:prstGeom prst="rect">
            <a:avLst/>
          </a:prstGeom>
        </p:spPr>
        <p:txBody>
          <a:bodyPr wrap="square" lIns="182907" tIns="91454" rIns="182907" bIns="91454">
            <a:spAutoFit/>
          </a:bodyPr>
          <a:lstStyle/>
          <a:p>
            <a:pPr algn="ctr" defTabSz="2437765">
              <a:lnSpc>
                <a:spcPct val="150000"/>
              </a:lnSpc>
            </a:pPr>
            <a:r>
              <a:rPr lang="zh-CN" alt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运用百度统计插件 进行了前端用户行为数据收集的工作。并针对</a:t>
            </a:r>
            <a:r>
              <a:rPr lang="en-US" altLang="zh-CN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SAAS</a:t>
            </a:r>
            <a:r>
              <a:rPr lang="zh-CN" alt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产品增加了兼容性提示和引导工作。提升了用户体验，降低运营对着此类问题的客诉</a:t>
            </a:r>
            <a:endParaRPr lang="zh-CN" altLang="en-US" sz="29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aphicFrame>
        <p:nvGraphicFramePr>
          <p:cNvPr id="4" name="Diagram 4"/>
          <p:cNvGraphicFramePr/>
          <p:nvPr/>
        </p:nvGraphicFramePr>
        <p:xfrm>
          <a:off x="3058432" y="2746894"/>
          <a:ext cx="17411848" cy="693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6"/>
          <p:cNvSpPr/>
          <p:nvPr/>
        </p:nvSpPr>
        <p:spPr>
          <a:xfrm>
            <a:off x="3051175" y="5159375"/>
            <a:ext cx="3321685" cy="1666875"/>
          </a:xfrm>
          <a:prstGeom prst="rect">
            <a:avLst/>
          </a:prstGeom>
        </p:spPr>
        <p:txBody>
          <a:bodyPr wrap="square" lIns="487627" tIns="91454" rIns="487627" bIns="121906">
            <a:spAutoFit/>
          </a:bodyPr>
          <a:lstStyle/>
          <a:p>
            <a:pPr algn="ctr" defTabSz="2437765">
              <a:lnSpc>
                <a:spcPct val="150000"/>
              </a:lnSpc>
            </a:pPr>
            <a:r>
              <a:rPr lang="zh-CN" altLang="en-US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从运营处收集客户对产品使用过程中的遇到的问题</a:t>
            </a:r>
          </a:p>
        </p:txBody>
      </p:sp>
      <p:sp>
        <p:nvSpPr>
          <p:cNvPr id="6" name="Rectangle 7"/>
          <p:cNvSpPr/>
          <p:nvPr/>
        </p:nvSpPr>
        <p:spPr>
          <a:xfrm>
            <a:off x="7520940" y="5706745"/>
            <a:ext cx="3520440" cy="1666875"/>
          </a:xfrm>
          <a:prstGeom prst="rect">
            <a:avLst/>
          </a:prstGeom>
        </p:spPr>
        <p:txBody>
          <a:bodyPr wrap="square" lIns="487627" tIns="91454" rIns="487627" bIns="121906">
            <a:spAutoFit/>
          </a:bodyPr>
          <a:lstStyle/>
          <a:p>
            <a:pPr algn="ctr" defTabSz="2437765">
              <a:lnSpc>
                <a:spcPct val="150000"/>
              </a:lnSpc>
            </a:pPr>
            <a:r>
              <a:rPr lang="zh-CN" altLang="en-US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针对此类用户遇到的问题进行用户行为统计</a:t>
            </a:r>
          </a:p>
        </p:txBody>
      </p:sp>
      <p:sp>
        <p:nvSpPr>
          <p:cNvPr id="7" name="Rectangle 8"/>
          <p:cNvSpPr/>
          <p:nvPr/>
        </p:nvSpPr>
        <p:spPr>
          <a:xfrm>
            <a:off x="12190095" y="5159375"/>
            <a:ext cx="3242310" cy="1666875"/>
          </a:xfrm>
          <a:prstGeom prst="rect">
            <a:avLst/>
          </a:prstGeom>
        </p:spPr>
        <p:txBody>
          <a:bodyPr wrap="square" lIns="487627" tIns="91454" rIns="487627" bIns="121906">
            <a:spAutoFit/>
          </a:bodyPr>
          <a:lstStyle/>
          <a:p>
            <a:pPr algn="ctr" defTabSz="2437765">
              <a:lnSpc>
                <a:spcPct val="150000"/>
              </a:lnSpc>
            </a:pPr>
            <a:r>
              <a:rPr lang="zh-CN" altLang="en-US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分析此类用户占比和此类用户系统环境</a:t>
            </a:r>
          </a:p>
        </p:txBody>
      </p:sp>
      <p:sp>
        <p:nvSpPr>
          <p:cNvPr id="8" name="Rectangle 9"/>
          <p:cNvSpPr/>
          <p:nvPr/>
        </p:nvSpPr>
        <p:spPr>
          <a:xfrm>
            <a:off x="16460470" y="5706745"/>
            <a:ext cx="3604895" cy="1666875"/>
          </a:xfrm>
          <a:prstGeom prst="rect">
            <a:avLst/>
          </a:prstGeom>
        </p:spPr>
        <p:txBody>
          <a:bodyPr wrap="square" lIns="487627" tIns="91454" rIns="487627" bIns="121906">
            <a:spAutoFit/>
          </a:bodyPr>
          <a:lstStyle/>
          <a:p>
            <a:pPr algn="ctr" defTabSz="2437765">
              <a:lnSpc>
                <a:spcPct val="150000"/>
              </a:lnSpc>
            </a:pPr>
            <a:r>
              <a:rPr lang="zh-CN" altLang="en-US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通过数据的支撑，与</a:t>
            </a:r>
            <a:r>
              <a:rPr lang="en-US" altLang="zh-CN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、产品制定最优方案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822848" y="657161"/>
            <a:ext cx="5445760" cy="798195"/>
          </a:xfrm>
          <a:prstGeom prst="rect">
            <a:avLst/>
          </a:prstGeom>
          <a:noFill/>
        </p:spPr>
        <p:txBody>
          <a:bodyPr wrap="none" lIns="182897" tIns="91450" rIns="182897" bIns="91450" rtlCol="0">
            <a:spAutoFit/>
          </a:bodyPr>
          <a:lstStyle/>
          <a:p>
            <a:pPr defTabSz="1828165" hangingPunct="1"/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与竞争者用户体验对比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0880" y="2033464"/>
            <a:ext cx="11113731" cy="6336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71720" y="6209928"/>
            <a:ext cx="13618504" cy="656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13380000" algn="ctr" rotWithShape="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822848" y="657161"/>
            <a:ext cx="5445760" cy="1413510"/>
          </a:xfrm>
          <a:prstGeom prst="rect">
            <a:avLst/>
          </a:prstGeom>
          <a:noFill/>
        </p:spPr>
        <p:txBody>
          <a:bodyPr wrap="none" lIns="182897" tIns="91450" rIns="182897" bIns="91450" rtlCol="0">
            <a:spAutoFit/>
          </a:bodyPr>
          <a:lstStyle/>
          <a:p>
            <a:pPr algn="l" defTabSz="1828165" hangingPunct="1"/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与竞争者用户体验对比</a:t>
            </a:r>
            <a:endParaRPr lang="zh-CN" altLang="en-US" sz="40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828165" hangingPunct="1"/>
            <a:endParaRPr lang="zh-CN" altLang="en-US" sz="40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2968" y="2249488"/>
            <a:ext cx="19296485" cy="410445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9352" y="5129808"/>
            <a:ext cx="12306300" cy="767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806188" y="692732"/>
            <a:ext cx="3413760" cy="798195"/>
          </a:xfrm>
          <a:prstGeom prst="rect">
            <a:avLst/>
          </a:prstGeom>
          <a:noFill/>
        </p:spPr>
        <p:txBody>
          <a:bodyPr wrap="none" lIns="182897" tIns="91450" rIns="182897" bIns="91450" rtlCol="0">
            <a:spAutoFit/>
          </a:bodyPr>
          <a:lstStyle/>
          <a:p>
            <a:pPr defTabSz="1828165" hangingPunct="1"/>
            <a:r>
              <a:rPr lang="zh-CN" altLang="zh-CN" sz="4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用户行为统计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6888" y="3257600"/>
            <a:ext cx="20208240" cy="5555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824619" y="761884"/>
            <a:ext cx="3447152" cy="800247"/>
          </a:xfrm>
          <a:prstGeom prst="rect">
            <a:avLst/>
          </a:prstGeom>
          <a:noFill/>
        </p:spPr>
        <p:txBody>
          <a:bodyPr wrap="none" lIns="182907" tIns="91454" rIns="182907" bIns="91454" rtlCol="0">
            <a:spAutoFit/>
          </a:bodyPr>
          <a:lstStyle/>
          <a:p>
            <a:pPr defTabSz="1828165" hangingPunct="1"/>
            <a:r>
              <a:rPr lang="zh-CN" altLang="zh-CN" sz="40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用户行为统计</a:t>
            </a:r>
            <a:endParaRPr lang="zh-CN" altLang="zh-CN" sz="40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Shape 681"/>
          <p:cNvSpPr/>
          <p:nvPr/>
        </p:nvSpPr>
        <p:spPr>
          <a:xfrm>
            <a:off x="2043927" y="5519372"/>
            <a:ext cx="3555014" cy="3553162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xmlns:p15="http://schemas.microsoft.com/office/powerpoint/2012/main" xmlns:p14="http://schemas.microsoft.com/office/powerpoint/2010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pPr algn="ctr" defTabSz="2438156">
              <a:lnSpc>
                <a:spcPct val="100000"/>
              </a:lnSpc>
              <a:spcBef>
                <a:spcPct val="20000"/>
              </a:spcBef>
              <a:defRPr/>
            </a:pPr>
            <a:r>
              <a:rPr lang="zh-CN" altLang="en-US" sz="4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用户行为统计</a:t>
            </a:r>
            <a:endParaRPr lang="zh-CN" altLang="en-US" sz="4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hape 682"/>
          <p:cNvSpPr/>
          <p:nvPr/>
        </p:nvSpPr>
        <p:spPr>
          <a:xfrm>
            <a:off x="7439472" y="3257600"/>
            <a:ext cx="2421955" cy="2420690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xmlns:p15="http://schemas.microsoft.com/office/powerpoint/2012/main" xmlns:p14="http://schemas.microsoft.com/office/powerpoint/2010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ct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algn="ctr" defTabSz="2438156">
              <a:spcBef>
                <a:spcPct val="20000"/>
              </a:spcBef>
              <a:defRPr/>
            </a:pPr>
            <a:r>
              <a:rPr lang="en-US" altLang="zh-CN" sz="5400" b="1" cap="none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zh-CN" altLang="en-US" sz="5400" b="1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hape 683"/>
          <p:cNvSpPr/>
          <p:nvPr/>
        </p:nvSpPr>
        <p:spPr>
          <a:xfrm>
            <a:off x="7439472" y="6085608"/>
            <a:ext cx="2421955" cy="2420690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xmlns:p15="http://schemas.microsoft.com/office/powerpoint/2012/main" xmlns:p14="http://schemas.microsoft.com/office/powerpoint/2010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ct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algn="ctr" defTabSz="2438156">
              <a:spcBef>
                <a:spcPct val="20000"/>
              </a:spcBef>
              <a:defRPr/>
            </a:pPr>
            <a:r>
              <a:rPr lang="zh-CN" altLang="en-US" sz="5400" b="1" cap="none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6" name="Shape 684"/>
          <p:cNvSpPr/>
          <p:nvPr/>
        </p:nvSpPr>
        <p:spPr>
          <a:xfrm>
            <a:off x="7439472" y="8913614"/>
            <a:ext cx="2421955" cy="2420690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xmlns:p15="http://schemas.microsoft.com/office/powerpoint/2012/main" xmlns:p14="http://schemas.microsoft.com/office/powerpoint/2010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ct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algn="ctr" defTabSz="2438156">
              <a:spcBef>
                <a:spcPct val="20000"/>
              </a:spcBef>
              <a:defRPr/>
            </a:pPr>
            <a:r>
              <a:rPr lang="zh-CN" altLang="en-US" sz="5400" b="1" cap="none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</a:p>
        </p:txBody>
      </p:sp>
      <p:grpSp>
        <p:nvGrpSpPr>
          <p:cNvPr id="7" name="Group 689"/>
          <p:cNvGrpSpPr/>
          <p:nvPr/>
        </p:nvGrpSpPr>
        <p:grpSpPr>
          <a:xfrm>
            <a:off x="5084015" y="4492968"/>
            <a:ext cx="2186900" cy="5605962"/>
            <a:chOff x="0" y="0"/>
            <a:chExt cx="1562503" cy="4007454"/>
          </a:xfrm>
        </p:grpSpPr>
        <p:sp>
          <p:nvSpPr>
            <p:cNvPr id="8" name="Shape 686"/>
            <p:cNvSpPr/>
            <p:nvPr/>
          </p:nvSpPr>
          <p:spPr>
            <a:xfrm flipH="1" flipV="1">
              <a:off x="462466" y="2004347"/>
              <a:ext cx="1098810" cy="1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67716" tIns="67716" rIns="67716" bIns="67716" numCol="1" anchor="ctr">
              <a:noAutofit/>
            </a:bodyPr>
            <a:lstStyle/>
            <a:p>
              <a:pPr algn="ctr" defTabSz="1828252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600" dirty="0">
                <a:latin typeface="Lato Regular"/>
                <a:ea typeface="Helvetica"/>
                <a:cs typeface="Lato Regular"/>
              </a:endParaRPr>
            </a:p>
          </p:txBody>
        </p:sp>
        <p:sp>
          <p:nvSpPr>
            <p:cNvPr id="9" name="Shape 687"/>
            <p:cNvSpPr/>
            <p:nvPr/>
          </p:nvSpPr>
          <p:spPr>
            <a:xfrm>
              <a:off x="0" y="-1"/>
              <a:ext cx="1562504" cy="705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987" extrusionOk="0">
                  <a:moveTo>
                    <a:pt x="21600" y="901"/>
                  </a:moveTo>
                  <a:cubicBezTo>
                    <a:pt x="7274" y="-4613"/>
                    <a:pt x="0" y="16987"/>
                    <a:pt x="0" y="16987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67716" tIns="67716" rIns="67716" bIns="67716" numCol="1" anchor="ctr">
              <a:noAutofit/>
            </a:bodyPr>
            <a:lstStyle/>
            <a:p>
              <a:pPr algn="ctr" defTabSz="584142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2900" dirty="0">
                <a:solidFill>
                  <a:srgbClr val="4C4C4C"/>
                </a:solidFill>
                <a:latin typeface="Lato Regular"/>
                <a:ea typeface="Helvetica Neue Light"/>
                <a:cs typeface="Lato Regular"/>
                <a:sym typeface="Helvetica Neue Light"/>
              </a:endParaRPr>
            </a:p>
          </p:txBody>
        </p:sp>
        <p:sp>
          <p:nvSpPr>
            <p:cNvPr id="10" name="Shape 688"/>
            <p:cNvSpPr/>
            <p:nvPr/>
          </p:nvSpPr>
          <p:spPr>
            <a:xfrm rot="10800000" flipH="1">
              <a:off x="0" y="3302000"/>
              <a:ext cx="1562504" cy="705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987" extrusionOk="0">
                  <a:moveTo>
                    <a:pt x="21600" y="901"/>
                  </a:moveTo>
                  <a:cubicBezTo>
                    <a:pt x="7274" y="-4613"/>
                    <a:pt x="0" y="16987"/>
                    <a:pt x="0" y="16987"/>
                  </a:cubicBezTo>
                </a:path>
              </a:pathLst>
            </a:custGeom>
            <a:noFill/>
            <a:ln w="38100" cap="flat">
              <a:solidFill>
                <a:schemeClr val="accent3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67716" tIns="67716" rIns="67716" bIns="67716" numCol="1" anchor="ctr">
              <a:noAutofit/>
            </a:bodyPr>
            <a:lstStyle/>
            <a:p>
              <a:pPr algn="ctr" defTabSz="584142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2900" dirty="0">
                <a:solidFill>
                  <a:srgbClr val="4C4C4C"/>
                </a:solidFill>
                <a:latin typeface="Lato Regular"/>
                <a:ea typeface="Helvetica Neue Light"/>
                <a:cs typeface="Lato Regular"/>
                <a:sym typeface="Helvetica Neue Light"/>
              </a:endParaRPr>
            </a:p>
          </p:txBody>
        </p:sp>
      </p:grpSp>
      <p:sp>
        <p:nvSpPr>
          <p:cNvPr id="11" name="TextBox 22"/>
          <p:cNvSpPr txBox="1"/>
          <p:nvPr/>
        </p:nvSpPr>
        <p:spPr>
          <a:xfrm>
            <a:off x="10895856" y="2897560"/>
            <a:ext cx="4320480" cy="2221304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defTabSz="2438156">
              <a:lnSpc>
                <a:spcPct val="150000"/>
              </a:lnSpc>
            </a:pPr>
            <a:r>
              <a:rPr lang="zh-CN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通过用户设备分辨率调整</a:t>
            </a:r>
            <a:r>
              <a:rPr lang="en-US" altLang="zh-CN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UI</a:t>
            </a:r>
            <a:r>
              <a:rPr lang="zh-CN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设计比重和设计方向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2" name="TextBox 22"/>
          <p:cNvSpPr txBox="1"/>
          <p:nvPr/>
        </p:nvSpPr>
        <p:spPr>
          <a:xfrm>
            <a:off x="10967864" y="5921896"/>
            <a:ext cx="4536504" cy="2221304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defTabSz="2438156">
              <a:lnSpc>
                <a:spcPct val="150000"/>
              </a:lnSpc>
            </a:pPr>
            <a:r>
              <a:rPr lang="zh-CN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通过用户的浏览器属性调整前端的兼容方向和浏览器内核信息</a:t>
            </a:r>
          </a:p>
        </p:txBody>
      </p:sp>
      <p:sp>
        <p:nvSpPr>
          <p:cNvPr id="13" name="TextBox 22"/>
          <p:cNvSpPr txBox="1"/>
          <p:nvPr/>
        </p:nvSpPr>
        <p:spPr>
          <a:xfrm>
            <a:off x="11039872" y="9594304"/>
            <a:ext cx="4176464" cy="295996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defTabSz="2438156">
              <a:lnSpc>
                <a:spcPct val="150000"/>
              </a:lnSpc>
            </a:pPr>
            <a:r>
              <a:rPr lang="zh-CN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通过点击量、热力图产品可以掌握用户的对产品关注点和转化率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8424" y="881336"/>
            <a:ext cx="3816424" cy="384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8424" y="5417840"/>
            <a:ext cx="3888432" cy="36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8425" y="9594304"/>
            <a:ext cx="6912768" cy="35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361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entr" presetSubtype="1" decel="100000" fill="hold" grpId="0" nodeType="afterEffect"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762650" y="665312"/>
            <a:ext cx="3960032" cy="800215"/>
          </a:xfrm>
          <a:prstGeom prst="rect">
            <a:avLst/>
          </a:prstGeom>
          <a:noFill/>
        </p:spPr>
        <p:txBody>
          <a:bodyPr wrap="none" lIns="182867" tIns="91438" rIns="182867" bIns="91438" rtlCol="0">
            <a:spAutoFit/>
          </a:bodyPr>
          <a:lstStyle/>
          <a:p>
            <a:pPr defTabSz="1828165" hangingPunct="1"/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前端团队的不足</a:t>
            </a:r>
            <a:endParaRPr lang="zh-CN" altLang="en-US" sz="40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6788702" y="3907806"/>
            <a:ext cx="2051734" cy="2050932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4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1">
                <a:moveTo>
                  <a:pt x="242" y="94"/>
                </a:moveTo>
                <a:cubicBezTo>
                  <a:pt x="201" y="94"/>
                  <a:pt x="164" y="111"/>
                  <a:pt x="137" y="137"/>
                </a:cubicBezTo>
                <a:cubicBezTo>
                  <a:pt x="110" y="164"/>
                  <a:pt x="94" y="201"/>
                  <a:pt x="94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5" y="28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167935" tIns="83969" rIns="167935" bIns="83969" numCol="1" anchor="t" anchorCtr="0" compatLnSpc="1"/>
          <a:lstStyle/>
          <a:p>
            <a:pPr defTabSz="2437130">
              <a:defRPr/>
            </a:pP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4" name="Freeform 7"/>
          <p:cNvSpPr/>
          <p:nvPr/>
        </p:nvSpPr>
        <p:spPr bwMode="auto">
          <a:xfrm>
            <a:off x="15531088" y="5958742"/>
            <a:ext cx="2055325" cy="2054524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8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1">
                <a:moveTo>
                  <a:pt x="0" y="148"/>
                </a:moveTo>
                <a:cubicBezTo>
                  <a:pt x="41" y="148"/>
                  <a:pt x="78" y="132"/>
                  <a:pt x="105" y="105"/>
                </a:cubicBezTo>
                <a:cubicBezTo>
                  <a:pt x="132" y="78"/>
                  <a:pt x="148" y="41"/>
                  <a:pt x="148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167935" tIns="83969" rIns="167935" bIns="83969" numCol="1" anchor="t" anchorCtr="0" compatLnSpc="1"/>
          <a:lstStyle/>
          <a:p>
            <a:pPr defTabSz="2437130">
              <a:defRPr/>
            </a:pP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13486522" y="5958742"/>
            <a:ext cx="2044548" cy="2054524"/>
          </a:xfrm>
          <a:custGeom>
            <a:avLst/>
            <a:gdLst>
              <a:gd name="T0" fmla="*/ 241 w 241"/>
              <a:gd name="T1" fmla="*/ 242 h 242"/>
              <a:gd name="T2" fmla="*/ 70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6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1">
                <a:moveTo>
                  <a:pt x="241" y="242"/>
                </a:moveTo>
                <a:cubicBezTo>
                  <a:pt x="174" y="242"/>
                  <a:pt x="114" y="215"/>
                  <a:pt x="70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6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167935" tIns="83969" rIns="167935" bIns="83969" numCol="1" anchor="t" anchorCtr="0" compatLnSpc="1"/>
          <a:lstStyle/>
          <a:p>
            <a:pPr defTabSz="2437130">
              <a:defRPr/>
            </a:pP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6" name="Freeform 9"/>
          <p:cNvSpPr/>
          <p:nvPr/>
        </p:nvSpPr>
        <p:spPr bwMode="auto">
          <a:xfrm>
            <a:off x="12221709" y="3907806"/>
            <a:ext cx="2051734" cy="2050932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1">
                <a:moveTo>
                  <a:pt x="0" y="0"/>
                </a:moveTo>
                <a:cubicBezTo>
                  <a:pt x="67" y="0"/>
                  <a:pt x="127" y="28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1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167935" tIns="83969" rIns="167935" bIns="83969" numCol="1" anchor="t" anchorCtr="0" compatLnSpc="1"/>
          <a:lstStyle/>
          <a:p>
            <a:pPr defTabSz="2437130">
              <a:defRPr/>
            </a:pP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7" name="Freeform 10"/>
          <p:cNvSpPr/>
          <p:nvPr/>
        </p:nvSpPr>
        <p:spPr bwMode="auto">
          <a:xfrm>
            <a:off x="10177163" y="3907806"/>
            <a:ext cx="2044548" cy="2050932"/>
          </a:xfrm>
          <a:custGeom>
            <a:avLst/>
            <a:gdLst>
              <a:gd name="T0" fmla="*/ 241 w 241"/>
              <a:gd name="T1" fmla="*/ 94 h 242"/>
              <a:gd name="T2" fmla="*/ 137 w 241"/>
              <a:gd name="T3" fmla="*/ 137 h 242"/>
              <a:gd name="T4" fmla="*/ 93 w 241"/>
              <a:gd name="T5" fmla="*/ 242 h 242"/>
              <a:gd name="T6" fmla="*/ 0 w 241"/>
              <a:gd name="T7" fmla="*/ 242 h 242"/>
              <a:gd name="T8" fmla="*/ 71 w 241"/>
              <a:gd name="T9" fmla="*/ 71 h 242"/>
              <a:gd name="T10" fmla="*/ 241 w 241"/>
              <a:gd name="T11" fmla="*/ 0 h 242"/>
              <a:gd name="T12" fmla="*/ 241 w 241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1">
                <a:moveTo>
                  <a:pt x="241" y="94"/>
                </a:moveTo>
                <a:cubicBezTo>
                  <a:pt x="200" y="94"/>
                  <a:pt x="163" y="111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8"/>
                  <a:pt x="175" y="0"/>
                  <a:pt x="241" y="0"/>
                </a:cubicBezTo>
                <a:lnTo>
                  <a:pt x="241" y="9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167935" tIns="83969" rIns="167935" bIns="83969" numCol="1" anchor="t" anchorCtr="0" compatLnSpc="1"/>
          <a:lstStyle/>
          <a:p>
            <a:pPr defTabSz="2437130">
              <a:defRPr/>
            </a:pP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>
            <a:off x="10177163" y="5958742"/>
            <a:ext cx="2044548" cy="2054524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1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167935" tIns="83969" rIns="167935" bIns="83969" numCol="1" anchor="t" anchorCtr="0" compatLnSpc="1"/>
          <a:lstStyle/>
          <a:p>
            <a:pPr defTabSz="2437130">
              <a:defRPr/>
            </a:pP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9" name="Freeform 12"/>
          <p:cNvSpPr/>
          <p:nvPr/>
        </p:nvSpPr>
        <p:spPr bwMode="auto">
          <a:xfrm>
            <a:off x="12221709" y="7215874"/>
            <a:ext cx="2051734" cy="2050932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1">
                <a:moveTo>
                  <a:pt x="0" y="0"/>
                </a:moveTo>
                <a:cubicBezTo>
                  <a:pt x="67" y="0"/>
                  <a:pt x="127" y="27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0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167935" tIns="83969" rIns="167935" bIns="83969" numCol="1" anchor="t" anchorCtr="0" compatLnSpc="1"/>
          <a:lstStyle/>
          <a:p>
            <a:pPr defTabSz="2437130">
              <a:defRPr/>
            </a:pP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10" name="Freeform 13"/>
          <p:cNvSpPr/>
          <p:nvPr/>
        </p:nvSpPr>
        <p:spPr bwMode="auto">
          <a:xfrm>
            <a:off x="12221709" y="9266814"/>
            <a:ext cx="2051734" cy="2054524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9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1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2" y="78"/>
                  <a:pt x="149" y="41"/>
                  <a:pt x="14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167935" tIns="83969" rIns="167935" bIns="83969" numCol="1" anchor="t" anchorCtr="0" compatLnSpc="1"/>
          <a:lstStyle/>
          <a:p>
            <a:pPr defTabSz="2437130">
              <a:defRPr/>
            </a:pP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11" name="Freeform 14"/>
          <p:cNvSpPr/>
          <p:nvPr/>
        </p:nvSpPr>
        <p:spPr bwMode="auto">
          <a:xfrm>
            <a:off x="10177163" y="9266814"/>
            <a:ext cx="2044548" cy="2054524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1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1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167935" tIns="83969" rIns="167935" bIns="83969" numCol="1" anchor="t" anchorCtr="0" compatLnSpc="1"/>
          <a:lstStyle/>
          <a:p>
            <a:pPr defTabSz="2437130">
              <a:defRPr/>
            </a:pP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12" name="Freeform 15"/>
          <p:cNvSpPr/>
          <p:nvPr/>
        </p:nvSpPr>
        <p:spPr bwMode="auto">
          <a:xfrm>
            <a:off x="8919531" y="7215874"/>
            <a:ext cx="2044548" cy="2050932"/>
          </a:xfrm>
          <a:custGeom>
            <a:avLst/>
            <a:gdLst>
              <a:gd name="T0" fmla="*/ 0 w 241"/>
              <a:gd name="T1" fmla="*/ 0 h 242"/>
              <a:gd name="T2" fmla="*/ 170 w 241"/>
              <a:gd name="T3" fmla="*/ 71 h 242"/>
              <a:gd name="T4" fmla="*/ 241 w 241"/>
              <a:gd name="T5" fmla="*/ 242 h 242"/>
              <a:gd name="T6" fmla="*/ 148 w 241"/>
              <a:gd name="T7" fmla="*/ 242 h 242"/>
              <a:gd name="T8" fmla="*/ 104 w 241"/>
              <a:gd name="T9" fmla="*/ 137 h 242"/>
              <a:gd name="T10" fmla="*/ 0 w 241"/>
              <a:gd name="T11" fmla="*/ 94 h 242"/>
              <a:gd name="T12" fmla="*/ 0 w 241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1">
                <a:moveTo>
                  <a:pt x="0" y="0"/>
                </a:moveTo>
                <a:cubicBezTo>
                  <a:pt x="66" y="0"/>
                  <a:pt x="127" y="27"/>
                  <a:pt x="170" y="71"/>
                </a:cubicBezTo>
                <a:cubicBezTo>
                  <a:pt x="214" y="115"/>
                  <a:pt x="241" y="175"/>
                  <a:pt x="241" y="242"/>
                </a:cubicBezTo>
                <a:cubicBezTo>
                  <a:pt x="148" y="242"/>
                  <a:pt x="148" y="242"/>
                  <a:pt x="148" y="242"/>
                </a:cubicBezTo>
                <a:cubicBezTo>
                  <a:pt x="148" y="201"/>
                  <a:pt x="131" y="164"/>
                  <a:pt x="104" y="137"/>
                </a:cubicBezTo>
                <a:cubicBezTo>
                  <a:pt x="78" y="110"/>
                  <a:pt x="40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167935" tIns="83969" rIns="167935" bIns="83969" numCol="1" anchor="t" anchorCtr="0" compatLnSpc="1"/>
          <a:lstStyle/>
          <a:p>
            <a:pPr defTabSz="2437130">
              <a:defRPr/>
            </a:pP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13" name="Freeform 16"/>
          <p:cNvSpPr/>
          <p:nvPr/>
        </p:nvSpPr>
        <p:spPr bwMode="auto">
          <a:xfrm>
            <a:off x="6864225" y="7215874"/>
            <a:ext cx="2055325" cy="2050932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3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1">
                <a:moveTo>
                  <a:pt x="242" y="94"/>
                </a:moveTo>
                <a:cubicBezTo>
                  <a:pt x="201" y="94"/>
                  <a:pt x="164" y="110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7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167935" tIns="83969" rIns="167935" bIns="83969" numCol="1" anchor="t" anchorCtr="0" compatLnSpc="1"/>
          <a:lstStyle/>
          <a:p>
            <a:pPr defTabSz="2437130">
              <a:defRPr/>
            </a:pP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14" name="Freeform 17"/>
          <p:cNvSpPr/>
          <p:nvPr/>
        </p:nvSpPr>
        <p:spPr bwMode="auto">
          <a:xfrm>
            <a:off x="5610171" y="9266814"/>
            <a:ext cx="2044548" cy="2054524"/>
          </a:xfrm>
          <a:custGeom>
            <a:avLst/>
            <a:gdLst>
              <a:gd name="T0" fmla="*/ 0 w 241"/>
              <a:gd name="T1" fmla="*/ 148 h 242"/>
              <a:gd name="T2" fmla="*/ 105 w 241"/>
              <a:gd name="T3" fmla="*/ 105 h 242"/>
              <a:gd name="T4" fmla="*/ 148 w 241"/>
              <a:gd name="T5" fmla="*/ 0 h 242"/>
              <a:gd name="T6" fmla="*/ 241 w 241"/>
              <a:gd name="T7" fmla="*/ 0 h 242"/>
              <a:gd name="T8" fmla="*/ 171 w 241"/>
              <a:gd name="T9" fmla="*/ 171 h 242"/>
              <a:gd name="T10" fmla="*/ 0 w 241"/>
              <a:gd name="T11" fmla="*/ 242 h 242"/>
              <a:gd name="T12" fmla="*/ 0 w 241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1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1" y="78"/>
                  <a:pt x="148" y="41"/>
                  <a:pt x="148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67"/>
                  <a:pt x="214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167935" tIns="83969" rIns="167935" bIns="83969" numCol="1" anchor="t" anchorCtr="0" compatLnSpc="1"/>
          <a:lstStyle/>
          <a:p>
            <a:pPr defTabSz="2437130">
              <a:defRPr/>
            </a:pP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840438" y="3907808"/>
            <a:ext cx="5541975" cy="79951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167935" tIns="83969" rIns="167935" bIns="83969" numCol="1" anchor="t" anchorCtr="0" compatLnSpc="1"/>
          <a:lstStyle/>
          <a:p>
            <a:pPr defTabSz="2437130">
              <a:defRPr/>
            </a:pP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90" y="10521820"/>
            <a:ext cx="5632339" cy="79951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167935" tIns="83969" rIns="167935" bIns="83969" numCol="1" anchor="t" anchorCtr="0" compatLnSpc="1"/>
          <a:lstStyle/>
          <a:p>
            <a:pPr defTabSz="2437130">
              <a:defRPr/>
            </a:pP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001439" y="5096781"/>
            <a:ext cx="4234801" cy="815942"/>
          </a:xfrm>
          <a:prstGeom prst="rect">
            <a:avLst/>
          </a:prstGeom>
          <a:noFill/>
        </p:spPr>
        <p:txBody>
          <a:bodyPr wrap="square" lIns="167935" tIns="83969" rIns="167935" bIns="8396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898441" y="5705799"/>
            <a:ext cx="5279795" cy="1235319"/>
          </a:xfrm>
          <a:prstGeom prst="rect">
            <a:avLst/>
          </a:prstGeom>
          <a:noFill/>
        </p:spPr>
        <p:txBody>
          <a:bodyPr wrap="square" lIns="167935" tIns="83969" rIns="167935" bIns="8396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前端团队没建立自己的知识技术分享库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91198" y="4226285"/>
            <a:ext cx="4703729" cy="815942"/>
          </a:xfrm>
          <a:prstGeom prst="rect">
            <a:avLst/>
          </a:prstGeom>
          <a:noFill/>
        </p:spPr>
        <p:txBody>
          <a:bodyPr wrap="square" lIns="167935" tIns="83969" rIns="167935" bIns="83969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3296" y="3765794"/>
            <a:ext cx="5279795" cy="2915779"/>
          </a:xfrm>
          <a:prstGeom prst="rect">
            <a:avLst/>
          </a:prstGeom>
          <a:noFill/>
        </p:spPr>
        <p:txBody>
          <a:bodyPr wrap="square" lIns="167935" tIns="83969" rIns="167935" bIns="8396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产品设计没有考虑到用户体验。大部分的优化来源于个别用户的反馈，没有形成提升用户体验体系。对于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端的产品体验的提升没有好的切入点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833088" y="8422075"/>
            <a:ext cx="4234801" cy="815942"/>
          </a:xfrm>
          <a:prstGeom prst="rect">
            <a:avLst/>
          </a:prstGeom>
          <a:noFill/>
        </p:spPr>
        <p:txBody>
          <a:bodyPr wrap="square" lIns="167935" tIns="83969" rIns="167935" bIns="8396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696432" y="8764006"/>
            <a:ext cx="5279795" cy="1795472"/>
          </a:xfrm>
          <a:prstGeom prst="rect">
            <a:avLst/>
          </a:prstGeom>
          <a:noFill/>
        </p:spPr>
        <p:txBody>
          <a:bodyPr wrap="square" lIns="167935" tIns="83969" rIns="167935" bIns="8396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好多新的前端技术受到公司大框架的影响 无法在实际项目中得到应用。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47768" y="7623933"/>
            <a:ext cx="4234801" cy="815942"/>
          </a:xfrm>
          <a:prstGeom prst="rect">
            <a:avLst/>
          </a:prstGeom>
          <a:noFill/>
        </p:spPr>
        <p:txBody>
          <a:bodyPr wrap="square" lIns="167935" tIns="83969" rIns="167935" bIns="83969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添加标题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0893" y="7120577"/>
            <a:ext cx="5279795" cy="2915779"/>
          </a:xfrm>
          <a:prstGeom prst="rect">
            <a:avLst/>
          </a:prstGeom>
          <a:noFill/>
        </p:spPr>
        <p:txBody>
          <a:bodyPr wrap="square" lIns="167935" tIns="83969" rIns="167935" bIns="83969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还处于角色过渡期，偏重业务需求，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忽略了团队的技术发展，缺乏对组员的引导。对团队人员压力不够</a:t>
            </a:r>
          </a:p>
        </p:txBody>
      </p:sp>
      <p:sp>
        <p:nvSpPr>
          <p:cNvPr id="25" name="椭圆 24"/>
          <p:cNvSpPr/>
          <p:nvPr/>
        </p:nvSpPr>
        <p:spPr>
          <a:xfrm>
            <a:off x="14435137" y="4873868"/>
            <a:ext cx="2199057" cy="2198480"/>
          </a:xfrm>
          <a:prstGeom prst="ellipse">
            <a:avLst/>
          </a:prstGeom>
          <a:solidFill>
            <a:schemeClr val="accent4"/>
          </a:solidFill>
          <a:ln w="101600" cap="flat" cmpd="sng" algn="ctr">
            <a:noFill/>
            <a:prstDash val="solid"/>
          </a:ln>
          <a:effectLst/>
        </p:spPr>
        <p:txBody>
          <a:bodyPr lIns="182867" tIns="91438" rIns="182867" bIns="91438" rtlCol="0" anchor="ctr"/>
          <a:lstStyle/>
          <a:p>
            <a:pPr algn="ctr" defTabSz="2437130">
              <a:defRPr/>
            </a:pPr>
            <a:endParaRPr lang="zh-CN" altLang="en-US" sz="2600" dirty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125775" y="4873868"/>
            <a:ext cx="2199057" cy="2198480"/>
          </a:xfrm>
          <a:prstGeom prst="ellipse">
            <a:avLst/>
          </a:prstGeom>
          <a:solidFill>
            <a:schemeClr val="accent3"/>
          </a:solidFill>
          <a:ln w="101600" cap="flat" cmpd="sng" algn="ctr">
            <a:noFill/>
            <a:prstDash val="solid"/>
          </a:ln>
          <a:effectLst/>
        </p:spPr>
        <p:txBody>
          <a:bodyPr lIns="182867" tIns="91438" rIns="182867" bIns="91438" rtlCol="0" anchor="ctr"/>
          <a:lstStyle/>
          <a:p>
            <a:pPr algn="ctr" defTabSz="2437130">
              <a:defRPr/>
            </a:pPr>
            <a:endParaRPr lang="zh-CN" altLang="en-US" sz="2600" dirty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1125775" y="8163840"/>
            <a:ext cx="2199057" cy="2198480"/>
          </a:xfrm>
          <a:prstGeom prst="ellipse">
            <a:avLst/>
          </a:prstGeom>
          <a:solidFill>
            <a:schemeClr val="accent2"/>
          </a:solidFill>
          <a:ln w="101600" cap="flat" cmpd="sng" algn="ctr">
            <a:noFill/>
            <a:prstDash val="solid"/>
          </a:ln>
          <a:effectLst/>
        </p:spPr>
        <p:txBody>
          <a:bodyPr lIns="182867" tIns="91438" rIns="182867" bIns="91438" rtlCol="0" anchor="ctr"/>
          <a:lstStyle/>
          <a:p>
            <a:pPr algn="ctr" defTabSz="2437130">
              <a:defRPr/>
            </a:pPr>
            <a:endParaRPr lang="zh-CN" altLang="en-US" sz="2600" dirty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816409" y="8163840"/>
            <a:ext cx="2199057" cy="2198480"/>
          </a:xfrm>
          <a:prstGeom prst="ellipse">
            <a:avLst/>
          </a:prstGeom>
          <a:solidFill>
            <a:schemeClr val="accent1"/>
          </a:solidFill>
          <a:ln w="101600" cap="flat" cmpd="sng" algn="ctr">
            <a:noFill/>
            <a:prstDash val="solid"/>
          </a:ln>
          <a:effectLst/>
        </p:spPr>
        <p:txBody>
          <a:bodyPr lIns="182867" tIns="91438" rIns="182867" bIns="91438" rtlCol="0" anchor="ctr"/>
          <a:lstStyle/>
          <a:p>
            <a:pPr algn="ctr" defTabSz="2437130">
              <a:defRPr/>
            </a:pPr>
            <a:endParaRPr lang="zh-CN" altLang="en-US" sz="2600" dirty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9" name="Freeform 6"/>
          <p:cNvSpPr>
            <a:spLocks noEditPoints="1"/>
          </p:cNvSpPr>
          <p:nvPr/>
        </p:nvSpPr>
        <p:spPr bwMode="auto">
          <a:xfrm>
            <a:off x="11766357" y="5514281"/>
            <a:ext cx="917909" cy="917670"/>
          </a:xfrm>
          <a:custGeom>
            <a:avLst/>
            <a:gdLst>
              <a:gd name="T0" fmla="*/ 251 w 251"/>
              <a:gd name="T1" fmla="*/ 100 h 251"/>
              <a:gd name="T2" fmla="*/ 218 w 251"/>
              <a:gd name="T3" fmla="*/ 111 h 251"/>
              <a:gd name="T4" fmla="*/ 140 w 251"/>
              <a:gd name="T5" fmla="*/ 33 h 251"/>
              <a:gd name="T6" fmla="*/ 151 w 251"/>
              <a:gd name="T7" fmla="*/ 0 h 251"/>
              <a:gd name="T8" fmla="*/ 251 w 251"/>
              <a:gd name="T9" fmla="*/ 100 h 251"/>
              <a:gd name="T10" fmla="*/ 122 w 251"/>
              <a:gd name="T11" fmla="*/ 51 h 251"/>
              <a:gd name="T12" fmla="*/ 200 w 251"/>
              <a:gd name="T13" fmla="*/ 129 h 251"/>
              <a:gd name="T14" fmla="*/ 200 w 251"/>
              <a:gd name="T15" fmla="*/ 129 h 251"/>
              <a:gd name="T16" fmla="*/ 166 w 251"/>
              <a:gd name="T17" fmla="*/ 207 h 251"/>
              <a:gd name="T18" fmla="*/ 33 w 251"/>
              <a:gd name="T19" fmla="*/ 251 h 251"/>
              <a:gd name="T20" fmla="*/ 0 w 251"/>
              <a:gd name="T21" fmla="*/ 218 h 251"/>
              <a:gd name="T22" fmla="*/ 44 w 251"/>
              <a:gd name="T23" fmla="*/ 84 h 251"/>
              <a:gd name="T24" fmla="*/ 122 w 251"/>
              <a:gd name="T25" fmla="*/ 51 h 251"/>
              <a:gd name="T26" fmla="*/ 181 w 251"/>
              <a:gd name="T27" fmla="*/ 133 h 251"/>
              <a:gd name="T28" fmla="*/ 118 w 251"/>
              <a:gd name="T29" fmla="*/ 70 h 251"/>
              <a:gd name="T30" fmla="*/ 57 w 251"/>
              <a:gd name="T31" fmla="*/ 96 h 251"/>
              <a:gd name="T32" fmla="*/ 18 w 251"/>
              <a:gd name="T33" fmla="*/ 214 h 251"/>
              <a:gd name="T34" fmla="*/ 22 w 251"/>
              <a:gd name="T35" fmla="*/ 218 h 251"/>
              <a:gd name="T36" fmla="*/ 91 w 251"/>
              <a:gd name="T37" fmla="*/ 149 h 251"/>
              <a:gd name="T38" fmla="*/ 95 w 251"/>
              <a:gd name="T39" fmla="*/ 122 h 251"/>
              <a:gd name="T40" fmla="*/ 129 w 251"/>
              <a:gd name="T41" fmla="*/ 122 h 251"/>
              <a:gd name="T42" fmla="*/ 129 w 251"/>
              <a:gd name="T43" fmla="*/ 156 h 251"/>
              <a:gd name="T44" fmla="*/ 102 w 251"/>
              <a:gd name="T45" fmla="*/ 160 h 251"/>
              <a:gd name="T46" fmla="*/ 33 w 251"/>
              <a:gd name="T47" fmla="*/ 229 h 251"/>
              <a:gd name="T48" fmla="*/ 37 w 251"/>
              <a:gd name="T49" fmla="*/ 233 h 251"/>
              <a:gd name="T50" fmla="*/ 155 w 251"/>
              <a:gd name="T51" fmla="*/ 194 h 251"/>
              <a:gd name="T52" fmla="*/ 181 w 251"/>
              <a:gd name="T53" fmla="*/ 133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51" h="251">
                <a:moveTo>
                  <a:pt x="251" y="100"/>
                </a:moveTo>
                <a:cubicBezTo>
                  <a:pt x="218" y="111"/>
                  <a:pt x="218" y="111"/>
                  <a:pt x="218" y="111"/>
                </a:cubicBezTo>
                <a:cubicBezTo>
                  <a:pt x="140" y="33"/>
                  <a:pt x="140" y="33"/>
                  <a:pt x="140" y="33"/>
                </a:cubicBezTo>
                <a:cubicBezTo>
                  <a:pt x="151" y="0"/>
                  <a:pt x="151" y="0"/>
                  <a:pt x="151" y="0"/>
                </a:cubicBezTo>
                <a:lnTo>
                  <a:pt x="251" y="100"/>
                </a:lnTo>
                <a:close/>
                <a:moveTo>
                  <a:pt x="122" y="51"/>
                </a:moveTo>
                <a:cubicBezTo>
                  <a:pt x="200" y="129"/>
                  <a:pt x="200" y="129"/>
                  <a:pt x="200" y="129"/>
                </a:cubicBezTo>
                <a:cubicBezTo>
                  <a:pt x="200" y="129"/>
                  <a:pt x="200" y="129"/>
                  <a:pt x="200" y="129"/>
                </a:cubicBezTo>
                <a:cubicBezTo>
                  <a:pt x="166" y="207"/>
                  <a:pt x="166" y="207"/>
                  <a:pt x="166" y="207"/>
                </a:cubicBezTo>
                <a:cubicBezTo>
                  <a:pt x="33" y="251"/>
                  <a:pt x="33" y="251"/>
                  <a:pt x="33" y="251"/>
                </a:cubicBezTo>
                <a:cubicBezTo>
                  <a:pt x="0" y="218"/>
                  <a:pt x="0" y="218"/>
                  <a:pt x="0" y="218"/>
                </a:cubicBezTo>
                <a:cubicBezTo>
                  <a:pt x="44" y="84"/>
                  <a:pt x="44" y="84"/>
                  <a:pt x="44" y="84"/>
                </a:cubicBezTo>
                <a:lnTo>
                  <a:pt x="122" y="51"/>
                </a:lnTo>
                <a:close/>
                <a:moveTo>
                  <a:pt x="181" y="133"/>
                </a:moveTo>
                <a:cubicBezTo>
                  <a:pt x="118" y="70"/>
                  <a:pt x="118" y="70"/>
                  <a:pt x="118" y="70"/>
                </a:cubicBezTo>
                <a:cubicBezTo>
                  <a:pt x="57" y="96"/>
                  <a:pt x="57" y="96"/>
                  <a:pt x="57" y="96"/>
                </a:cubicBezTo>
                <a:cubicBezTo>
                  <a:pt x="18" y="214"/>
                  <a:pt x="18" y="214"/>
                  <a:pt x="18" y="214"/>
                </a:cubicBezTo>
                <a:cubicBezTo>
                  <a:pt x="22" y="218"/>
                  <a:pt x="22" y="218"/>
                  <a:pt x="22" y="218"/>
                </a:cubicBezTo>
                <a:cubicBezTo>
                  <a:pt x="91" y="149"/>
                  <a:pt x="91" y="149"/>
                  <a:pt x="91" y="149"/>
                </a:cubicBezTo>
                <a:cubicBezTo>
                  <a:pt x="87" y="140"/>
                  <a:pt x="88" y="130"/>
                  <a:pt x="95" y="122"/>
                </a:cubicBezTo>
                <a:cubicBezTo>
                  <a:pt x="104" y="113"/>
                  <a:pt x="119" y="113"/>
                  <a:pt x="129" y="122"/>
                </a:cubicBezTo>
                <a:cubicBezTo>
                  <a:pt x="138" y="132"/>
                  <a:pt x="138" y="146"/>
                  <a:pt x="129" y="156"/>
                </a:cubicBezTo>
                <a:cubicBezTo>
                  <a:pt x="121" y="163"/>
                  <a:pt x="111" y="164"/>
                  <a:pt x="102" y="160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37" y="233"/>
                  <a:pt x="37" y="233"/>
                  <a:pt x="37" y="233"/>
                </a:cubicBezTo>
                <a:cubicBezTo>
                  <a:pt x="155" y="194"/>
                  <a:pt x="155" y="194"/>
                  <a:pt x="155" y="194"/>
                </a:cubicBezTo>
                <a:lnTo>
                  <a:pt x="181" y="133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82819" tIns="91414" rIns="182819" bIns="91414" numCol="1" anchor="t" anchorCtr="0" compatLnSpc="1"/>
          <a:lstStyle/>
          <a:p>
            <a:pPr defTabSz="2437130">
              <a:defRPr/>
            </a:pP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30" name="Freeform 7"/>
          <p:cNvSpPr>
            <a:spLocks noEditPoints="1"/>
          </p:cNvSpPr>
          <p:nvPr/>
        </p:nvSpPr>
        <p:spPr bwMode="auto">
          <a:xfrm>
            <a:off x="11869952" y="8788601"/>
            <a:ext cx="710723" cy="948982"/>
          </a:xfrm>
          <a:custGeom>
            <a:avLst/>
            <a:gdLst>
              <a:gd name="T0" fmla="*/ 173 w 188"/>
              <a:gd name="T1" fmla="*/ 16 h 251"/>
              <a:gd name="T2" fmla="*/ 188 w 188"/>
              <a:gd name="T3" fmla="*/ 16 h 251"/>
              <a:gd name="T4" fmla="*/ 188 w 188"/>
              <a:gd name="T5" fmla="*/ 0 h 251"/>
              <a:gd name="T6" fmla="*/ 0 w 188"/>
              <a:gd name="T7" fmla="*/ 0 h 251"/>
              <a:gd name="T8" fmla="*/ 0 w 188"/>
              <a:gd name="T9" fmla="*/ 16 h 251"/>
              <a:gd name="T10" fmla="*/ 15 w 188"/>
              <a:gd name="T11" fmla="*/ 16 h 251"/>
              <a:gd name="T12" fmla="*/ 15 w 188"/>
              <a:gd name="T13" fmla="*/ 31 h 251"/>
              <a:gd name="T14" fmla="*/ 23 w 188"/>
              <a:gd name="T15" fmla="*/ 31 h 251"/>
              <a:gd name="T16" fmla="*/ 48 w 188"/>
              <a:gd name="T17" fmla="*/ 118 h 251"/>
              <a:gd name="T18" fmla="*/ 61 w 188"/>
              <a:gd name="T19" fmla="*/ 126 h 251"/>
              <a:gd name="T20" fmla="*/ 48 w 188"/>
              <a:gd name="T21" fmla="*/ 134 h 251"/>
              <a:gd name="T22" fmla="*/ 23 w 188"/>
              <a:gd name="T23" fmla="*/ 220 h 251"/>
              <a:gd name="T24" fmla="*/ 15 w 188"/>
              <a:gd name="T25" fmla="*/ 220 h 251"/>
              <a:gd name="T26" fmla="*/ 15 w 188"/>
              <a:gd name="T27" fmla="*/ 236 h 251"/>
              <a:gd name="T28" fmla="*/ 0 w 188"/>
              <a:gd name="T29" fmla="*/ 236 h 251"/>
              <a:gd name="T30" fmla="*/ 0 w 188"/>
              <a:gd name="T31" fmla="*/ 251 h 251"/>
              <a:gd name="T32" fmla="*/ 188 w 188"/>
              <a:gd name="T33" fmla="*/ 251 h 251"/>
              <a:gd name="T34" fmla="*/ 188 w 188"/>
              <a:gd name="T35" fmla="*/ 236 h 251"/>
              <a:gd name="T36" fmla="*/ 173 w 188"/>
              <a:gd name="T37" fmla="*/ 236 h 251"/>
              <a:gd name="T38" fmla="*/ 173 w 188"/>
              <a:gd name="T39" fmla="*/ 220 h 251"/>
              <a:gd name="T40" fmla="*/ 165 w 188"/>
              <a:gd name="T41" fmla="*/ 220 h 251"/>
              <a:gd name="T42" fmla="*/ 140 w 188"/>
              <a:gd name="T43" fmla="*/ 134 h 251"/>
              <a:gd name="T44" fmla="*/ 127 w 188"/>
              <a:gd name="T45" fmla="*/ 126 h 251"/>
              <a:gd name="T46" fmla="*/ 140 w 188"/>
              <a:gd name="T47" fmla="*/ 118 h 251"/>
              <a:gd name="T48" fmla="*/ 165 w 188"/>
              <a:gd name="T49" fmla="*/ 31 h 251"/>
              <a:gd name="T50" fmla="*/ 173 w 188"/>
              <a:gd name="T51" fmla="*/ 31 h 251"/>
              <a:gd name="T52" fmla="*/ 173 w 188"/>
              <a:gd name="T53" fmla="*/ 16 h 251"/>
              <a:gd name="T54" fmla="*/ 131 w 188"/>
              <a:gd name="T55" fmla="*/ 105 h 251"/>
              <a:gd name="T56" fmla="*/ 110 w 188"/>
              <a:gd name="T57" fmla="*/ 116 h 251"/>
              <a:gd name="T58" fmla="*/ 110 w 188"/>
              <a:gd name="T59" fmla="*/ 136 h 251"/>
              <a:gd name="T60" fmla="*/ 131 w 188"/>
              <a:gd name="T61" fmla="*/ 146 h 251"/>
              <a:gd name="T62" fmla="*/ 150 w 188"/>
              <a:gd name="T63" fmla="*/ 217 h 251"/>
              <a:gd name="T64" fmla="*/ 148 w 188"/>
              <a:gd name="T65" fmla="*/ 220 h 251"/>
              <a:gd name="T66" fmla="*/ 132 w 188"/>
              <a:gd name="T67" fmla="*/ 220 h 251"/>
              <a:gd name="T68" fmla="*/ 120 w 188"/>
              <a:gd name="T69" fmla="*/ 183 h 251"/>
              <a:gd name="T70" fmla="*/ 102 w 188"/>
              <a:gd name="T71" fmla="*/ 174 h 251"/>
              <a:gd name="T72" fmla="*/ 102 w 188"/>
              <a:gd name="T73" fmla="*/ 109 h 251"/>
              <a:gd name="T74" fmla="*/ 128 w 188"/>
              <a:gd name="T75" fmla="*/ 98 h 251"/>
              <a:gd name="T76" fmla="*/ 143 w 188"/>
              <a:gd name="T77" fmla="*/ 79 h 251"/>
              <a:gd name="T78" fmla="*/ 46 w 188"/>
              <a:gd name="T79" fmla="*/ 79 h 251"/>
              <a:gd name="T80" fmla="*/ 60 w 188"/>
              <a:gd name="T81" fmla="*/ 98 h 251"/>
              <a:gd name="T82" fmla="*/ 86 w 188"/>
              <a:gd name="T83" fmla="*/ 109 h 251"/>
              <a:gd name="T84" fmla="*/ 86 w 188"/>
              <a:gd name="T85" fmla="*/ 174 h 251"/>
              <a:gd name="T86" fmla="*/ 68 w 188"/>
              <a:gd name="T87" fmla="*/ 183 h 251"/>
              <a:gd name="T88" fmla="*/ 56 w 188"/>
              <a:gd name="T89" fmla="*/ 220 h 251"/>
              <a:gd name="T90" fmla="*/ 40 w 188"/>
              <a:gd name="T91" fmla="*/ 220 h 251"/>
              <a:gd name="T92" fmla="*/ 38 w 188"/>
              <a:gd name="T93" fmla="*/ 217 h 251"/>
              <a:gd name="T94" fmla="*/ 57 w 188"/>
              <a:gd name="T95" fmla="*/ 146 h 251"/>
              <a:gd name="T96" fmla="*/ 78 w 188"/>
              <a:gd name="T97" fmla="*/ 136 h 251"/>
              <a:gd name="T98" fmla="*/ 78 w 188"/>
              <a:gd name="T99" fmla="*/ 116 h 251"/>
              <a:gd name="T100" fmla="*/ 57 w 188"/>
              <a:gd name="T101" fmla="*/ 105 h 251"/>
              <a:gd name="T102" fmla="*/ 38 w 188"/>
              <a:gd name="T103" fmla="*/ 34 h 251"/>
              <a:gd name="T104" fmla="*/ 40 w 188"/>
              <a:gd name="T105" fmla="*/ 31 h 251"/>
              <a:gd name="T106" fmla="*/ 148 w 188"/>
              <a:gd name="T107" fmla="*/ 31 h 251"/>
              <a:gd name="T108" fmla="*/ 150 w 188"/>
              <a:gd name="T109" fmla="*/ 34 h 251"/>
              <a:gd name="T110" fmla="*/ 131 w 188"/>
              <a:gd name="T111" fmla="*/ 105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8" h="251">
                <a:moveTo>
                  <a:pt x="173" y="16"/>
                </a:moveTo>
                <a:cubicBezTo>
                  <a:pt x="188" y="16"/>
                  <a:pt x="188" y="16"/>
                  <a:pt x="188" y="16"/>
                </a:cubicBezTo>
                <a:cubicBezTo>
                  <a:pt x="188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31"/>
                  <a:pt x="15" y="31"/>
                  <a:pt x="15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12" y="62"/>
                  <a:pt x="21" y="98"/>
                  <a:pt x="48" y="118"/>
                </a:cubicBezTo>
                <a:cubicBezTo>
                  <a:pt x="52" y="121"/>
                  <a:pt x="56" y="123"/>
                  <a:pt x="61" y="126"/>
                </a:cubicBezTo>
                <a:cubicBezTo>
                  <a:pt x="56" y="128"/>
                  <a:pt x="52" y="130"/>
                  <a:pt x="48" y="134"/>
                </a:cubicBezTo>
                <a:cubicBezTo>
                  <a:pt x="21" y="154"/>
                  <a:pt x="12" y="189"/>
                  <a:pt x="23" y="220"/>
                </a:cubicBezTo>
                <a:cubicBezTo>
                  <a:pt x="15" y="220"/>
                  <a:pt x="15" y="220"/>
                  <a:pt x="15" y="220"/>
                </a:cubicBezTo>
                <a:cubicBezTo>
                  <a:pt x="15" y="236"/>
                  <a:pt x="15" y="236"/>
                  <a:pt x="15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51"/>
                  <a:pt x="0" y="251"/>
                  <a:pt x="0" y="251"/>
                </a:cubicBezTo>
                <a:cubicBezTo>
                  <a:pt x="188" y="251"/>
                  <a:pt x="188" y="251"/>
                  <a:pt x="188" y="251"/>
                </a:cubicBezTo>
                <a:cubicBezTo>
                  <a:pt x="188" y="236"/>
                  <a:pt x="188" y="236"/>
                  <a:pt x="188" y="236"/>
                </a:cubicBezTo>
                <a:cubicBezTo>
                  <a:pt x="173" y="236"/>
                  <a:pt x="173" y="236"/>
                  <a:pt x="173" y="236"/>
                </a:cubicBezTo>
                <a:cubicBezTo>
                  <a:pt x="173" y="220"/>
                  <a:pt x="173" y="220"/>
                  <a:pt x="173" y="220"/>
                </a:cubicBezTo>
                <a:cubicBezTo>
                  <a:pt x="165" y="220"/>
                  <a:pt x="165" y="220"/>
                  <a:pt x="165" y="220"/>
                </a:cubicBezTo>
                <a:cubicBezTo>
                  <a:pt x="177" y="189"/>
                  <a:pt x="167" y="154"/>
                  <a:pt x="140" y="134"/>
                </a:cubicBezTo>
                <a:cubicBezTo>
                  <a:pt x="136" y="130"/>
                  <a:pt x="132" y="128"/>
                  <a:pt x="127" y="126"/>
                </a:cubicBezTo>
                <a:cubicBezTo>
                  <a:pt x="132" y="123"/>
                  <a:pt x="136" y="121"/>
                  <a:pt x="140" y="118"/>
                </a:cubicBezTo>
                <a:cubicBezTo>
                  <a:pt x="167" y="98"/>
                  <a:pt x="177" y="62"/>
                  <a:pt x="165" y="31"/>
                </a:cubicBezTo>
                <a:cubicBezTo>
                  <a:pt x="173" y="31"/>
                  <a:pt x="173" y="31"/>
                  <a:pt x="173" y="31"/>
                </a:cubicBezTo>
                <a:lnTo>
                  <a:pt x="173" y="16"/>
                </a:lnTo>
                <a:close/>
                <a:moveTo>
                  <a:pt x="131" y="105"/>
                </a:moveTo>
                <a:cubicBezTo>
                  <a:pt x="124" y="110"/>
                  <a:pt x="117" y="114"/>
                  <a:pt x="110" y="116"/>
                </a:cubicBezTo>
                <a:cubicBezTo>
                  <a:pt x="110" y="136"/>
                  <a:pt x="110" y="136"/>
                  <a:pt x="110" y="136"/>
                </a:cubicBezTo>
                <a:cubicBezTo>
                  <a:pt x="117" y="138"/>
                  <a:pt x="124" y="141"/>
                  <a:pt x="131" y="146"/>
                </a:cubicBezTo>
                <a:cubicBezTo>
                  <a:pt x="152" y="163"/>
                  <a:pt x="160" y="192"/>
                  <a:pt x="150" y="217"/>
                </a:cubicBezTo>
                <a:cubicBezTo>
                  <a:pt x="148" y="220"/>
                  <a:pt x="148" y="220"/>
                  <a:pt x="148" y="220"/>
                </a:cubicBezTo>
                <a:cubicBezTo>
                  <a:pt x="132" y="220"/>
                  <a:pt x="132" y="220"/>
                  <a:pt x="132" y="220"/>
                </a:cubicBezTo>
                <a:cubicBezTo>
                  <a:pt x="135" y="207"/>
                  <a:pt x="131" y="193"/>
                  <a:pt x="120" y="183"/>
                </a:cubicBezTo>
                <a:cubicBezTo>
                  <a:pt x="115" y="178"/>
                  <a:pt x="109" y="175"/>
                  <a:pt x="102" y="174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111" y="108"/>
                  <a:pt x="120" y="104"/>
                  <a:pt x="128" y="98"/>
                </a:cubicBezTo>
                <a:cubicBezTo>
                  <a:pt x="134" y="93"/>
                  <a:pt x="139" y="86"/>
                  <a:pt x="143" y="79"/>
                </a:cubicBezTo>
                <a:cubicBezTo>
                  <a:pt x="46" y="79"/>
                  <a:pt x="46" y="79"/>
                  <a:pt x="46" y="79"/>
                </a:cubicBezTo>
                <a:cubicBezTo>
                  <a:pt x="49" y="86"/>
                  <a:pt x="54" y="93"/>
                  <a:pt x="60" y="98"/>
                </a:cubicBezTo>
                <a:cubicBezTo>
                  <a:pt x="68" y="104"/>
                  <a:pt x="77" y="108"/>
                  <a:pt x="86" y="109"/>
                </a:cubicBezTo>
                <a:cubicBezTo>
                  <a:pt x="86" y="174"/>
                  <a:pt x="86" y="174"/>
                  <a:pt x="86" y="174"/>
                </a:cubicBezTo>
                <a:cubicBezTo>
                  <a:pt x="79" y="175"/>
                  <a:pt x="73" y="178"/>
                  <a:pt x="68" y="183"/>
                </a:cubicBezTo>
                <a:cubicBezTo>
                  <a:pt x="57" y="193"/>
                  <a:pt x="53" y="207"/>
                  <a:pt x="56" y="220"/>
                </a:cubicBezTo>
                <a:cubicBezTo>
                  <a:pt x="40" y="220"/>
                  <a:pt x="40" y="220"/>
                  <a:pt x="40" y="220"/>
                </a:cubicBezTo>
                <a:cubicBezTo>
                  <a:pt x="38" y="217"/>
                  <a:pt x="38" y="217"/>
                  <a:pt x="38" y="217"/>
                </a:cubicBezTo>
                <a:cubicBezTo>
                  <a:pt x="28" y="192"/>
                  <a:pt x="36" y="163"/>
                  <a:pt x="57" y="146"/>
                </a:cubicBezTo>
                <a:cubicBezTo>
                  <a:pt x="64" y="141"/>
                  <a:pt x="71" y="138"/>
                  <a:pt x="78" y="136"/>
                </a:cubicBezTo>
                <a:cubicBezTo>
                  <a:pt x="78" y="116"/>
                  <a:pt x="78" y="116"/>
                  <a:pt x="78" y="116"/>
                </a:cubicBezTo>
                <a:cubicBezTo>
                  <a:pt x="71" y="114"/>
                  <a:pt x="64" y="110"/>
                  <a:pt x="57" y="105"/>
                </a:cubicBezTo>
                <a:cubicBezTo>
                  <a:pt x="36" y="89"/>
                  <a:pt x="28" y="60"/>
                  <a:pt x="38" y="34"/>
                </a:cubicBezTo>
                <a:cubicBezTo>
                  <a:pt x="40" y="31"/>
                  <a:pt x="40" y="31"/>
                  <a:pt x="40" y="31"/>
                </a:cubicBezTo>
                <a:cubicBezTo>
                  <a:pt x="148" y="31"/>
                  <a:pt x="148" y="31"/>
                  <a:pt x="148" y="31"/>
                </a:cubicBezTo>
                <a:cubicBezTo>
                  <a:pt x="150" y="34"/>
                  <a:pt x="150" y="34"/>
                  <a:pt x="150" y="34"/>
                </a:cubicBezTo>
                <a:cubicBezTo>
                  <a:pt x="160" y="60"/>
                  <a:pt x="152" y="89"/>
                  <a:pt x="131" y="10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82819" tIns="91414" rIns="182819" bIns="91414" numCol="1" anchor="t" anchorCtr="0" compatLnSpc="1"/>
          <a:lstStyle/>
          <a:p>
            <a:pPr defTabSz="2437130">
              <a:defRPr/>
            </a:pP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31" name="Freeform 8"/>
          <p:cNvSpPr>
            <a:spLocks noEditPoints="1"/>
          </p:cNvSpPr>
          <p:nvPr/>
        </p:nvSpPr>
        <p:spPr bwMode="auto">
          <a:xfrm>
            <a:off x="8577158" y="8724635"/>
            <a:ext cx="677560" cy="1076914"/>
          </a:xfrm>
          <a:custGeom>
            <a:avLst/>
            <a:gdLst>
              <a:gd name="T0" fmla="*/ 110 w 158"/>
              <a:gd name="T1" fmla="*/ 204 h 251"/>
              <a:gd name="T2" fmla="*/ 103 w 158"/>
              <a:gd name="T3" fmla="*/ 212 h 251"/>
              <a:gd name="T4" fmla="*/ 55 w 158"/>
              <a:gd name="T5" fmla="*/ 212 h 251"/>
              <a:gd name="T6" fmla="*/ 48 w 158"/>
              <a:gd name="T7" fmla="*/ 204 h 251"/>
              <a:gd name="T8" fmla="*/ 55 w 158"/>
              <a:gd name="T9" fmla="*/ 196 h 251"/>
              <a:gd name="T10" fmla="*/ 103 w 158"/>
              <a:gd name="T11" fmla="*/ 196 h 251"/>
              <a:gd name="T12" fmla="*/ 110 w 158"/>
              <a:gd name="T13" fmla="*/ 204 h 251"/>
              <a:gd name="T14" fmla="*/ 103 w 158"/>
              <a:gd name="T15" fmla="*/ 220 h 251"/>
              <a:gd name="T16" fmla="*/ 55 w 158"/>
              <a:gd name="T17" fmla="*/ 220 h 251"/>
              <a:gd name="T18" fmla="*/ 48 w 158"/>
              <a:gd name="T19" fmla="*/ 228 h 251"/>
              <a:gd name="T20" fmla="*/ 55 w 158"/>
              <a:gd name="T21" fmla="*/ 236 h 251"/>
              <a:gd name="T22" fmla="*/ 71 w 158"/>
              <a:gd name="T23" fmla="*/ 251 h 251"/>
              <a:gd name="T24" fmla="*/ 87 w 158"/>
              <a:gd name="T25" fmla="*/ 251 h 251"/>
              <a:gd name="T26" fmla="*/ 103 w 158"/>
              <a:gd name="T27" fmla="*/ 236 h 251"/>
              <a:gd name="T28" fmla="*/ 110 w 158"/>
              <a:gd name="T29" fmla="*/ 228 h 251"/>
              <a:gd name="T30" fmla="*/ 103 w 158"/>
              <a:gd name="T31" fmla="*/ 220 h 251"/>
              <a:gd name="T32" fmla="*/ 158 w 158"/>
              <a:gd name="T33" fmla="*/ 78 h 251"/>
              <a:gd name="T34" fmla="*/ 118 w 158"/>
              <a:gd name="T35" fmla="*/ 146 h 251"/>
              <a:gd name="T36" fmla="*/ 118 w 158"/>
              <a:gd name="T37" fmla="*/ 173 h 251"/>
              <a:gd name="T38" fmla="*/ 103 w 158"/>
              <a:gd name="T39" fmla="*/ 188 h 251"/>
              <a:gd name="T40" fmla="*/ 55 w 158"/>
              <a:gd name="T41" fmla="*/ 188 h 251"/>
              <a:gd name="T42" fmla="*/ 40 w 158"/>
              <a:gd name="T43" fmla="*/ 173 h 251"/>
              <a:gd name="T44" fmla="*/ 40 w 158"/>
              <a:gd name="T45" fmla="*/ 146 h 251"/>
              <a:gd name="T46" fmla="*/ 0 w 158"/>
              <a:gd name="T47" fmla="*/ 78 h 251"/>
              <a:gd name="T48" fmla="*/ 79 w 158"/>
              <a:gd name="T49" fmla="*/ 0 h 251"/>
              <a:gd name="T50" fmla="*/ 158 w 158"/>
              <a:gd name="T51" fmla="*/ 78 h 251"/>
              <a:gd name="T52" fmla="*/ 142 w 158"/>
              <a:gd name="T53" fmla="*/ 78 h 251"/>
              <a:gd name="T54" fmla="*/ 79 w 158"/>
              <a:gd name="T55" fmla="*/ 16 h 251"/>
              <a:gd name="T56" fmla="*/ 16 w 158"/>
              <a:gd name="T57" fmla="*/ 78 h 251"/>
              <a:gd name="T58" fmla="*/ 48 w 158"/>
              <a:gd name="T59" fmla="*/ 132 h 251"/>
              <a:gd name="T60" fmla="*/ 55 w 158"/>
              <a:gd name="T61" fmla="*/ 137 h 251"/>
              <a:gd name="T62" fmla="*/ 55 w 158"/>
              <a:gd name="T63" fmla="*/ 173 h 251"/>
              <a:gd name="T64" fmla="*/ 103 w 158"/>
              <a:gd name="T65" fmla="*/ 173 h 251"/>
              <a:gd name="T66" fmla="*/ 103 w 158"/>
              <a:gd name="T67" fmla="*/ 137 h 251"/>
              <a:gd name="T68" fmla="*/ 110 w 158"/>
              <a:gd name="T69" fmla="*/ 132 h 251"/>
              <a:gd name="T70" fmla="*/ 142 w 158"/>
              <a:gd name="T71" fmla="*/ 7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8" h="251">
                <a:moveTo>
                  <a:pt x="110" y="204"/>
                </a:moveTo>
                <a:cubicBezTo>
                  <a:pt x="110" y="208"/>
                  <a:pt x="107" y="212"/>
                  <a:pt x="103" y="212"/>
                </a:cubicBezTo>
                <a:cubicBezTo>
                  <a:pt x="55" y="212"/>
                  <a:pt x="55" y="212"/>
                  <a:pt x="55" y="212"/>
                </a:cubicBezTo>
                <a:cubicBezTo>
                  <a:pt x="51" y="212"/>
                  <a:pt x="48" y="208"/>
                  <a:pt x="48" y="204"/>
                </a:cubicBezTo>
                <a:cubicBezTo>
                  <a:pt x="48" y="200"/>
                  <a:pt x="51" y="196"/>
                  <a:pt x="55" y="196"/>
                </a:cubicBezTo>
                <a:cubicBezTo>
                  <a:pt x="103" y="196"/>
                  <a:pt x="103" y="196"/>
                  <a:pt x="103" y="196"/>
                </a:cubicBezTo>
                <a:cubicBezTo>
                  <a:pt x="107" y="196"/>
                  <a:pt x="110" y="200"/>
                  <a:pt x="110" y="204"/>
                </a:cubicBezTo>
                <a:close/>
                <a:moveTo>
                  <a:pt x="103" y="220"/>
                </a:moveTo>
                <a:cubicBezTo>
                  <a:pt x="55" y="220"/>
                  <a:pt x="55" y="220"/>
                  <a:pt x="55" y="220"/>
                </a:cubicBezTo>
                <a:cubicBezTo>
                  <a:pt x="51" y="220"/>
                  <a:pt x="48" y="223"/>
                  <a:pt x="48" y="228"/>
                </a:cubicBezTo>
                <a:cubicBezTo>
                  <a:pt x="48" y="232"/>
                  <a:pt x="51" y="236"/>
                  <a:pt x="55" y="236"/>
                </a:cubicBezTo>
                <a:cubicBezTo>
                  <a:pt x="55" y="244"/>
                  <a:pt x="62" y="251"/>
                  <a:pt x="71" y="251"/>
                </a:cubicBezTo>
                <a:cubicBezTo>
                  <a:pt x="87" y="251"/>
                  <a:pt x="87" y="251"/>
                  <a:pt x="87" y="251"/>
                </a:cubicBezTo>
                <a:cubicBezTo>
                  <a:pt x="96" y="251"/>
                  <a:pt x="103" y="244"/>
                  <a:pt x="103" y="236"/>
                </a:cubicBezTo>
                <a:cubicBezTo>
                  <a:pt x="107" y="236"/>
                  <a:pt x="110" y="232"/>
                  <a:pt x="110" y="228"/>
                </a:cubicBezTo>
                <a:cubicBezTo>
                  <a:pt x="110" y="223"/>
                  <a:pt x="107" y="220"/>
                  <a:pt x="103" y="220"/>
                </a:cubicBezTo>
                <a:close/>
                <a:moveTo>
                  <a:pt x="158" y="78"/>
                </a:moveTo>
                <a:cubicBezTo>
                  <a:pt x="158" y="107"/>
                  <a:pt x="142" y="132"/>
                  <a:pt x="118" y="146"/>
                </a:cubicBezTo>
                <a:cubicBezTo>
                  <a:pt x="118" y="173"/>
                  <a:pt x="118" y="173"/>
                  <a:pt x="118" y="173"/>
                </a:cubicBezTo>
                <a:cubicBezTo>
                  <a:pt x="118" y="181"/>
                  <a:pt x="111" y="188"/>
                  <a:pt x="103" y="188"/>
                </a:cubicBezTo>
                <a:cubicBezTo>
                  <a:pt x="55" y="188"/>
                  <a:pt x="55" y="188"/>
                  <a:pt x="55" y="188"/>
                </a:cubicBezTo>
                <a:cubicBezTo>
                  <a:pt x="47" y="188"/>
                  <a:pt x="40" y="181"/>
                  <a:pt x="40" y="173"/>
                </a:cubicBezTo>
                <a:cubicBezTo>
                  <a:pt x="40" y="146"/>
                  <a:pt x="40" y="146"/>
                  <a:pt x="40" y="146"/>
                </a:cubicBezTo>
                <a:cubicBezTo>
                  <a:pt x="16" y="132"/>
                  <a:pt x="0" y="107"/>
                  <a:pt x="0" y="78"/>
                </a:cubicBezTo>
                <a:cubicBezTo>
                  <a:pt x="0" y="35"/>
                  <a:pt x="36" y="0"/>
                  <a:pt x="79" y="0"/>
                </a:cubicBezTo>
                <a:cubicBezTo>
                  <a:pt x="122" y="0"/>
                  <a:pt x="158" y="35"/>
                  <a:pt x="158" y="78"/>
                </a:cubicBezTo>
                <a:close/>
                <a:moveTo>
                  <a:pt x="142" y="78"/>
                </a:moveTo>
                <a:cubicBezTo>
                  <a:pt x="142" y="44"/>
                  <a:pt x="114" y="16"/>
                  <a:pt x="79" y="16"/>
                </a:cubicBezTo>
                <a:cubicBezTo>
                  <a:pt x="44" y="16"/>
                  <a:pt x="16" y="44"/>
                  <a:pt x="16" y="78"/>
                </a:cubicBezTo>
                <a:cubicBezTo>
                  <a:pt x="16" y="101"/>
                  <a:pt x="28" y="121"/>
                  <a:pt x="48" y="132"/>
                </a:cubicBezTo>
                <a:cubicBezTo>
                  <a:pt x="55" y="137"/>
                  <a:pt x="55" y="137"/>
                  <a:pt x="55" y="137"/>
                </a:cubicBezTo>
                <a:cubicBezTo>
                  <a:pt x="55" y="173"/>
                  <a:pt x="55" y="173"/>
                  <a:pt x="55" y="173"/>
                </a:cubicBezTo>
                <a:cubicBezTo>
                  <a:pt x="103" y="173"/>
                  <a:pt x="103" y="173"/>
                  <a:pt x="103" y="173"/>
                </a:cubicBezTo>
                <a:cubicBezTo>
                  <a:pt x="103" y="137"/>
                  <a:pt x="103" y="137"/>
                  <a:pt x="103" y="137"/>
                </a:cubicBezTo>
                <a:cubicBezTo>
                  <a:pt x="110" y="132"/>
                  <a:pt x="110" y="132"/>
                  <a:pt x="110" y="132"/>
                </a:cubicBezTo>
                <a:cubicBezTo>
                  <a:pt x="130" y="121"/>
                  <a:pt x="142" y="101"/>
                  <a:pt x="142" y="78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82819" tIns="91414" rIns="182819" bIns="91414" numCol="1" anchor="t" anchorCtr="0" compatLnSpc="1"/>
          <a:lstStyle/>
          <a:p>
            <a:pPr defTabSz="2437130">
              <a:defRPr/>
            </a:pPr>
            <a:endParaRPr lang="zh-CN" altLang="en-US" sz="2600" dirty="0">
              <a:solidFill>
                <a:prstClr val="black"/>
              </a:solidFill>
            </a:endParaRPr>
          </a:p>
        </p:txBody>
      </p:sp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15092347" y="5530909"/>
            <a:ext cx="884640" cy="884414"/>
          </a:xfrm>
          <a:custGeom>
            <a:avLst/>
            <a:gdLst>
              <a:gd name="T0" fmla="*/ 201 w 206"/>
              <a:gd name="T1" fmla="*/ 35 h 206"/>
              <a:gd name="T2" fmla="*/ 179 w 206"/>
              <a:gd name="T3" fmla="*/ 57 h 206"/>
              <a:gd name="T4" fmla="*/ 157 w 206"/>
              <a:gd name="T5" fmla="*/ 57 h 206"/>
              <a:gd name="T6" fmla="*/ 148 w 206"/>
              <a:gd name="T7" fmla="*/ 49 h 206"/>
              <a:gd name="T8" fmla="*/ 148 w 206"/>
              <a:gd name="T9" fmla="*/ 27 h 206"/>
              <a:gd name="T10" fmla="*/ 171 w 206"/>
              <a:gd name="T11" fmla="*/ 4 h 206"/>
              <a:gd name="T12" fmla="*/ 128 w 206"/>
              <a:gd name="T13" fmla="*/ 16 h 206"/>
              <a:gd name="T14" fmla="*/ 117 w 206"/>
              <a:gd name="T15" fmla="*/ 58 h 206"/>
              <a:gd name="T16" fmla="*/ 58 w 206"/>
              <a:gd name="T17" fmla="*/ 118 h 206"/>
              <a:gd name="T18" fmla="*/ 15 w 206"/>
              <a:gd name="T19" fmla="*/ 129 h 206"/>
              <a:gd name="T20" fmla="*/ 4 w 206"/>
              <a:gd name="T21" fmla="*/ 171 h 206"/>
              <a:gd name="T22" fmla="*/ 27 w 206"/>
              <a:gd name="T23" fmla="*/ 149 h 206"/>
              <a:gd name="T24" fmla="*/ 49 w 206"/>
              <a:gd name="T25" fmla="*/ 149 h 206"/>
              <a:gd name="T26" fmla="*/ 57 w 206"/>
              <a:gd name="T27" fmla="*/ 157 h 206"/>
              <a:gd name="T28" fmla="*/ 57 w 206"/>
              <a:gd name="T29" fmla="*/ 179 h 206"/>
              <a:gd name="T30" fmla="*/ 34 w 206"/>
              <a:gd name="T31" fmla="*/ 202 h 206"/>
              <a:gd name="T32" fmla="*/ 77 w 206"/>
              <a:gd name="T33" fmla="*/ 191 h 206"/>
              <a:gd name="T34" fmla="*/ 88 w 206"/>
              <a:gd name="T35" fmla="*/ 148 h 206"/>
              <a:gd name="T36" fmla="*/ 148 w 206"/>
              <a:gd name="T37" fmla="*/ 89 h 206"/>
              <a:gd name="T38" fmla="*/ 190 w 206"/>
              <a:gd name="T39" fmla="*/ 77 h 206"/>
              <a:gd name="T40" fmla="*/ 201 w 206"/>
              <a:gd name="T41" fmla="*/ 35 h 206"/>
              <a:gd name="T42" fmla="*/ 127 w 206"/>
              <a:gd name="T43" fmla="*/ 89 h 206"/>
              <a:gd name="T44" fmla="*/ 89 w 206"/>
              <a:gd name="T45" fmla="*/ 127 h 206"/>
              <a:gd name="T46" fmla="*/ 79 w 206"/>
              <a:gd name="T47" fmla="*/ 127 h 206"/>
              <a:gd name="T48" fmla="*/ 79 w 206"/>
              <a:gd name="T49" fmla="*/ 117 h 206"/>
              <a:gd name="T50" fmla="*/ 117 w 206"/>
              <a:gd name="T51" fmla="*/ 78 h 206"/>
              <a:gd name="T52" fmla="*/ 127 w 206"/>
              <a:gd name="T53" fmla="*/ 78 h 206"/>
              <a:gd name="T54" fmla="*/ 127 w 206"/>
              <a:gd name="T55" fmla="*/ 89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6" h="206">
                <a:moveTo>
                  <a:pt x="201" y="35"/>
                </a:moveTo>
                <a:cubicBezTo>
                  <a:pt x="179" y="57"/>
                  <a:pt x="179" y="57"/>
                  <a:pt x="179" y="57"/>
                </a:cubicBezTo>
                <a:cubicBezTo>
                  <a:pt x="173" y="63"/>
                  <a:pt x="163" y="63"/>
                  <a:pt x="157" y="57"/>
                </a:cubicBezTo>
                <a:cubicBezTo>
                  <a:pt x="148" y="49"/>
                  <a:pt x="148" y="49"/>
                  <a:pt x="148" y="49"/>
                </a:cubicBezTo>
                <a:cubicBezTo>
                  <a:pt x="142" y="43"/>
                  <a:pt x="142" y="33"/>
                  <a:pt x="148" y="27"/>
                </a:cubicBezTo>
                <a:cubicBezTo>
                  <a:pt x="171" y="4"/>
                  <a:pt x="171" y="4"/>
                  <a:pt x="171" y="4"/>
                </a:cubicBezTo>
                <a:cubicBezTo>
                  <a:pt x="156" y="0"/>
                  <a:pt x="140" y="4"/>
                  <a:pt x="128" y="16"/>
                </a:cubicBezTo>
                <a:cubicBezTo>
                  <a:pt x="117" y="27"/>
                  <a:pt x="113" y="44"/>
                  <a:pt x="117" y="58"/>
                </a:cubicBezTo>
                <a:cubicBezTo>
                  <a:pt x="58" y="118"/>
                  <a:pt x="58" y="118"/>
                  <a:pt x="58" y="118"/>
                </a:cubicBezTo>
                <a:cubicBezTo>
                  <a:pt x="43" y="114"/>
                  <a:pt x="27" y="117"/>
                  <a:pt x="15" y="129"/>
                </a:cubicBezTo>
                <a:cubicBezTo>
                  <a:pt x="4" y="140"/>
                  <a:pt x="0" y="157"/>
                  <a:pt x="4" y="171"/>
                </a:cubicBezTo>
                <a:cubicBezTo>
                  <a:pt x="27" y="149"/>
                  <a:pt x="27" y="149"/>
                  <a:pt x="27" y="149"/>
                </a:cubicBezTo>
                <a:cubicBezTo>
                  <a:pt x="33" y="143"/>
                  <a:pt x="43" y="143"/>
                  <a:pt x="49" y="149"/>
                </a:cubicBezTo>
                <a:cubicBezTo>
                  <a:pt x="57" y="157"/>
                  <a:pt x="57" y="157"/>
                  <a:pt x="57" y="157"/>
                </a:cubicBezTo>
                <a:cubicBezTo>
                  <a:pt x="63" y="163"/>
                  <a:pt x="63" y="173"/>
                  <a:pt x="57" y="179"/>
                </a:cubicBezTo>
                <a:cubicBezTo>
                  <a:pt x="34" y="202"/>
                  <a:pt x="34" y="202"/>
                  <a:pt x="34" y="202"/>
                </a:cubicBezTo>
                <a:cubicBezTo>
                  <a:pt x="49" y="206"/>
                  <a:pt x="65" y="202"/>
                  <a:pt x="77" y="191"/>
                </a:cubicBezTo>
                <a:cubicBezTo>
                  <a:pt x="89" y="179"/>
                  <a:pt x="92" y="163"/>
                  <a:pt x="88" y="148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62" y="93"/>
                  <a:pt x="179" y="89"/>
                  <a:pt x="190" y="77"/>
                </a:cubicBezTo>
                <a:cubicBezTo>
                  <a:pt x="202" y="66"/>
                  <a:pt x="206" y="49"/>
                  <a:pt x="201" y="35"/>
                </a:cubicBezTo>
                <a:close/>
                <a:moveTo>
                  <a:pt x="127" y="89"/>
                </a:moveTo>
                <a:cubicBezTo>
                  <a:pt x="89" y="127"/>
                  <a:pt x="89" y="127"/>
                  <a:pt x="89" y="127"/>
                </a:cubicBezTo>
                <a:cubicBezTo>
                  <a:pt x="86" y="130"/>
                  <a:pt x="82" y="130"/>
                  <a:pt x="79" y="127"/>
                </a:cubicBezTo>
                <a:cubicBezTo>
                  <a:pt x="76" y="124"/>
                  <a:pt x="76" y="120"/>
                  <a:pt x="79" y="117"/>
                </a:cubicBezTo>
                <a:cubicBezTo>
                  <a:pt x="117" y="78"/>
                  <a:pt x="117" y="78"/>
                  <a:pt x="117" y="78"/>
                </a:cubicBezTo>
                <a:cubicBezTo>
                  <a:pt x="120" y="76"/>
                  <a:pt x="124" y="76"/>
                  <a:pt x="127" y="78"/>
                </a:cubicBezTo>
                <a:cubicBezTo>
                  <a:pt x="130" y="81"/>
                  <a:pt x="130" y="86"/>
                  <a:pt x="127" y="8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82819" tIns="91414" rIns="182819" bIns="91414" numCol="1" anchor="t" anchorCtr="0" compatLnSpc="1"/>
          <a:lstStyle/>
          <a:p>
            <a:pPr defTabSz="2437130">
              <a:defRPr/>
            </a:pPr>
            <a:endParaRPr lang="zh-CN" altLang="en-US" sz="26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3" presetClass="entr" presetSubtype="32" fill="hold" grpId="0" nodeType="afterEffect"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32" fill="hold" grpId="0" nodeType="withEffect"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8" fill="hold" grpId="0" nodeType="withEffect"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3" presetClass="entr" presetSubtype="32" fill="hold" grpId="0" nodeType="afterEffect"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32" fill="hold" grpId="0" nodeType="withEffect"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12" presetClass="entr" presetSubtype="2" fill="hold" grpId="0" nodeType="afterEffect"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2" fill="hold" grpId="0" nodeType="withEffect"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2" presetID="23" presetClass="entr" presetSubtype="32" fill="hold" grpId="0" nodeType="afterEffect"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3" presetClass="entr" presetSubtype="32" fill="hold" grpId="0" nodeType="withEffect"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1" presetID="12" presetClass="entr" presetSubtype="8" fill="hold" grpId="0" nodeType="afterEffect"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8" fill="hold" grpId="0" nodeType="withEffect"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0" presetID="23" presetClass="entr" presetSubtype="32" fill="hold" grpId="0" nodeType="afterEffect"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3" presetClass="entr" presetSubtype="32" fill="hold" grpId="0" nodeType="withEffect"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12" presetClass="entr" presetSubtype="2" fill="hold" grpId="0" nodeType="afterEffect"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2" presetClass="entr" presetSubtype="2" fill="hold" grpId="0" nodeType="withEffect"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30095" y="-5832629"/>
            <a:ext cx="46704858" cy="1954863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731679" y="4583331"/>
            <a:ext cx="9224374" cy="984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828165" hangingPunct="1"/>
            <a:r>
              <a:rPr lang="en-US" altLang="zh-CN" sz="6400" kern="1200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2018</a:t>
            </a:r>
            <a:r>
              <a:rPr lang="zh-CN" altLang="en-US" sz="6400" kern="1200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年重点工作及愿景</a:t>
            </a:r>
          </a:p>
        </p:txBody>
      </p:sp>
      <p:sp>
        <p:nvSpPr>
          <p:cNvPr id="19" name="TextBox 11"/>
          <p:cNvSpPr txBox="1"/>
          <p:nvPr/>
        </p:nvSpPr>
        <p:spPr>
          <a:xfrm>
            <a:off x="12208512" y="6189562"/>
            <a:ext cx="275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5120" lvl="1" indent="-325120" defTabSz="1828165" hangingPunct="1">
              <a:buFont typeface="Arial" panose="020B0604020202020204" pitchFamily="34" charset="0"/>
              <a:buChar char="•"/>
            </a:pPr>
            <a:r>
              <a:rPr lang="en-US" altLang="zh-CN" kern="1200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2018</a:t>
            </a:r>
            <a:r>
              <a:rPr lang="zh-CN" altLang="en-US" kern="1200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重点工作</a:t>
            </a:r>
            <a:endParaRPr lang="en-US" altLang="zh-CN" kern="1200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/>
              <a:sym typeface="Arial" panose="020B0604020202020204" pitchFamily="34" charset="0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16002934" y="6189562"/>
            <a:ext cx="1231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5120" lvl="1" indent="-325120" defTabSz="1828165" hangingPunct="1"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/>
                <a:sym typeface="Arial" panose="020B0604020202020204" pitchFamily="34" charset="0"/>
              </a:rPr>
              <a:t>愿景</a:t>
            </a:r>
            <a:endParaRPr lang="en-US" altLang="zh-CN" kern="1200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/>
              <a:sym typeface="Arial" panose="020B0604020202020204" pitchFamily="34" charset="0"/>
            </a:endParaRPr>
          </a:p>
        </p:txBody>
      </p:sp>
      <p:sp>
        <p:nvSpPr>
          <p:cNvPr id="23" name="TextBox 19"/>
          <p:cNvSpPr txBox="1"/>
          <p:nvPr/>
        </p:nvSpPr>
        <p:spPr>
          <a:xfrm>
            <a:off x="12288380" y="2703232"/>
            <a:ext cx="5560736" cy="1969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828165" hangingPunct="1"/>
            <a:r>
              <a:rPr lang="en-US" altLang="zh-CN" sz="12795" kern="1200">
                <a:solidFill>
                  <a:srgbClr val="C00000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/>
                <a:sym typeface="Arial" panose="020B0604020202020204" pitchFamily="34" charset="0"/>
              </a:rPr>
              <a:t>PART 03</a:t>
            </a:r>
            <a:endParaRPr lang="en-GB" sz="12795" kern="120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/>
              <a:sym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2288381" y="5924938"/>
            <a:ext cx="9697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822848" y="665312"/>
            <a:ext cx="4139629" cy="800239"/>
          </a:xfrm>
          <a:prstGeom prst="rect">
            <a:avLst/>
          </a:prstGeom>
          <a:noFill/>
        </p:spPr>
        <p:txBody>
          <a:bodyPr wrap="none" lIns="182897" tIns="91450" rIns="182897" bIns="91450" rtlCol="0">
            <a:spAutoFit/>
          </a:bodyPr>
          <a:lstStyle/>
          <a:p>
            <a:pPr defTabSz="1828165" hangingPunct="1"/>
            <a:r>
              <a:rPr lang="en-US" altLang="zh-CN" sz="4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2018</a:t>
            </a:r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年重点工作</a:t>
            </a:r>
            <a:endParaRPr lang="zh-CN" altLang="en-US" sz="40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39"/>
          <p:cNvSpPr/>
          <p:nvPr/>
        </p:nvSpPr>
        <p:spPr>
          <a:xfrm>
            <a:off x="4386264" y="3810794"/>
            <a:ext cx="1866902" cy="1866416"/>
          </a:xfrm>
          <a:prstGeom prst="ellipse">
            <a:avLst/>
          </a:prstGeom>
          <a:solidFill>
            <a:schemeClr val="tx1"/>
          </a:solidFill>
          <a:ln w="139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7" tIns="91450" rIns="182897" bIns="91450" rtlCol="0" anchor="ctr"/>
          <a:lstStyle/>
          <a:p>
            <a:pPr algn="ctr" defTabSz="2437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z="5600" b="1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01</a:t>
            </a:r>
            <a:endParaRPr lang="en-US" sz="5600" b="1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Clear Sans" panose="020B0503030202020304" pitchFamily="34" charset="0"/>
            </a:endParaRPr>
          </a:p>
        </p:txBody>
      </p:sp>
      <p:sp>
        <p:nvSpPr>
          <p:cNvPr id="4" name="Oval 40"/>
          <p:cNvSpPr/>
          <p:nvPr/>
        </p:nvSpPr>
        <p:spPr>
          <a:xfrm>
            <a:off x="11644314" y="4661470"/>
            <a:ext cx="1866902" cy="1866416"/>
          </a:xfrm>
          <a:prstGeom prst="ellipse">
            <a:avLst/>
          </a:prstGeom>
          <a:solidFill>
            <a:schemeClr val="tx1"/>
          </a:solidFill>
          <a:ln w="139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7" tIns="91450" rIns="182897" bIns="91450" rtlCol="0" anchor="ctr"/>
          <a:lstStyle/>
          <a:p>
            <a:pPr algn="ctr" defTabSz="2437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z="5600" b="1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02</a:t>
            </a:r>
            <a:endParaRPr lang="en-US" sz="5600" b="1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Clear Sans" panose="020B0503030202020304" pitchFamily="34" charset="0"/>
            </a:endParaRPr>
          </a:p>
        </p:txBody>
      </p:sp>
      <p:sp>
        <p:nvSpPr>
          <p:cNvPr id="5" name="Oval 41"/>
          <p:cNvSpPr/>
          <p:nvPr/>
        </p:nvSpPr>
        <p:spPr>
          <a:xfrm>
            <a:off x="8271648" y="8205854"/>
            <a:ext cx="1866902" cy="1866416"/>
          </a:xfrm>
          <a:prstGeom prst="ellipse">
            <a:avLst/>
          </a:prstGeom>
          <a:solidFill>
            <a:schemeClr val="tx1"/>
          </a:solidFill>
          <a:ln w="139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7" tIns="91450" rIns="182897" bIns="91450" rtlCol="0" anchor="ctr"/>
          <a:lstStyle/>
          <a:p>
            <a:pPr algn="ctr" defTabSz="2437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z="5600" b="1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04</a:t>
            </a:r>
            <a:endParaRPr lang="en-US" sz="5600" b="1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Clear Sans" panose="020B0503030202020304" pitchFamily="34" charset="0"/>
            </a:endParaRPr>
          </a:p>
        </p:txBody>
      </p:sp>
      <p:sp>
        <p:nvSpPr>
          <p:cNvPr id="6" name="Oval 42"/>
          <p:cNvSpPr/>
          <p:nvPr/>
        </p:nvSpPr>
        <p:spPr>
          <a:xfrm>
            <a:off x="15086237" y="7374220"/>
            <a:ext cx="1866902" cy="1866416"/>
          </a:xfrm>
          <a:prstGeom prst="ellipse">
            <a:avLst/>
          </a:prstGeom>
          <a:solidFill>
            <a:schemeClr val="tx1"/>
          </a:solidFill>
          <a:ln w="139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97" tIns="91450" rIns="182897" bIns="91450" rtlCol="0" anchor="ctr"/>
          <a:lstStyle/>
          <a:p>
            <a:pPr algn="ctr" defTabSz="2437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z="5600" b="1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03</a:t>
            </a:r>
            <a:endParaRPr lang="en-US" sz="5600" b="1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Clear Sans" panose="020B0503030202020304" pitchFamily="34" charset="0"/>
            </a:endParaRPr>
          </a:p>
        </p:txBody>
      </p:sp>
      <p:cxnSp>
        <p:nvCxnSpPr>
          <p:cNvPr id="7" name="Straight Connector 43"/>
          <p:cNvCxnSpPr>
            <a:stCxn id="3" idx="4"/>
          </p:cNvCxnSpPr>
          <p:nvPr/>
        </p:nvCxnSpPr>
        <p:spPr>
          <a:xfrm flipH="1">
            <a:off x="-1938335" y="5677208"/>
            <a:ext cx="7258050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3"/>
          <p:cNvCxnSpPr/>
          <p:nvPr/>
        </p:nvCxnSpPr>
        <p:spPr>
          <a:xfrm flipH="1">
            <a:off x="-1938336" y="6527886"/>
            <a:ext cx="14516102" cy="0"/>
          </a:xfrm>
          <a:prstGeom prst="line">
            <a:avLst/>
          </a:prstGeom>
          <a:ln w="139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4"/>
          <p:cNvCxnSpPr/>
          <p:nvPr/>
        </p:nvCxnSpPr>
        <p:spPr>
          <a:xfrm flipH="1">
            <a:off x="-1938334" y="7374222"/>
            <a:ext cx="17842028" cy="0"/>
          </a:xfrm>
          <a:prstGeom prst="line">
            <a:avLst/>
          </a:prstGeom>
          <a:ln w="139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5"/>
          <p:cNvCxnSpPr>
            <a:stCxn id="5" idx="0"/>
          </p:cNvCxnSpPr>
          <p:nvPr/>
        </p:nvCxnSpPr>
        <p:spPr>
          <a:xfrm flipH="1">
            <a:off x="-1938335" y="8205854"/>
            <a:ext cx="11143434" cy="0"/>
          </a:xfrm>
          <a:prstGeom prst="line">
            <a:avLst/>
          </a:prstGeom>
          <a:ln w="139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2"/>
          <p:cNvSpPr txBox="1"/>
          <p:nvPr/>
        </p:nvSpPr>
        <p:spPr>
          <a:xfrm>
            <a:off x="6791400" y="4265712"/>
            <a:ext cx="4639562" cy="11241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713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推动前端</a:t>
            </a:r>
            <a:r>
              <a:rPr lang="zh-CN" altLang="en-US" sz="2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分离</a:t>
            </a:r>
            <a:endParaRPr lang="zh-CN" altLang="en-US" sz="28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Placeholder 32"/>
          <p:cNvSpPr txBox="1"/>
          <p:nvPr/>
        </p:nvSpPr>
        <p:spPr>
          <a:xfrm>
            <a:off x="14064208" y="5129808"/>
            <a:ext cx="4812639" cy="1800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713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建立电商开源前端</a:t>
            </a:r>
            <a:r>
              <a:rPr lang="en-US" altLang="zh-CN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8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Placeholder 32"/>
          <p:cNvSpPr txBox="1"/>
          <p:nvPr/>
        </p:nvSpPr>
        <p:spPr>
          <a:xfrm>
            <a:off x="10535816" y="8802216"/>
            <a:ext cx="4608512" cy="11241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713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体验体优化改造。</a:t>
            </a:r>
          </a:p>
        </p:txBody>
      </p:sp>
      <p:sp>
        <p:nvSpPr>
          <p:cNvPr id="17" name="Text Placeholder 32"/>
          <p:cNvSpPr txBox="1"/>
          <p:nvPr/>
        </p:nvSpPr>
        <p:spPr>
          <a:xfrm>
            <a:off x="17376576" y="7506072"/>
            <a:ext cx="4674639" cy="16561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713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行为数据统计部署到重点</a:t>
            </a:r>
            <a:r>
              <a:rPr lang="zh-CN" altLang="en-US" sz="2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zh-CN" altLang="en-US" sz="28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11" grpId="0"/>
      <p:bldP spid="13" grpId="0"/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>
            <a:off x="60976" y="8119880"/>
            <a:ext cx="24329376" cy="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</a:ln>
          <a:effectLst/>
        </p:spPr>
      </p:cxnSp>
      <p:sp>
        <p:nvSpPr>
          <p:cNvPr id="42" name="TextBox 67"/>
          <p:cNvSpPr txBox="1"/>
          <p:nvPr/>
        </p:nvSpPr>
        <p:spPr>
          <a:xfrm>
            <a:off x="10882017" y="745845"/>
            <a:ext cx="2626334" cy="1815878"/>
          </a:xfrm>
          <a:prstGeom prst="rect">
            <a:avLst/>
          </a:prstGeom>
          <a:noFill/>
        </p:spPr>
        <p:txBody>
          <a:bodyPr wrap="none" lIns="182867" tIns="91438" rIns="182867" bIns="91438" rtlCol="0">
            <a:spAutoFit/>
          </a:bodyPr>
          <a:lstStyle/>
          <a:p>
            <a:pPr algn="ctr" defTabSz="1828165" hangingPunct="1"/>
            <a:r>
              <a:rPr lang="zh-CN" altLang="en-US" sz="7400" b="1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7400" b="1" kern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828165" hangingPunct="1"/>
            <a:r>
              <a:rPr lang="en-US" altLang="zh-CN" sz="3200" kern="1200" dirty="0">
                <a:solidFill>
                  <a:srgbClr val="C00000"/>
                </a:solidFill>
                <a:latin typeface="Arial" panose="020B0604020202020204" pitchFamily="34" charset="0"/>
                <a:ea typeface="张海山锐线体简" panose="02000000000000000000" pitchFamily="2" charset="-122"/>
              </a:rPr>
              <a:t>CONTENTS</a:t>
            </a:r>
            <a:endParaRPr lang="zh-CN" altLang="en-US" sz="3200" kern="1200" dirty="0">
              <a:solidFill>
                <a:srgbClr val="C00000"/>
              </a:solidFill>
              <a:latin typeface="Arial" panose="020B0604020202020204" pitchFamily="34" charset="0"/>
              <a:ea typeface="张海山锐线体简" panose="02000000000000000000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10779357" y="2825552"/>
            <a:ext cx="2881070" cy="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</a:ln>
          <a:effectLst/>
        </p:spPr>
      </p:cxnSp>
      <p:sp>
        <p:nvSpPr>
          <p:cNvPr id="44" name="圆角矩形 43"/>
          <p:cNvSpPr/>
          <p:nvPr/>
        </p:nvSpPr>
        <p:spPr>
          <a:xfrm rot="2382488">
            <a:off x="6061220" y="6497638"/>
            <a:ext cx="2499589" cy="560478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73000"/>
                </a:sysClr>
              </a:gs>
              <a:gs pos="60000">
                <a:sysClr val="window" lastClr="FFFFFF">
                  <a:lumMod val="85000"/>
                  <a:alpha val="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lIns="182867" tIns="91438" rIns="182867" bIns="91438" rtlCol="0" anchor="ctr"/>
          <a:lstStyle/>
          <a:p>
            <a:pPr algn="ctr" defTabSz="1828165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800" dirty="0">
              <a:solidFill>
                <a:prstClr val="white"/>
              </a:solidFill>
              <a:latin typeface="Calibri" panose="020F0502020204030204"/>
              <a:ea typeface="张海山锐线体简" panose="02000000000000000000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42723" y="6855895"/>
            <a:ext cx="2499589" cy="249893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innerShdw blurRad="88900" dir="13500000">
              <a:prstClr val="black">
                <a:alpha val="51000"/>
              </a:prstClr>
            </a:innerShdw>
          </a:effectLst>
        </p:spPr>
        <p:txBody>
          <a:bodyPr lIns="182867" tIns="91438" rIns="182867" bIns="91438" rtlCol="0" anchor="ctr"/>
          <a:lstStyle/>
          <a:p>
            <a:pPr algn="ctr" defTabSz="1828165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800" dirty="0">
              <a:solidFill>
                <a:prstClr val="white"/>
              </a:solidFill>
              <a:latin typeface="Calibri" panose="020F0502020204030204"/>
              <a:ea typeface="张海山锐线体简" panose="02000000000000000000" pitchFamily="2" charset="-122"/>
            </a:endParaRPr>
          </a:p>
        </p:txBody>
      </p:sp>
      <p:sp>
        <p:nvSpPr>
          <p:cNvPr id="46" name="圆角矩形 45"/>
          <p:cNvSpPr/>
          <p:nvPr/>
        </p:nvSpPr>
        <p:spPr>
          <a:xfrm rot="2382488">
            <a:off x="10044977" y="6497638"/>
            <a:ext cx="2499589" cy="560478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73000"/>
                </a:sysClr>
              </a:gs>
              <a:gs pos="60000">
                <a:sysClr val="window" lastClr="FFFFFF">
                  <a:lumMod val="85000"/>
                  <a:alpha val="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lIns="182867" tIns="91438" rIns="182867" bIns="91438" rtlCol="0" anchor="ctr"/>
          <a:lstStyle/>
          <a:p>
            <a:pPr algn="ctr" defTabSz="1828165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800" dirty="0">
              <a:solidFill>
                <a:prstClr val="white"/>
              </a:solidFill>
              <a:latin typeface="Calibri" panose="020F0502020204030204"/>
              <a:ea typeface="张海山锐线体简" panose="02000000000000000000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1026481" y="6855895"/>
            <a:ext cx="2499589" cy="249893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innerShdw blurRad="88900" dir="13500000">
              <a:prstClr val="black">
                <a:alpha val="51000"/>
              </a:prstClr>
            </a:innerShdw>
          </a:effectLst>
        </p:spPr>
        <p:txBody>
          <a:bodyPr lIns="182867" tIns="91438" rIns="182867" bIns="91438" rtlCol="0" anchor="ctr"/>
          <a:lstStyle/>
          <a:p>
            <a:pPr algn="ctr" defTabSz="1828165" hangingPunct="1"/>
            <a:endParaRPr lang="zh-CN" altLang="en-US" sz="4800" dirty="0">
              <a:solidFill>
                <a:prstClr val="white"/>
              </a:solidFill>
              <a:latin typeface="Calibri" panose="020F0502020204030204"/>
              <a:ea typeface="张海山锐线体简" panose="02000000000000000000" pitchFamily="2" charset="-122"/>
            </a:endParaRPr>
          </a:p>
        </p:txBody>
      </p:sp>
      <p:sp>
        <p:nvSpPr>
          <p:cNvPr id="48" name="圆角矩形 47"/>
          <p:cNvSpPr/>
          <p:nvPr/>
        </p:nvSpPr>
        <p:spPr>
          <a:xfrm rot="2382488">
            <a:off x="14025522" y="6497638"/>
            <a:ext cx="2499589" cy="560478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73000"/>
                </a:sysClr>
              </a:gs>
              <a:gs pos="60000">
                <a:sysClr val="window" lastClr="FFFFFF">
                  <a:lumMod val="85000"/>
                  <a:alpha val="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lIns="182867" tIns="91438" rIns="182867" bIns="91438" rtlCol="0" anchor="ctr"/>
          <a:lstStyle/>
          <a:p>
            <a:pPr algn="ctr" defTabSz="1828165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800" dirty="0">
              <a:solidFill>
                <a:prstClr val="white"/>
              </a:solidFill>
              <a:latin typeface="Calibri" panose="020F0502020204030204"/>
              <a:ea typeface="张海山锐线体简" panose="02000000000000000000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5007025" y="6855895"/>
            <a:ext cx="2499589" cy="249893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innerShdw blurRad="88900" dir="13500000">
              <a:prstClr val="black">
                <a:alpha val="51000"/>
              </a:prstClr>
            </a:innerShdw>
          </a:effectLst>
        </p:spPr>
        <p:txBody>
          <a:bodyPr lIns="182867" tIns="91438" rIns="182867" bIns="91438" rtlCol="0" anchor="ctr"/>
          <a:lstStyle/>
          <a:p>
            <a:pPr algn="ctr" defTabSz="1828165" hangingPunct="1"/>
            <a:endParaRPr lang="zh-CN" altLang="en-US" sz="4800" dirty="0">
              <a:solidFill>
                <a:prstClr val="white"/>
              </a:solidFill>
              <a:latin typeface="Calibri" panose="020F0502020204030204"/>
              <a:ea typeface="张海山锐线体简" panose="02000000000000000000" pitchFamily="2" charset="-122"/>
            </a:endParaRPr>
          </a:p>
        </p:txBody>
      </p:sp>
      <p:sp>
        <p:nvSpPr>
          <p:cNvPr id="54" name="TextBox 85"/>
          <p:cNvSpPr txBox="1"/>
          <p:nvPr/>
        </p:nvSpPr>
        <p:spPr>
          <a:xfrm>
            <a:off x="7605921" y="7365090"/>
            <a:ext cx="1373170" cy="1497976"/>
          </a:xfrm>
          <a:prstGeom prst="rect">
            <a:avLst/>
          </a:prstGeom>
          <a:noFill/>
        </p:spPr>
        <p:txBody>
          <a:bodyPr wrap="none" lIns="182867" tIns="91438" rIns="182867" bIns="91438" rtlCol="0">
            <a:spAutoFit/>
          </a:bodyPr>
          <a:lstStyle/>
          <a:p>
            <a:pPr algn="ctr" defTabSz="1828165" hangingPunct="1"/>
            <a:r>
              <a:rPr lang="en-US" altLang="zh-CN" sz="8400" kern="1200" dirty="0">
                <a:solidFill>
                  <a:prstClr val="white"/>
                </a:solidFill>
                <a:latin typeface="Impact" panose="020B0806030902050204" pitchFamily="34" charset="0"/>
                <a:ea typeface="张海山锐线体简" panose="02000000000000000000" pitchFamily="2" charset="-122"/>
              </a:rPr>
              <a:t>01</a:t>
            </a:r>
            <a:endParaRPr lang="zh-CN" altLang="en-US" sz="8400" kern="1200" dirty="0">
              <a:solidFill>
                <a:prstClr val="white"/>
              </a:solidFill>
              <a:latin typeface="Impact" panose="020B0806030902050204" pitchFamily="34" charset="0"/>
              <a:ea typeface="张海山锐线体简" panose="02000000000000000000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6300995" y="9803075"/>
            <a:ext cx="398302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828165" hangingPunct="1"/>
            <a:r>
              <a:rPr lang="zh-CN" altLang="en-US" sz="4000" kern="1200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团队职责分工与定义</a:t>
            </a: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10284016" y="5165803"/>
            <a:ext cx="398302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828165" hangingPunct="1"/>
            <a:r>
              <a:rPr lang="en-US" altLang="zh-CN" sz="4000" kern="1200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2017</a:t>
            </a:r>
            <a:r>
              <a:rPr lang="zh-CN" altLang="en-US" sz="4000" kern="1200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年取得的成果与不足</a:t>
            </a:r>
          </a:p>
        </p:txBody>
      </p:sp>
      <p:sp>
        <p:nvSpPr>
          <p:cNvPr id="57" name="Rectangle 39"/>
          <p:cNvSpPr>
            <a:spLocks noChangeArrowheads="1"/>
          </p:cNvSpPr>
          <p:nvPr/>
        </p:nvSpPr>
        <p:spPr bwMode="auto">
          <a:xfrm>
            <a:off x="14288835" y="9803075"/>
            <a:ext cx="398302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828165" hangingPunct="1"/>
            <a:r>
              <a:rPr lang="en-US" altLang="zh-CN" sz="4000" kern="1200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2018</a:t>
            </a:r>
            <a:r>
              <a:rPr lang="zh-CN" altLang="en-US" sz="4000" kern="1200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年重点工作及愿景</a:t>
            </a:r>
          </a:p>
        </p:txBody>
      </p:sp>
      <p:sp>
        <p:nvSpPr>
          <p:cNvPr id="60" name="TextBox 94"/>
          <p:cNvSpPr txBox="1"/>
          <p:nvPr/>
        </p:nvSpPr>
        <p:spPr>
          <a:xfrm>
            <a:off x="11523942" y="7365090"/>
            <a:ext cx="1504650" cy="1497976"/>
          </a:xfrm>
          <a:prstGeom prst="rect">
            <a:avLst/>
          </a:prstGeom>
          <a:noFill/>
        </p:spPr>
        <p:txBody>
          <a:bodyPr wrap="none" lIns="182867" tIns="91438" rIns="182867" bIns="91438" rtlCol="0">
            <a:spAutoFit/>
          </a:bodyPr>
          <a:lstStyle/>
          <a:p>
            <a:pPr algn="ctr" defTabSz="1828165" hangingPunct="1"/>
            <a:r>
              <a:rPr lang="en-US" altLang="zh-CN" sz="8400" kern="1200" dirty="0">
                <a:solidFill>
                  <a:prstClr val="white"/>
                </a:solidFill>
                <a:latin typeface="Impact" panose="020B0806030902050204" pitchFamily="34" charset="0"/>
                <a:ea typeface="张海山锐线体简" panose="02000000000000000000" pitchFamily="2" charset="-122"/>
              </a:rPr>
              <a:t>02</a:t>
            </a:r>
            <a:endParaRPr lang="zh-CN" altLang="en-US" sz="8400" kern="1200" dirty="0">
              <a:solidFill>
                <a:prstClr val="white"/>
              </a:solidFill>
              <a:latin typeface="Impact" panose="020B0806030902050204" pitchFamily="34" charset="0"/>
              <a:ea typeface="张海山锐线体简" panose="02000000000000000000" pitchFamily="2" charset="-122"/>
            </a:endParaRPr>
          </a:p>
        </p:txBody>
      </p:sp>
      <p:sp>
        <p:nvSpPr>
          <p:cNvPr id="61" name="TextBox 95"/>
          <p:cNvSpPr txBox="1"/>
          <p:nvPr/>
        </p:nvSpPr>
        <p:spPr>
          <a:xfrm>
            <a:off x="15511999" y="7365090"/>
            <a:ext cx="1536718" cy="1497976"/>
          </a:xfrm>
          <a:prstGeom prst="rect">
            <a:avLst/>
          </a:prstGeom>
          <a:noFill/>
        </p:spPr>
        <p:txBody>
          <a:bodyPr wrap="none" lIns="182867" tIns="91438" rIns="182867" bIns="91438" rtlCol="0">
            <a:spAutoFit/>
          </a:bodyPr>
          <a:lstStyle/>
          <a:p>
            <a:pPr algn="ctr" defTabSz="1828165" hangingPunct="1"/>
            <a:r>
              <a:rPr lang="en-US" altLang="zh-CN" sz="8400" kern="1200" dirty="0">
                <a:solidFill>
                  <a:prstClr val="white"/>
                </a:solidFill>
                <a:latin typeface="Impact" panose="020B0806030902050204" pitchFamily="34" charset="0"/>
                <a:ea typeface="张海山锐线体简" panose="02000000000000000000" pitchFamily="2" charset="-122"/>
              </a:rPr>
              <a:t>03</a:t>
            </a:r>
            <a:endParaRPr lang="zh-CN" altLang="en-US" sz="8400" kern="1200" dirty="0">
              <a:solidFill>
                <a:prstClr val="white"/>
              </a:solidFill>
              <a:latin typeface="Impact" panose="020B0806030902050204" pitchFamily="34" charset="0"/>
              <a:ea typeface="张海山锐线体简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grpId="1" nodeType="withEffect">
                                  <p:childTnLst>
                                    <p:animScale>
                                      <p:cBhvr>
                                        <p:cTn id="24" dur="15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grpId="1" nodeType="withEffect">
                                  <p:childTnLst>
                                    <p:animScale>
                                      <p:cBhvr>
                                        <p:cTn id="34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mph" presetSubtype="0" autoRev="1" fill="hold" grpId="1" nodeType="withEffect">
                                  <p:childTnLst>
                                    <p:animScale>
                                      <p:cBhvr>
                                        <p:cTn id="45" dur="150" fill="hold"/>
                                        <p:tgtEl>
                                          <p:spTgt spid="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mph" presetSubtype="0" autoRev="1" fill="hold" grpId="1" nodeType="withEffect">
                                  <p:childTnLst>
                                    <p:animScale>
                                      <p:cBhvr>
                                        <p:cTn id="55" dur="150" fill="hold"/>
                                        <p:tgtEl>
                                          <p:spTgt spid="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mph" presetSubtype="0" autoRev="1" fill="hold" grpId="1" nodeType="withEffect">
                                  <p:childTnLst>
                                    <p:animScale>
                                      <p:cBhvr>
                                        <p:cTn id="66" dur="15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grpId="1" nodeType="withEffect">
                                  <p:childTnLst>
                                    <p:animScale>
                                      <p:cBhvr>
                                        <p:cTn id="76" dur="150" fill="hold"/>
                                        <p:tgtEl>
                                          <p:spTgt spid="6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4" grpId="0" animBg="1"/>
      <p:bldP spid="45" grpId="0" animBg="1"/>
      <p:bldP spid="45" grpId="1" animBg="1"/>
      <p:bldP spid="46" grpId="0" animBg="1"/>
      <p:bldP spid="47" grpId="0" animBg="1"/>
      <p:bldP spid="47" grpId="1" animBg="1"/>
      <p:bldP spid="48" grpId="0" animBg="1"/>
      <p:bldP spid="49" grpId="0" animBg="1"/>
      <p:bldP spid="49" grpId="1" animBg="1"/>
      <p:bldP spid="54" grpId="0"/>
      <p:bldP spid="54" grpId="1"/>
      <p:bldP spid="55" grpId="0"/>
      <p:bldP spid="56" grpId="0"/>
      <p:bldP spid="57" grpId="0"/>
      <p:bldP spid="60" grpId="0"/>
      <p:bldP spid="60" grpId="1"/>
      <p:bldP spid="61" grpId="0"/>
      <p:bldP spid="6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822848" y="66531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165" hangingPunct="1"/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愿景</a:t>
            </a:r>
          </a:p>
        </p:txBody>
      </p:sp>
      <p:grpSp>
        <p:nvGrpSpPr>
          <p:cNvPr id="3" name="Group 4"/>
          <p:cNvGrpSpPr/>
          <p:nvPr/>
        </p:nvGrpSpPr>
        <p:grpSpPr>
          <a:xfrm>
            <a:off x="4861502" y="5756462"/>
            <a:ext cx="6827206" cy="4029204"/>
            <a:chOff x="1378368" y="1843069"/>
            <a:chExt cx="3414492" cy="2015127"/>
          </a:xfrm>
        </p:grpSpPr>
        <p:sp>
          <p:nvSpPr>
            <p:cNvPr id="4" name="Rounded Rectangle 6"/>
            <p:cNvSpPr/>
            <p:nvPr/>
          </p:nvSpPr>
          <p:spPr>
            <a:xfrm rot="2700000">
              <a:off x="3024228" y="2452669"/>
              <a:ext cx="1767840" cy="5486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165" hangingPunct="1"/>
              <a:endParaRPr lang="en-US" sz="4265" kern="1200">
                <a:solidFill>
                  <a:prstClr val="white"/>
                </a:solidFill>
                <a:latin typeface="Calibri" panose="020F0502020204030204"/>
                <a:cs typeface="Arial" panose="020B0604020202020204"/>
              </a:endParaRPr>
            </a:p>
          </p:txBody>
        </p:sp>
        <p:sp>
          <p:nvSpPr>
            <p:cNvPr id="5" name="Rounded Rectangle 7"/>
            <p:cNvSpPr/>
            <p:nvPr/>
          </p:nvSpPr>
          <p:spPr>
            <a:xfrm rot="8100000">
              <a:off x="3030452" y="3309556"/>
              <a:ext cx="1762408" cy="5486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165" hangingPunct="1"/>
              <a:endParaRPr lang="en-US" sz="4265" kern="1200">
                <a:solidFill>
                  <a:prstClr val="white"/>
                </a:solidFill>
                <a:latin typeface="Calibri" panose="020F0502020204030204"/>
                <a:cs typeface="Arial" panose="020B0604020202020204"/>
              </a:endParaRPr>
            </a:p>
          </p:txBody>
        </p:sp>
        <p:sp>
          <p:nvSpPr>
            <p:cNvPr id="6" name="Rounded Rectangle 8"/>
            <p:cNvSpPr/>
            <p:nvPr/>
          </p:nvSpPr>
          <p:spPr>
            <a:xfrm>
              <a:off x="1378368" y="2881019"/>
              <a:ext cx="3235869" cy="5486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1706436" bIns="0" rtlCol="0" anchor="ctr"/>
            <a:lstStyle/>
            <a:p>
              <a:pPr algn="ctr" defTabSz="2437765" hangingPunct="1">
                <a:spcBef>
                  <a:spcPct val="20000"/>
                </a:spcBef>
                <a:defRPr/>
              </a:pPr>
              <a:r>
                <a:rPr lang="en-US" altLang="zh-CN" sz="4800" kern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UED</a:t>
              </a:r>
              <a:r>
                <a:rPr lang="zh-CN" altLang="en-US" sz="4800" kern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团队</a:t>
              </a:r>
            </a:p>
          </p:txBody>
        </p:sp>
        <p:sp useBgFill="1">
          <p:nvSpPr>
            <p:cNvPr id="7" name="Oval 9"/>
            <p:cNvSpPr/>
            <p:nvPr/>
          </p:nvSpPr>
          <p:spPr>
            <a:xfrm>
              <a:off x="4084927" y="2903653"/>
              <a:ext cx="499376" cy="503372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1828165" hangingPunct="1"/>
              <a:r>
                <a:rPr lang="id-ID" sz="3730" kern="1200">
                  <a:solidFill>
                    <a:srgbClr val="595959"/>
                  </a:solidFill>
                  <a:latin typeface="Calibri" panose="020F0502020204030204"/>
                  <a:cs typeface="Arial" panose="020B0604020202020204"/>
                </a:rPr>
                <a:t>A</a:t>
              </a:r>
              <a:endParaRPr lang="en-US" sz="3730" kern="1200">
                <a:solidFill>
                  <a:srgbClr val="595959"/>
                </a:solidFill>
                <a:latin typeface="Calibri" panose="020F0502020204030204"/>
                <a:cs typeface="Arial" panose="020B0604020202020204"/>
              </a:endParaRPr>
            </a:p>
          </p:txBody>
        </p:sp>
      </p:grpSp>
      <p:grpSp>
        <p:nvGrpSpPr>
          <p:cNvPr id="8" name="Group 10"/>
          <p:cNvGrpSpPr/>
          <p:nvPr/>
        </p:nvGrpSpPr>
        <p:grpSpPr>
          <a:xfrm>
            <a:off x="8519592" y="4049688"/>
            <a:ext cx="6827206" cy="4029204"/>
            <a:chOff x="1378368" y="1843069"/>
            <a:chExt cx="3414492" cy="2015127"/>
          </a:xfrm>
        </p:grpSpPr>
        <p:sp>
          <p:nvSpPr>
            <p:cNvPr id="9" name="Rounded Rectangle 11"/>
            <p:cNvSpPr/>
            <p:nvPr/>
          </p:nvSpPr>
          <p:spPr>
            <a:xfrm rot="2700000">
              <a:off x="3024228" y="2452669"/>
              <a:ext cx="1767840" cy="5486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rgbClr val="EAC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165" hangingPunct="1"/>
              <a:endParaRPr lang="en-US" sz="4265" kern="1200">
                <a:solidFill>
                  <a:prstClr val="white"/>
                </a:solidFill>
                <a:latin typeface="Calibri" panose="020F0502020204030204"/>
                <a:cs typeface="Arial" panose="020B0604020202020204"/>
              </a:endParaRPr>
            </a:p>
          </p:txBody>
        </p:sp>
        <p:sp>
          <p:nvSpPr>
            <p:cNvPr id="10" name="Rounded Rectangle 12"/>
            <p:cNvSpPr/>
            <p:nvPr/>
          </p:nvSpPr>
          <p:spPr>
            <a:xfrm rot="8100000">
              <a:off x="3030452" y="3309556"/>
              <a:ext cx="1762408" cy="5486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165" hangingPunct="1"/>
              <a:endParaRPr lang="en-US" sz="4265" kern="1200">
                <a:solidFill>
                  <a:prstClr val="white"/>
                </a:solidFill>
                <a:latin typeface="Calibri" panose="020F0502020204030204"/>
                <a:cs typeface="Arial" panose="020B0604020202020204"/>
              </a:endParaRPr>
            </a:p>
          </p:txBody>
        </p:sp>
        <p:sp>
          <p:nvSpPr>
            <p:cNvPr id="11" name="Rounded Rectangle 13"/>
            <p:cNvSpPr/>
            <p:nvPr/>
          </p:nvSpPr>
          <p:spPr>
            <a:xfrm>
              <a:off x="1378368" y="2881019"/>
              <a:ext cx="3235869" cy="5486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1706436" bIns="0" rtlCol="0" anchor="ctr"/>
            <a:lstStyle/>
            <a:p>
              <a:pPr algn="ctr" defTabSz="2437765" hangingPunct="1">
                <a:spcBef>
                  <a:spcPct val="20000"/>
                </a:spcBef>
                <a:defRPr/>
              </a:pPr>
              <a:r>
                <a:rPr lang="zh-CN" altLang="en-US" sz="4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公共资源</a:t>
              </a:r>
              <a:endParaRPr lang="zh-CN" altLang="en-US" sz="4800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 useBgFill="1">
          <p:nvSpPr>
            <p:cNvPr id="12" name="Oval 14"/>
            <p:cNvSpPr/>
            <p:nvPr/>
          </p:nvSpPr>
          <p:spPr>
            <a:xfrm>
              <a:off x="4084927" y="2903653"/>
              <a:ext cx="499376" cy="503372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1828165" hangingPunct="1"/>
              <a:r>
                <a:rPr lang="id-ID" sz="3730" kern="1200">
                  <a:solidFill>
                    <a:srgbClr val="595959"/>
                  </a:solidFill>
                  <a:latin typeface="Calibri" panose="020F0502020204030204"/>
                  <a:cs typeface="Arial" panose="020B0604020202020204"/>
                </a:rPr>
                <a:t>B</a:t>
              </a:r>
              <a:endParaRPr lang="en-US" sz="3730" kern="1200">
                <a:solidFill>
                  <a:srgbClr val="595959"/>
                </a:solidFill>
                <a:latin typeface="Calibri" panose="020F0502020204030204"/>
                <a:cs typeface="Arial" panose="020B0604020202020204"/>
              </a:endParaRPr>
            </a:p>
          </p:txBody>
        </p:sp>
      </p:grpSp>
      <p:grpSp>
        <p:nvGrpSpPr>
          <p:cNvPr id="13" name="Group 15"/>
          <p:cNvGrpSpPr/>
          <p:nvPr/>
        </p:nvGrpSpPr>
        <p:grpSpPr>
          <a:xfrm>
            <a:off x="12184750" y="2322254"/>
            <a:ext cx="6827206" cy="4029204"/>
            <a:chOff x="1378368" y="1843069"/>
            <a:chExt cx="3414492" cy="2015127"/>
          </a:xfrm>
        </p:grpSpPr>
        <p:sp>
          <p:nvSpPr>
            <p:cNvPr id="14" name="Rounded Rectangle 16"/>
            <p:cNvSpPr/>
            <p:nvPr/>
          </p:nvSpPr>
          <p:spPr>
            <a:xfrm rot="2700000">
              <a:off x="3024228" y="2452669"/>
              <a:ext cx="1767840" cy="5486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165" hangingPunct="1"/>
              <a:endParaRPr lang="en-US" sz="4265" kern="1200">
                <a:solidFill>
                  <a:prstClr val="white"/>
                </a:solidFill>
                <a:latin typeface="Calibri" panose="020F0502020204030204"/>
                <a:cs typeface="Arial" panose="020B0604020202020204"/>
              </a:endParaRPr>
            </a:p>
          </p:txBody>
        </p:sp>
        <p:sp>
          <p:nvSpPr>
            <p:cNvPr id="15" name="Rounded Rectangle 17"/>
            <p:cNvSpPr/>
            <p:nvPr/>
          </p:nvSpPr>
          <p:spPr>
            <a:xfrm rot="8100000">
              <a:off x="3030452" y="3309556"/>
              <a:ext cx="1762408" cy="5486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165" hangingPunct="1"/>
              <a:endParaRPr lang="en-US" sz="4265" kern="1200">
                <a:solidFill>
                  <a:prstClr val="white"/>
                </a:solidFill>
                <a:latin typeface="Calibri" panose="020F0502020204030204"/>
                <a:cs typeface="Arial" panose="020B0604020202020204"/>
              </a:endParaRPr>
            </a:p>
          </p:txBody>
        </p:sp>
        <p:sp>
          <p:nvSpPr>
            <p:cNvPr id="16" name="Rounded Rectangle 18"/>
            <p:cNvSpPr/>
            <p:nvPr/>
          </p:nvSpPr>
          <p:spPr>
            <a:xfrm>
              <a:off x="1378368" y="2881019"/>
              <a:ext cx="3235869" cy="5486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1706436" bIns="0" rtlCol="0" anchor="ctr"/>
            <a:lstStyle/>
            <a:p>
              <a:pPr algn="ctr" defTabSz="2437765" hangingPunct="1">
                <a:spcBef>
                  <a:spcPct val="20000"/>
                </a:spcBef>
                <a:defRPr/>
              </a:pPr>
              <a:r>
                <a:rPr lang="zh-CN" altLang="en-US" sz="4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  用户体验优化体系</a:t>
              </a:r>
              <a:endParaRPr lang="zh-CN" altLang="en-US" sz="4000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 useBgFill="1">
          <p:nvSpPr>
            <p:cNvPr id="17" name="Oval 19"/>
            <p:cNvSpPr/>
            <p:nvPr/>
          </p:nvSpPr>
          <p:spPr>
            <a:xfrm>
              <a:off x="4084927" y="2903653"/>
              <a:ext cx="499376" cy="503372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1828165" hangingPunct="1"/>
              <a:r>
                <a:rPr lang="id-ID" sz="3730" kern="1200">
                  <a:solidFill>
                    <a:srgbClr val="595959"/>
                  </a:solidFill>
                  <a:latin typeface="Calibri" panose="020F0502020204030204"/>
                  <a:cs typeface="Arial" panose="020B0604020202020204"/>
                </a:rPr>
                <a:t>C</a:t>
              </a:r>
              <a:endParaRPr lang="en-US" sz="3730" kern="1200">
                <a:solidFill>
                  <a:srgbClr val="595959"/>
                </a:solidFill>
                <a:latin typeface="Calibri" panose="020F0502020204030204"/>
                <a:cs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15721017" y="5057776"/>
            <a:ext cx="5327650" cy="2983924"/>
            <a:chOff x="0" y="0"/>
            <a:chExt cx="5327149" cy="2983153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215880" y="2511351"/>
              <a:ext cx="5076757" cy="471802"/>
              <a:chOff x="-144" y="24516"/>
              <a:chExt cx="5076757" cy="471802"/>
            </a:xfrm>
          </p:grpSpPr>
          <p:sp>
            <p:nvSpPr>
              <p:cNvPr id="39943" name="Rectangle 6" descr="Shape 77"/>
              <p:cNvSpPr/>
              <p:nvPr/>
            </p:nvSpPr>
            <p:spPr bwMode="auto">
              <a:xfrm>
                <a:off x="-144" y="24516"/>
                <a:ext cx="2022800" cy="47180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50800" tIns="50800" rIns="50800" bIns="50800" anchor="ctr">
                <a:spAutoFit/>
              </a:bodyPr>
              <a:lstStyle/>
              <a:p>
                <a:pPr>
                  <a:spcBef>
                    <a:spcPts val="4500"/>
                  </a:spcBef>
                </a:pPr>
                <a:r>
                  <a:rPr lang="zh-CN" altLang="zh-CN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微信:联动优势</a:t>
                </a:r>
              </a:p>
            </p:txBody>
          </p:sp>
          <p:sp>
            <p:nvSpPr>
              <p:cNvPr id="39944" name="Rectangle 7" descr="Shape 78"/>
              <p:cNvSpPr/>
              <p:nvPr/>
            </p:nvSpPr>
            <p:spPr bwMode="auto">
              <a:xfrm>
                <a:off x="2736449" y="24516"/>
                <a:ext cx="2340164" cy="47180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50800" tIns="50800" rIns="50800" bIns="50800" anchor="ctr">
                <a:spAutoFit/>
              </a:bodyPr>
              <a:lstStyle/>
              <a:p>
                <a:pPr>
                  <a:spcBef>
                    <a:spcPts val="4500"/>
                  </a:spcBef>
                </a:pPr>
                <a:r>
                  <a:rPr lang="zh-CN" altLang="zh-CN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微博:@联动优势</a:t>
                </a:r>
              </a:p>
            </p:txBody>
          </p:sp>
        </p:grpSp>
        <p:pic>
          <p:nvPicPr>
            <p:cNvPr id="39941" name="Picture 8" descr="Picture 2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0" y="0"/>
              <a:ext cx="2437452" cy="2437387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39942" name="Picture 9" descr="Picture 3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2880321" y="0"/>
              <a:ext cx="2446828" cy="2446764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  <p:sp>
        <p:nvSpPr>
          <p:cNvPr id="9" name="标题 3"/>
          <p:cNvSpPr txBox="1"/>
          <p:nvPr/>
        </p:nvSpPr>
        <p:spPr>
          <a:xfrm>
            <a:off x="5855297" y="3977683"/>
            <a:ext cx="7872874" cy="4952169"/>
          </a:xfrm>
          <a:prstGeom prst="rect">
            <a:avLst/>
          </a:prstGeom>
          <a:noFill/>
        </p:spPr>
        <p:txBody>
          <a:bodyPr wrap="square" lIns="243823" tIns="121910" rIns="243823" bIns="12191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sz="192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谢谢！</a:t>
            </a:r>
            <a:endParaRPr lang="en-US" altLang="zh-CN" sz="192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86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you!</a:t>
            </a:r>
          </a:p>
        </p:txBody>
      </p:sp>
      <p:pic>
        <p:nvPicPr>
          <p:cNvPr id="11" name="Picture 4" descr="C:\Users\hp\Desktop\当前工作\海联金汇定购\海联金汇LOGO定稿\海联金汇LOGO2017源文件 - 股票代码-02 - 副本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64876" y="521299"/>
            <a:ext cx="3840426" cy="153617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37578" y="-5832629"/>
            <a:ext cx="46717024" cy="195486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336016" y="4625752"/>
            <a:ext cx="9226777" cy="1015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6400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团队职责分工与定义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12208516" y="6189567"/>
            <a:ext cx="3211190" cy="615582"/>
          </a:xfrm>
          <a:prstGeom prst="rect">
            <a:avLst/>
          </a:prstGeom>
          <a:noFill/>
        </p:spPr>
        <p:txBody>
          <a:bodyPr wrap="none" lIns="182887" tIns="91446" rIns="182887" bIns="91446" rtlCol="0">
            <a:spAutoFit/>
          </a:bodyPr>
          <a:lstStyle/>
          <a:p>
            <a:pPr marL="325120" lvl="1" indent="-32512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前端团队的构成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16003929" y="6189567"/>
            <a:ext cx="3211190" cy="615582"/>
          </a:xfrm>
          <a:prstGeom prst="rect">
            <a:avLst/>
          </a:prstGeom>
          <a:noFill/>
        </p:spPr>
        <p:txBody>
          <a:bodyPr wrap="none" lIns="182887" tIns="91446" rIns="182887" bIns="91446" rtlCol="0">
            <a:spAutoFit/>
          </a:bodyPr>
          <a:lstStyle/>
          <a:p>
            <a:pPr marL="325120" lvl="1" indent="-32512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前端团队的职责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12208516" y="6953581"/>
            <a:ext cx="3211150" cy="615565"/>
          </a:xfrm>
          <a:prstGeom prst="rect">
            <a:avLst/>
          </a:prstGeom>
          <a:noFill/>
        </p:spPr>
        <p:txBody>
          <a:bodyPr wrap="none" lIns="182887" tIns="91446" rIns="182887" bIns="91446" rtlCol="0">
            <a:spAutoFit/>
          </a:bodyPr>
          <a:lstStyle/>
          <a:p>
            <a:pPr marL="325120" lvl="1" indent="-32512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前端团队的意义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003929" y="6953581"/>
            <a:ext cx="4012691" cy="615582"/>
          </a:xfrm>
          <a:prstGeom prst="rect">
            <a:avLst/>
          </a:prstGeom>
          <a:noFill/>
        </p:spPr>
        <p:txBody>
          <a:bodyPr wrap="none" lIns="182887" tIns="91446" rIns="182887" bIns="91446" rtlCol="0">
            <a:spAutoFit/>
          </a:bodyPr>
          <a:lstStyle/>
          <a:p>
            <a:pPr marL="325120" lvl="1" indent="-32512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2017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前端涉及的工作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9"/>
          <p:cNvSpPr txBox="1"/>
          <p:nvPr/>
        </p:nvSpPr>
        <p:spPr>
          <a:xfrm>
            <a:off x="12288404" y="2703235"/>
            <a:ext cx="5562184" cy="1969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8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01</a:t>
            </a:r>
            <a:endParaRPr lang="en-GB" sz="128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288405" y="5924938"/>
            <a:ext cx="970042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807107" y="665312"/>
            <a:ext cx="4985934" cy="1292649"/>
          </a:xfrm>
          <a:prstGeom prst="rect">
            <a:avLst/>
          </a:prstGeom>
          <a:noFill/>
        </p:spPr>
        <p:txBody>
          <a:bodyPr wrap="none" lIns="182857" tIns="91434" rIns="182857" bIns="91434" rtlCol="0">
            <a:spAutoFit/>
          </a:bodyPr>
          <a:lstStyle/>
          <a:p>
            <a:pPr defTabSz="1828165" hangingPunct="1"/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前端技术团队的构成</a:t>
            </a:r>
          </a:p>
          <a:p>
            <a:pPr defTabSz="1828165" hangingPunct="1"/>
            <a:endParaRPr lang="zh-CN" altLang="en-US" sz="3200" kern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151"/>
          <p:cNvSpPr txBox="1"/>
          <p:nvPr/>
        </p:nvSpPr>
        <p:spPr>
          <a:xfrm>
            <a:off x="9743729" y="4481739"/>
            <a:ext cx="10441159" cy="3136265"/>
          </a:xfrm>
          <a:prstGeom prst="rect">
            <a:avLst/>
          </a:prstGeom>
          <a:noFill/>
        </p:spPr>
        <p:txBody>
          <a:bodyPr wrap="square" lIns="182857" tIns="91434" rIns="182857" bIns="91434" rtlCol="0">
            <a:spAutoFit/>
          </a:bodyPr>
          <a:lstStyle/>
          <a:p>
            <a:pPr defTabSz="1828165" hangingPunct="1">
              <a:lnSpc>
                <a:spcPct val="150000"/>
              </a:lnSpc>
            </a:pPr>
            <a:r>
              <a:rPr lang="zh-CN" altLang="en-US" sz="3200" kern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前端团队组建于</a:t>
            </a:r>
            <a:r>
              <a:rPr lang="en-US" altLang="zh-CN" sz="3200" kern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2017</a:t>
            </a:r>
            <a:r>
              <a:rPr lang="zh-CN" altLang="en-US" sz="3200" kern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年</a:t>
            </a:r>
            <a:r>
              <a:rPr lang="en-US" altLang="zh-CN" sz="3200" kern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4</a:t>
            </a:r>
            <a:r>
              <a:rPr lang="zh-CN" altLang="en-US" sz="3200" kern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月，团队成立初期主要服务于</a:t>
            </a:r>
            <a:r>
              <a:rPr lang="en-US" altLang="zh-CN" sz="3200" kern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SAAS</a:t>
            </a:r>
            <a:r>
              <a:rPr lang="zh-CN" altLang="en-US" sz="3200" kern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支付管家，为</a:t>
            </a:r>
            <a:r>
              <a:rPr lang="en-US" altLang="zh-CN" sz="3200" kern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SAAS</a:t>
            </a:r>
            <a:r>
              <a:rPr lang="zh-CN" altLang="en-US" sz="3200" kern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提供</a:t>
            </a:r>
            <a:r>
              <a:rPr lang="en-US" altLang="zh-CN" sz="3200" kern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WEB</a:t>
            </a:r>
            <a:r>
              <a:rPr lang="zh-CN" altLang="en-US" sz="3200" kern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及</a:t>
            </a:r>
            <a:r>
              <a:rPr lang="en-US" altLang="zh-CN" sz="3200" kern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H5</a:t>
            </a:r>
            <a:r>
              <a:rPr lang="zh-CN" altLang="en-US" sz="3200" kern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前端技术支持。现在的前端团队主要由</a:t>
            </a:r>
            <a:r>
              <a:rPr lang="en-US" altLang="zh-CN" sz="3200" kern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4</a:t>
            </a:r>
            <a:r>
              <a:rPr lang="zh-CN" altLang="en-US" sz="3200" kern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名成员组成。前端技术支持范围也从最早的</a:t>
            </a:r>
            <a:r>
              <a:rPr lang="en-US" altLang="zh-CN" sz="3200" kern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SAAS</a:t>
            </a:r>
            <a:r>
              <a:rPr lang="zh-CN" altLang="en-US" sz="3200" kern="1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项目拓展到标商个业务线。</a:t>
            </a:r>
            <a:endParaRPr lang="en-US" altLang="zh-CN" sz="3200" kern="12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3473627"/>
            <a:ext cx="8600142" cy="653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769494" y="657153"/>
            <a:ext cx="4986035" cy="800247"/>
          </a:xfrm>
          <a:prstGeom prst="rect">
            <a:avLst/>
          </a:prstGeom>
          <a:noFill/>
        </p:spPr>
        <p:txBody>
          <a:bodyPr wrap="none" lIns="182907" tIns="91454" rIns="182907" bIns="91454" rtlCol="0">
            <a:spAutoFit/>
          </a:bodyPr>
          <a:lstStyle/>
          <a:p>
            <a:pPr defTabSz="1828165" hangingPunct="1"/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前端团队存在的意义</a:t>
            </a:r>
          </a:p>
        </p:txBody>
      </p:sp>
      <p:sp>
        <p:nvSpPr>
          <p:cNvPr id="78" name="Shape 331"/>
          <p:cNvSpPr/>
          <p:nvPr/>
        </p:nvSpPr>
        <p:spPr>
          <a:xfrm>
            <a:off x="14508614" y="5884448"/>
            <a:ext cx="1302291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miter lim="400000"/>
            <a:headEnd type="oval"/>
            <a:tailEnd type="oval"/>
          </a:ln>
        </p:spPr>
        <p:txBody>
          <a:bodyPr lIns="50794" tIns="50794" rIns="50794" bIns="50794" anchor="ctr"/>
          <a:lstStyle/>
          <a:p>
            <a:pPr algn="ctr" defTabSz="824865">
              <a:defRPr sz="3200"/>
            </a:pPr>
            <a:endParaRPr sz="4800" dirty="0">
              <a:latin typeface="Impact" panose="020B0806030902050204" pitchFamily="34" charset="0"/>
              <a:sym typeface="Helvetica Light"/>
            </a:endParaRPr>
          </a:p>
        </p:txBody>
      </p:sp>
      <p:grpSp>
        <p:nvGrpSpPr>
          <p:cNvPr id="3" name="组合 78"/>
          <p:cNvGrpSpPr/>
          <p:nvPr/>
        </p:nvGrpSpPr>
        <p:grpSpPr>
          <a:xfrm>
            <a:off x="16002289" y="5253769"/>
            <a:ext cx="1261693" cy="1261362"/>
            <a:chOff x="6000858" y="1970006"/>
            <a:chExt cx="473135" cy="473134"/>
          </a:xfrm>
        </p:grpSpPr>
        <p:sp>
          <p:nvSpPr>
            <p:cNvPr id="80" name="Shape 332"/>
            <p:cNvSpPr/>
            <p:nvPr/>
          </p:nvSpPr>
          <p:spPr>
            <a:xfrm>
              <a:off x="6000858" y="1970006"/>
              <a:ext cx="473135" cy="473134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25393" tIns="25393" rIns="25393" bIns="25393" anchor="ctr"/>
            <a:lstStyle/>
            <a:p>
              <a:pPr algn="ctr" defTabSz="824865">
                <a:defRPr sz="3200">
                  <a:solidFill>
                    <a:srgbClr val="FFFFFF"/>
                  </a:solidFill>
                </a:defRPr>
              </a:pPr>
              <a:endParaRPr sz="4800" dirty="0">
                <a:solidFill>
                  <a:srgbClr val="FFFFFF"/>
                </a:solidFill>
                <a:latin typeface="Impact" panose="020B0806030902050204" pitchFamily="34" charset="0"/>
                <a:sym typeface="Helvetica Light"/>
              </a:endParaRPr>
            </a:p>
          </p:txBody>
        </p:sp>
        <p:sp>
          <p:nvSpPr>
            <p:cNvPr id="81" name="Shape 333"/>
            <p:cNvSpPr/>
            <p:nvPr/>
          </p:nvSpPr>
          <p:spPr>
            <a:xfrm>
              <a:off x="6064884" y="2027640"/>
              <a:ext cx="345084" cy="357866"/>
            </a:xfrm>
            <a:prstGeom prst="rect">
              <a:avLst/>
            </a:prstGeom>
            <a:ln w="12700">
              <a:miter lim="400000"/>
            </a:ln>
          </p:spPr>
          <p:txBody>
            <a:bodyPr lIns="25393" tIns="25393" rIns="25393" bIns="25393" anchor="ctr"/>
            <a:lstStyle>
              <a:lvl1pPr>
                <a:defRPr sz="4000">
                  <a:solidFill>
                    <a:srgbClr val="F3F5F9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algn="ctr" defTabSz="824865">
                <a:defRPr/>
              </a:pPr>
              <a:r>
                <a:rPr lang="en-US" sz="4800" dirty="0">
                  <a:latin typeface="Impact" panose="020B0806030902050204" pitchFamily="34" charset="0"/>
                </a:rPr>
                <a:t>C</a:t>
              </a:r>
              <a:endParaRPr sz="48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4" name="组合 81"/>
          <p:cNvGrpSpPr/>
          <p:nvPr/>
        </p:nvGrpSpPr>
        <p:grpSpPr>
          <a:xfrm>
            <a:off x="17605507" y="4684469"/>
            <a:ext cx="4565333" cy="1829593"/>
            <a:chOff x="6602065" y="1756463"/>
            <a:chExt cx="1712000" cy="686276"/>
          </a:xfrm>
        </p:grpSpPr>
        <p:sp>
          <p:nvSpPr>
            <p:cNvPr id="83" name="Shape 334"/>
            <p:cNvSpPr/>
            <p:nvPr/>
          </p:nvSpPr>
          <p:spPr>
            <a:xfrm>
              <a:off x="6602065" y="1955946"/>
              <a:ext cx="1712000" cy="486793"/>
            </a:xfrm>
            <a:prstGeom prst="rect">
              <a:avLst/>
            </a:prstGeom>
            <a:ln w="12700">
              <a:miter lim="400000"/>
            </a:ln>
          </p:spPr>
          <p:txBody>
            <a:bodyPr lIns="25393" tIns="25393" rIns="25393" bIns="25393">
              <a:spAutoFit/>
            </a:bodyPr>
            <a:lstStyle>
              <a:lvl1pPr algn="l">
                <a:defRPr sz="2000">
                  <a:solidFill>
                    <a:srgbClr val="4A5E6C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defTabSz="2437765">
                <a:lnSpc>
                  <a:spcPct val="150000"/>
                </a:lnSpc>
              </a:pPr>
              <a:r>
                <a:rPr lang="zh-CN" altLang="en-US" sz="27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我从数据库拿到的数据以什么样的方式展现给用户？</a:t>
              </a:r>
            </a:p>
          </p:txBody>
        </p:sp>
        <p:sp>
          <p:nvSpPr>
            <p:cNvPr id="84" name="Shape 335"/>
            <p:cNvSpPr/>
            <p:nvPr/>
          </p:nvSpPr>
          <p:spPr>
            <a:xfrm>
              <a:off x="6602065" y="1756463"/>
              <a:ext cx="1487499" cy="203950"/>
            </a:xfrm>
            <a:prstGeom prst="rect">
              <a:avLst/>
            </a:prstGeom>
            <a:ln w="12700">
              <a:miter lim="400000"/>
            </a:ln>
          </p:spPr>
          <p:txBody>
            <a:bodyPr lIns="25393" tIns="25393" rIns="25393" bIns="25393" anchor="ctr">
              <a:spAutoFit/>
            </a:bodyPr>
            <a:lstStyle>
              <a:lvl1pPr algn="l">
                <a:defRPr sz="3200">
                  <a:solidFill>
                    <a:srgbClr val="4A5E6C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</a:lstStyle>
            <a:p>
              <a:pPr defTabSz="2437130" hangingPunct="1">
                <a:spcBef>
                  <a:spcPct val="20000"/>
                </a:spcBef>
                <a:defRPr/>
              </a:pPr>
              <a:r>
                <a:rPr lang="zh-CN" altLang="en-US" b="1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后端开发</a:t>
              </a:r>
              <a:endParaRPr lang="en-US" altLang="zh-CN" b="1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endParaRPr>
            </a:p>
          </p:txBody>
        </p:sp>
      </p:grpSp>
      <p:sp>
        <p:nvSpPr>
          <p:cNvPr id="85" name="Shape 336"/>
          <p:cNvSpPr/>
          <p:nvPr/>
        </p:nvSpPr>
        <p:spPr>
          <a:xfrm>
            <a:off x="8573096" y="6984010"/>
            <a:ext cx="1302293" cy="0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headEnd type="oval"/>
            <a:tailEnd type="oval"/>
          </a:ln>
        </p:spPr>
        <p:txBody>
          <a:bodyPr lIns="50794" tIns="50794" rIns="50794" bIns="50794" anchor="ctr"/>
          <a:lstStyle/>
          <a:p>
            <a:pPr algn="ctr" defTabSz="824865">
              <a:defRPr sz="3200"/>
            </a:pPr>
            <a:endParaRPr sz="4800" dirty="0">
              <a:latin typeface="Impact" panose="020B0806030902050204" pitchFamily="34" charset="0"/>
              <a:sym typeface="Helvetica Light"/>
            </a:endParaRPr>
          </a:p>
        </p:txBody>
      </p:sp>
      <p:grpSp>
        <p:nvGrpSpPr>
          <p:cNvPr id="5" name="组合 85"/>
          <p:cNvGrpSpPr/>
          <p:nvPr/>
        </p:nvGrpSpPr>
        <p:grpSpPr>
          <a:xfrm>
            <a:off x="2249045" y="5600001"/>
            <a:ext cx="4565331" cy="2484953"/>
            <a:chOff x="843391" y="2099876"/>
            <a:chExt cx="1711999" cy="932100"/>
          </a:xfrm>
        </p:grpSpPr>
        <p:sp>
          <p:nvSpPr>
            <p:cNvPr id="87" name="Shape 338"/>
            <p:cNvSpPr/>
            <p:nvPr/>
          </p:nvSpPr>
          <p:spPr>
            <a:xfrm>
              <a:off x="843391" y="2311404"/>
              <a:ext cx="1711999" cy="720572"/>
            </a:xfrm>
            <a:prstGeom prst="rect">
              <a:avLst/>
            </a:prstGeom>
            <a:ln w="12700">
              <a:miter lim="400000"/>
            </a:ln>
          </p:spPr>
          <p:txBody>
            <a:bodyPr lIns="25393" tIns="25393" rIns="25393" bIns="25393">
              <a:spAutoFit/>
            </a:bodyPr>
            <a:lstStyle>
              <a:lvl1pPr algn="r">
                <a:defRPr sz="2000">
                  <a:solidFill>
                    <a:srgbClr val="4A5E6C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defTabSz="2437765">
                <a:lnSpc>
                  <a:spcPct val="150000"/>
                </a:lnSpc>
              </a:pPr>
              <a:r>
                <a:rPr lang="zh-CN" altLang="en-US" sz="27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我产品中的亮点、动画特效、引导用户的使用流程谁帮我落地？</a:t>
              </a:r>
              <a:endParaRPr lang="zh-CN" altLang="en-US" sz="27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Shape 339"/>
            <p:cNvSpPr/>
            <p:nvPr/>
          </p:nvSpPr>
          <p:spPr>
            <a:xfrm>
              <a:off x="1020087" y="2099876"/>
              <a:ext cx="1487499" cy="203950"/>
            </a:xfrm>
            <a:prstGeom prst="rect">
              <a:avLst/>
            </a:prstGeom>
            <a:ln w="12700">
              <a:miter lim="400000"/>
            </a:ln>
          </p:spPr>
          <p:txBody>
            <a:bodyPr lIns="25393" tIns="25393" rIns="25393" bIns="25393" anchor="ctr">
              <a:spAutoFit/>
            </a:bodyPr>
            <a:lstStyle>
              <a:lvl1pPr algn="r">
                <a:defRPr sz="3200">
                  <a:solidFill>
                    <a:srgbClr val="4A5E6C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</a:lstStyle>
            <a:p>
              <a:pPr defTabSz="2437130" hangingPunct="1">
                <a:spcBef>
                  <a:spcPct val="20000"/>
                </a:spcBef>
                <a:defRPr/>
              </a:pPr>
              <a:r>
                <a:rPr lang="zh-CN" altLang="en-US" b="1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产品经理</a:t>
              </a:r>
              <a:endParaRPr lang="en-US" altLang="zh-CN" b="1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endParaRPr>
            </a:p>
          </p:txBody>
        </p:sp>
      </p:grpSp>
      <p:grpSp>
        <p:nvGrpSpPr>
          <p:cNvPr id="6" name="组合 88"/>
          <p:cNvGrpSpPr/>
          <p:nvPr/>
        </p:nvGrpSpPr>
        <p:grpSpPr>
          <a:xfrm>
            <a:off x="7094620" y="6353330"/>
            <a:ext cx="1261691" cy="1261364"/>
            <a:chOff x="2660483" y="2382449"/>
            <a:chExt cx="473134" cy="473135"/>
          </a:xfrm>
        </p:grpSpPr>
        <p:sp>
          <p:nvSpPr>
            <p:cNvPr id="90" name="Shape 337"/>
            <p:cNvSpPr/>
            <p:nvPr/>
          </p:nvSpPr>
          <p:spPr>
            <a:xfrm>
              <a:off x="2660483" y="2382449"/>
              <a:ext cx="473134" cy="473135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393" tIns="25393" rIns="25393" bIns="25393" anchor="ctr"/>
            <a:lstStyle/>
            <a:p>
              <a:pPr algn="ctr" defTabSz="824865">
                <a:defRPr sz="3200">
                  <a:solidFill>
                    <a:srgbClr val="FFFFFF"/>
                  </a:solidFill>
                </a:defRPr>
              </a:pPr>
              <a:endParaRPr sz="4800" dirty="0">
                <a:solidFill>
                  <a:srgbClr val="FFFFFF"/>
                </a:solidFill>
                <a:latin typeface="Impact" panose="020B0806030902050204" pitchFamily="34" charset="0"/>
                <a:sym typeface="Helvetica Light"/>
              </a:endParaRPr>
            </a:p>
          </p:txBody>
        </p:sp>
        <p:sp>
          <p:nvSpPr>
            <p:cNvPr id="91" name="Shape 340"/>
            <p:cNvSpPr/>
            <p:nvPr/>
          </p:nvSpPr>
          <p:spPr>
            <a:xfrm>
              <a:off x="2804253" y="2470864"/>
              <a:ext cx="185594" cy="296307"/>
            </a:xfrm>
            <a:prstGeom prst="rect">
              <a:avLst/>
            </a:prstGeom>
            <a:ln w="12700">
              <a:miter lim="400000"/>
            </a:ln>
          </p:spPr>
          <p:txBody>
            <a:bodyPr lIns="25393" tIns="25393" rIns="25393" bIns="25393" anchor="ctr">
              <a:spAutoFit/>
            </a:bodyPr>
            <a:lstStyle>
              <a:lvl1pPr>
                <a:defRPr sz="4000">
                  <a:solidFill>
                    <a:srgbClr val="F3F5F9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algn="ctr" defTabSz="824865">
                <a:defRPr/>
              </a:pPr>
              <a:r>
                <a:rPr lang="en-US" sz="4800" dirty="0">
                  <a:latin typeface="Impact" panose="020B0806030902050204" pitchFamily="34" charset="0"/>
                </a:rPr>
                <a:t>A</a:t>
              </a:r>
              <a:endParaRPr sz="4800" dirty="0">
                <a:latin typeface="Impact" panose="020B0806030902050204" pitchFamily="34" charset="0"/>
              </a:endParaRPr>
            </a:p>
          </p:txBody>
        </p:sp>
      </p:grpSp>
      <p:sp>
        <p:nvSpPr>
          <p:cNvPr id="92" name="Shape 341"/>
          <p:cNvSpPr/>
          <p:nvPr/>
        </p:nvSpPr>
        <p:spPr>
          <a:xfrm>
            <a:off x="14508614" y="8347606"/>
            <a:ext cx="1302291" cy="0"/>
          </a:xfrm>
          <a:prstGeom prst="line">
            <a:avLst/>
          </a:prstGeom>
          <a:ln w="25400">
            <a:solidFill>
              <a:schemeClr val="accent4"/>
            </a:solidFill>
            <a:prstDash val="sysDot"/>
            <a:miter lim="400000"/>
            <a:headEnd type="oval"/>
            <a:tailEnd type="oval"/>
          </a:ln>
        </p:spPr>
        <p:txBody>
          <a:bodyPr lIns="50794" tIns="50794" rIns="50794" bIns="50794" anchor="ctr"/>
          <a:lstStyle/>
          <a:p>
            <a:pPr algn="ctr" defTabSz="824865">
              <a:defRPr sz="3200"/>
            </a:pPr>
            <a:endParaRPr sz="4800" dirty="0">
              <a:latin typeface="Impact" panose="020B0806030902050204" pitchFamily="34" charset="0"/>
              <a:sym typeface="Helvetica Light"/>
            </a:endParaRPr>
          </a:p>
        </p:txBody>
      </p:sp>
      <p:grpSp>
        <p:nvGrpSpPr>
          <p:cNvPr id="7" name="组合 92"/>
          <p:cNvGrpSpPr/>
          <p:nvPr/>
        </p:nvGrpSpPr>
        <p:grpSpPr>
          <a:xfrm>
            <a:off x="17605509" y="7574389"/>
            <a:ext cx="4565329" cy="2465542"/>
            <a:chOff x="6602066" y="2840464"/>
            <a:chExt cx="1711998" cy="924819"/>
          </a:xfrm>
        </p:grpSpPr>
        <p:sp>
          <p:nvSpPr>
            <p:cNvPr id="94" name="Shape 343"/>
            <p:cNvSpPr/>
            <p:nvPr/>
          </p:nvSpPr>
          <p:spPr>
            <a:xfrm>
              <a:off x="6602066" y="3044711"/>
              <a:ext cx="1711998" cy="720572"/>
            </a:xfrm>
            <a:prstGeom prst="rect">
              <a:avLst/>
            </a:prstGeom>
            <a:ln w="12700">
              <a:miter lim="400000"/>
            </a:ln>
          </p:spPr>
          <p:txBody>
            <a:bodyPr lIns="25393" tIns="25393" rIns="25393" bIns="25393">
              <a:spAutoFit/>
            </a:bodyPr>
            <a:lstStyle>
              <a:lvl1pPr algn="l">
                <a:defRPr sz="2000">
                  <a:solidFill>
                    <a:srgbClr val="4A5E6C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defTabSz="2437765">
                <a:lnSpc>
                  <a:spcPct val="150000"/>
                </a:lnSpc>
              </a:pPr>
              <a:r>
                <a:rPr lang="zh-CN" altLang="en-US" sz="27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为什么我看到的效果和别人的效果不一样？这类问题谁来解决？</a:t>
              </a:r>
            </a:p>
          </p:txBody>
        </p:sp>
        <p:sp>
          <p:nvSpPr>
            <p:cNvPr id="95" name="Shape 344"/>
            <p:cNvSpPr/>
            <p:nvPr/>
          </p:nvSpPr>
          <p:spPr>
            <a:xfrm>
              <a:off x="6602066" y="2840464"/>
              <a:ext cx="1487498" cy="203950"/>
            </a:xfrm>
            <a:prstGeom prst="rect">
              <a:avLst/>
            </a:prstGeom>
            <a:ln w="12700">
              <a:miter lim="400000"/>
            </a:ln>
          </p:spPr>
          <p:txBody>
            <a:bodyPr lIns="25393" tIns="25393" rIns="25393" bIns="25393" anchor="ctr">
              <a:spAutoFit/>
            </a:bodyPr>
            <a:lstStyle>
              <a:lvl1pPr algn="l">
                <a:defRPr sz="3200">
                  <a:solidFill>
                    <a:srgbClr val="4A5E6C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</a:lstStyle>
            <a:p>
              <a:pPr defTabSz="2437130" hangingPunct="1">
                <a:spcBef>
                  <a:spcPct val="20000"/>
                </a:spcBef>
                <a:defRPr/>
              </a:pPr>
              <a:r>
                <a:rPr lang="zh-CN" altLang="en-US" b="1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用户</a:t>
              </a:r>
              <a:endParaRPr lang="en-US" altLang="zh-CN" b="1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endParaRPr>
            </a:p>
          </p:txBody>
        </p:sp>
      </p:grpSp>
      <p:sp>
        <p:nvSpPr>
          <p:cNvPr id="96" name="Shape 345"/>
          <p:cNvSpPr/>
          <p:nvPr/>
        </p:nvSpPr>
        <p:spPr>
          <a:xfrm>
            <a:off x="8573096" y="9531812"/>
            <a:ext cx="1302293" cy="0"/>
          </a:xfrm>
          <a:prstGeom prst="line">
            <a:avLst/>
          </a:prstGeom>
          <a:ln w="25400">
            <a:solidFill>
              <a:schemeClr val="accent3"/>
            </a:solidFill>
            <a:prstDash val="sysDot"/>
            <a:miter lim="400000"/>
            <a:headEnd type="oval"/>
            <a:tailEnd type="oval"/>
          </a:ln>
        </p:spPr>
        <p:txBody>
          <a:bodyPr lIns="50794" tIns="50794" rIns="50794" bIns="50794" anchor="ctr"/>
          <a:lstStyle/>
          <a:p>
            <a:pPr algn="ctr" defTabSz="824865">
              <a:defRPr sz="3200"/>
            </a:pPr>
            <a:endParaRPr sz="4800" dirty="0">
              <a:latin typeface="Impact" panose="020B0806030902050204" pitchFamily="34" charset="0"/>
              <a:sym typeface="Helvetica Light"/>
            </a:endParaRPr>
          </a:p>
        </p:txBody>
      </p:sp>
      <p:grpSp>
        <p:nvGrpSpPr>
          <p:cNvPr id="8" name="组合 96"/>
          <p:cNvGrpSpPr/>
          <p:nvPr/>
        </p:nvGrpSpPr>
        <p:grpSpPr>
          <a:xfrm>
            <a:off x="2213162" y="8758596"/>
            <a:ext cx="4565333" cy="2465539"/>
            <a:chOff x="829936" y="3284659"/>
            <a:chExt cx="1712000" cy="924818"/>
          </a:xfrm>
        </p:grpSpPr>
        <p:sp>
          <p:nvSpPr>
            <p:cNvPr id="98" name="Shape 347"/>
            <p:cNvSpPr/>
            <p:nvPr/>
          </p:nvSpPr>
          <p:spPr>
            <a:xfrm>
              <a:off x="829936" y="3488905"/>
              <a:ext cx="1712000" cy="720572"/>
            </a:xfrm>
            <a:prstGeom prst="rect">
              <a:avLst/>
            </a:prstGeom>
            <a:ln w="12700">
              <a:miter lim="400000"/>
            </a:ln>
          </p:spPr>
          <p:txBody>
            <a:bodyPr lIns="25393" tIns="25393" rIns="25393" bIns="25393">
              <a:spAutoFit/>
            </a:bodyPr>
            <a:lstStyle>
              <a:lvl1pPr algn="r">
                <a:defRPr sz="2000">
                  <a:solidFill>
                    <a:srgbClr val="4A5E6C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defTabSz="2437765">
                <a:lnSpc>
                  <a:spcPct val="150000"/>
                </a:lnSpc>
              </a:pPr>
              <a:r>
                <a:rPr lang="zh-CN" altLang="en-US" sz="27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我出的平面设计图谁来转化成网页格式、这里展现的效果不符合我的预期 谁来改？</a:t>
              </a:r>
            </a:p>
          </p:txBody>
        </p:sp>
        <p:sp>
          <p:nvSpPr>
            <p:cNvPr id="99" name="Shape 348"/>
            <p:cNvSpPr/>
            <p:nvPr/>
          </p:nvSpPr>
          <p:spPr>
            <a:xfrm>
              <a:off x="1014222" y="3284659"/>
              <a:ext cx="1487499" cy="203950"/>
            </a:xfrm>
            <a:prstGeom prst="rect">
              <a:avLst/>
            </a:prstGeom>
            <a:ln w="12700">
              <a:miter lim="400000"/>
            </a:ln>
          </p:spPr>
          <p:txBody>
            <a:bodyPr lIns="25393" tIns="25393" rIns="25393" bIns="25393" anchor="ctr">
              <a:spAutoFit/>
            </a:bodyPr>
            <a:lstStyle>
              <a:lvl1pPr algn="r">
                <a:defRPr sz="3200">
                  <a:solidFill>
                    <a:srgbClr val="4A5E6C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</a:lstStyle>
            <a:p>
              <a:pPr defTabSz="2437130" hangingPunct="1">
                <a:spcBef>
                  <a:spcPct val="20000"/>
                </a:spcBef>
                <a:defRPr/>
              </a:pPr>
              <a:r>
                <a:rPr lang="en-US" altLang="zh-CN" b="1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UI</a:t>
              </a:r>
              <a:r>
                <a:rPr lang="zh-CN" altLang="en-US" b="1" dirty="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Clear Sans" panose="020B0503030202020304" pitchFamily="34" charset="0"/>
                </a:rPr>
                <a:t>设计师</a:t>
              </a:r>
              <a:endParaRPr lang="en-US" altLang="zh-CN" b="1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endParaRPr>
            </a:p>
          </p:txBody>
        </p:sp>
      </p:grpSp>
      <p:grpSp>
        <p:nvGrpSpPr>
          <p:cNvPr id="9" name="组合 99"/>
          <p:cNvGrpSpPr/>
          <p:nvPr/>
        </p:nvGrpSpPr>
        <p:grpSpPr>
          <a:xfrm>
            <a:off x="7094620" y="8901133"/>
            <a:ext cx="1261691" cy="1261362"/>
            <a:chOff x="2660483" y="3338124"/>
            <a:chExt cx="473134" cy="473134"/>
          </a:xfrm>
          <a:solidFill>
            <a:schemeClr val="accent3"/>
          </a:solidFill>
        </p:grpSpPr>
        <p:sp>
          <p:nvSpPr>
            <p:cNvPr id="101" name="Shape 346"/>
            <p:cNvSpPr/>
            <p:nvPr/>
          </p:nvSpPr>
          <p:spPr>
            <a:xfrm>
              <a:off x="2660483" y="3338124"/>
              <a:ext cx="473134" cy="473134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25393" tIns="25393" rIns="25393" bIns="25393" anchor="ctr"/>
            <a:lstStyle/>
            <a:p>
              <a:pPr algn="ctr" defTabSz="824865">
                <a:defRPr sz="3200">
                  <a:solidFill>
                    <a:srgbClr val="FFFFFF"/>
                  </a:solidFill>
                </a:defRPr>
              </a:pPr>
              <a:endParaRPr sz="4800" dirty="0">
                <a:solidFill>
                  <a:srgbClr val="FFFFFF"/>
                </a:solidFill>
                <a:latin typeface="Impact" panose="020B0806030902050204" pitchFamily="34" charset="0"/>
                <a:sym typeface="Helvetica Light"/>
              </a:endParaRPr>
            </a:p>
          </p:txBody>
        </p:sp>
        <p:sp>
          <p:nvSpPr>
            <p:cNvPr id="102" name="Shape 349"/>
            <p:cNvSpPr/>
            <p:nvPr/>
          </p:nvSpPr>
          <p:spPr>
            <a:xfrm>
              <a:off x="2823715" y="3426539"/>
              <a:ext cx="146670" cy="296307"/>
            </a:xfrm>
            <a:prstGeom prst="rect">
              <a:avLst/>
            </a:prstGeom>
            <a:grpFill/>
            <a:ln w="12700">
              <a:miter lim="400000"/>
            </a:ln>
          </p:spPr>
          <p:txBody>
            <a:bodyPr wrap="none" lIns="25393" tIns="25393" rIns="25393" bIns="25393" anchor="ctr">
              <a:spAutoFit/>
            </a:bodyPr>
            <a:lstStyle>
              <a:lvl1pPr>
                <a:defRPr sz="4000">
                  <a:solidFill>
                    <a:srgbClr val="F3F5F9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algn="ctr" defTabSz="824865">
                <a:defRPr/>
              </a:pPr>
              <a:r>
                <a:rPr lang="en-US" sz="4800" dirty="0">
                  <a:latin typeface="Impact" panose="020B0806030902050204" pitchFamily="34" charset="0"/>
                </a:rPr>
                <a:t>B</a:t>
              </a:r>
              <a:endParaRPr sz="48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10" name="组合 102"/>
          <p:cNvGrpSpPr/>
          <p:nvPr/>
        </p:nvGrpSpPr>
        <p:grpSpPr>
          <a:xfrm>
            <a:off x="16002289" y="7716927"/>
            <a:ext cx="1261693" cy="1261362"/>
            <a:chOff x="6000858" y="2893931"/>
            <a:chExt cx="473135" cy="473134"/>
          </a:xfrm>
        </p:grpSpPr>
        <p:sp>
          <p:nvSpPr>
            <p:cNvPr id="104" name="Shape 342"/>
            <p:cNvSpPr/>
            <p:nvPr/>
          </p:nvSpPr>
          <p:spPr>
            <a:xfrm>
              <a:off x="6000858" y="2893931"/>
              <a:ext cx="473135" cy="473134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25393" tIns="25393" rIns="25393" bIns="25393" anchor="ctr"/>
            <a:lstStyle/>
            <a:p>
              <a:pPr algn="ctr" defTabSz="824865">
                <a:defRPr sz="3200">
                  <a:solidFill>
                    <a:srgbClr val="FFFFFF"/>
                  </a:solidFill>
                </a:defRPr>
              </a:pPr>
              <a:endParaRPr sz="4800" dirty="0">
                <a:solidFill>
                  <a:srgbClr val="FFFFFF"/>
                </a:solidFill>
                <a:latin typeface="Impact" panose="020B0806030902050204" pitchFamily="34" charset="0"/>
                <a:sym typeface="Helvetica Light"/>
              </a:endParaRPr>
            </a:p>
          </p:txBody>
        </p:sp>
        <p:sp>
          <p:nvSpPr>
            <p:cNvPr id="105" name="Shape 350"/>
            <p:cNvSpPr/>
            <p:nvPr/>
          </p:nvSpPr>
          <p:spPr>
            <a:xfrm>
              <a:off x="6164091" y="2982346"/>
              <a:ext cx="146670" cy="296307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393" tIns="25393" rIns="25393" bIns="25393" anchor="ctr">
              <a:spAutoFit/>
            </a:bodyPr>
            <a:lstStyle>
              <a:lvl1pPr>
                <a:defRPr sz="4000">
                  <a:solidFill>
                    <a:srgbClr val="F3F5F9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algn="ctr" defTabSz="824865">
                <a:defRPr/>
              </a:pPr>
              <a:r>
                <a:rPr lang="en-US" sz="4800" dirty="0">
                  <a:latin typeface="Impact" panose="020B0806030902050204" pitchFamily="34" charset="0"/>
                </a:rPr>
                <a:t>D</a:t>
              </a:r>
              <a:endParaRPr sz="48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11" name="Group 367"/>
          <p:cNvGrpSpPr/>
          <p:nvPr/>
        </p:nvGrpSpPr>
        <p:grpSpPr>
          <a:xfrm>
            <a:off x="10114232" y="4127078"/>
            <a:ext cx="4155538" cy="6968304"/>
            <a:chOff x="0" y="0"/>
            <a:chExt cx="4155538" cy="6970116"/>
          </a:xfrm>
        </p:grpSpPr>
        <p:sp>
          <p:nvSpPr>
            <p:cNvPr id="107" name="Shape 353"/>
            <p:cNvSpPr/>
            <p:nvPr/>
          </p:nvSpPr>
          <p:spPr>
            <a:xfrm rot="5400000">
              <a:off x="-1302793" y="3005303"/>
              <a:ext cx="6970116" cy="959509"/>
            </a:xfrm>
            <a:prstGeom prst="ellipse">
              <a:avLst/>
            </a:prstGeom>
            <a:noFill/>
            <a:ln w="762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25393" tIns="25393" rIns="25393" bIns="25393" numCol="1" anchor="ctr">
              <a:noAutofit/>
            </a:bodyPr>
            <a:lstStyle/>
            <a:p>
              <a:pPr algn="ctr" defTabSz="824865">
                <a:defRPr sz="3200">
                  <a:solidFill>
                    <a:srgbClr val="FFFFFF"/>
                  </a:solidFill>
                </a:defRPr>
              </a:pPr>
              <a:endParaRPr sz="4800" dirty="0">
                <a:solidFill>
                  <a:srgbClr val="FFFFFF"/>
                </a:solidFill>
                <a:latin typeface="Impact" panose="020B0806030902050204" pitchFamily="34" charset="0"/>
                <a:sym typeface="Helvetica Light"/>
              </a:endParaRPr>
            </a:p>
          </p:txBody>
        </p:sp>
        <p:sp>
          <p:nvSpPr>
            <p:cNvPr id="108" name="Shape 354"/>
            <p:cNvSpPr/>
            <p:nvPr/>
          </p:nvSpPr>
          <p:spPr>
            <a:xfrm>
              <a:off x="0" y="4917810"/>
              <a:ext cx="4155538" cy="959508"/>
            </a:xfrm>
            <a:prstGeom prst="ellipse">
              <a:avLst/>
            </a:prstGeom>
            <a:noFill/>
            <a:ln w="5715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25393" tIns="25393" rIns="25393" bIns="25393" numCol="1" anchor="ctr">
              <a:noAutofit/>
            </a:bodyPr>
            <a:lstStyle/>
            <a:p>
              <a:pPr algn="ctr" defTabSz="824865">
                <a:defRPr sz="3200">
                  <a:solidFill>
                    <a:srgbClr val="FFFFFF"/>
                  </a:solidFill>
                </a:defRPr>
              </a:pPr>
              <a:endParaRPr sz="4800" dirty="0">
                <a:solidFill>
                  <a:srgbClr val="FFFFFF"/>
                </a:solidFill>
                <a:latin typeface="Impact" panose="020B0806030902050204" pitchFamily="34" charset="0"/>
                <a:sym typeface="Helvetica Light"/>
              </a:endParaRPr>
            </a:p>
          </p:txBody>
        </p:sp>
        <p:sp>
          <p:nvSpPr>
            <p:cNvPr id="109" name="Shape 355"/>
            <p:cNvSpPr/>
            <p:nvPr/>
          </p:nvSpPr>
          <p:spPr>
            <a:xfrm>
              <a:off x="0" y="3709791"/>
              <a:ext cx="4155538" cy="959508"/>
            </a:xfrm>
            <a:prstGeom prst="ellipse">
              <a:avLst/>
            </a:prstGeom>
            <a:noFill/>
            <a:ln w="5715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25393" tIns="25393" rIns="25393" bIns="25393" numCol="1" anchor="ctr">
              <a:noAutofit/>
            </a:bodyPr>
            <a:lstStyle/>
            <a:p>
              <a:pPr algn="ctr" defTabSz="824865">
                <a:defRPr sz="3200">
                  <a:solidFill>
                    <a:srgbClr val="FFFFFF"/>
                  </a:solidFill>
                </a:defRPr>
              </a:pPr>
              <a:endParaRPr sz="4800" dirty="0">
                <a:solidFill>
                  <a:srgbClr val="FFFFFF"/>
                </a:solidFill>
                <a:latin typeface="Impact" panose="020B0806030902050204" pitchFamily="34" charset="0"/>
                <a:sym typeface="Helvetica Light"/>
              </a:endParaRPr>
            </a:p>
          </p:txBody>
        </p:sp>
        <p:sp>
          <p:nvSpPr>
            <p:cNvPr id="110" name="Shape 356"/>
            <p:cNvSpPr/>
            <p:nvPr/>
          </p:nvSpPr>
          <p:spPr>
            <a:xfrm>
              <a:off x="0" y="2489071"/>
              <a:ext cx="4155538" cy="959509"/>
            </a:xfrm>
            <a:prstGeom prst="ellipse">
              <a:avLst/>
            </a:prstGeom>
            <a:noFill/>
            <a:ln w="5715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25393" tIns="25393" rIns="25393" bIns="25393" numCol="1" anchor="ctr">
              <a:noAutofit/>
            </a:bodyPr>
            <a:lstStyle/>
            <a:p>
              <a:pPr algn="ctr" defTabSz="824865">
                <a:defRPr sz="3200">
                  <a:solidFill>
                    <a:srgbClr val="FFFFFF"/>
                  </a:solidFill>
                </a:defRPr>
              </a:pPr>
              <a:endParaRPr sz="4800" dirty="0">
                <a:solidFill>
                  <a:srgbClr val="FFFFFF"/>
                </a:solidFill>
                <a:latin typeface="Impact" panose="020B0806030902050204" pitchFamily="34" charset="0"/>
                <a:sym typeface="Helvetica Light"/>
              </a:endParaRPr>
            </a:p>
          </p:txBody>
        </p:sp>
        <p:sp>
          <p:nvSpPr>
            <p:cNvPr id="111" name="Shape 357"/>
            <p:cNvSpPr/>
            <p:nvPr/>
          </p:nvSpPr>
          <p:spPr>
            <a:xfrm>
              <a:off x="0" y="1332069"/>
              <a:ext cx="4155538" cy="959508"/>
            </a:xfrm>
            <a:prstGeom prst="ellipse">
              <a:avLst/>
            </a:prstGeom>
            <a:noFill/>
            <a:ln w="5715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25393" tIns="25393" rIns="25393" bIns="25393" numCol="1" anchor="ctr">
              <a:noAutofit/>
            </a:bodyPr>
            <a:lstStyle/>
            <a:p>
              <a:pPr algn="ctr" defTabSz="824865">
                <a:defRPr sz="3200">
                  <a:solidFill>
                    <a:srgbClr val="FFFFFF"/>
                  </a:solidFill>
                </a:defRPr>
              </a:pPr>
              <a:endParaRPr sz="4800" dirty="0">
                <a:solidFill>
                  <a:srgbClr val="FFFFFF"/>
                </a:solidFill>
                <a:latin typeface="Impact" panose="020B0806030902050204" pitchFamily="34" charset="0"/>
                <a:sym typeface="Helvetica Light"/>
              </a:endParaRPr>
            </a:p>
          </p:txBody>
        </p:sp>
      </p:grpSp>
      <p:sp>
        <p:nvSpPr>
          <p:cNvPr id="37" name="Shape 335"/>
          <p:cNvSpPr/>
          <p:nvPr/>
        </p:nvSpPr>
        <p:spPr>
          <a:xfrm>
            <a:off x="10274425" y="1933610"/>
            <a:ext cx="3966663" cy="715645"/>
          </a:xfrm>
          <a:prstGeom prst="rect">
            <a:avLst/>
          </a:prstGeom>
          <a:ln w="12700">
            <a:miter lim="400000"/>
          </a:ln>
        </p:spPr>
        <p:txBody>
          <a:bodyPr lIns="50784" tIns="50784" rIns="50784" bIns="50784" anchor="ctr">
            <a:spAutoFit/>
          </a:bodyPr>
          <a:lstStyle>
            <a:lvl1pPr algn="l">
              <a:defRPr sz="3200">
                <a:solidFill>
                  <a:srgbClr val="4A5E6C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</a:lstStyle>
          <a:p>
            <a:pPr algn="ctr" defTabSz="2437130" hangingPunct="1">
              <a:spcBef>
                <a:spcPct val="20000"/>
              </a:spcBef>
              <a:defRPr/>
            </a:pP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" panose="020B0503030202020304" pitchFamily="34" charset="0"/>
            </a:endParaRPr>
          </a:p>
        </p:txBody>
      </p:sp>
      <p:sp>
        <p:nvSpPr>
          <p:cNvPr id="38" name="Shape 334"/>
          <p:cNvSpPr/>
          <p:nvPr/>
        </p:nvSpPr>
        <p:spPr>
          <a:xfrm>
            <a:off x="6172477" y="2570969"/>
            <a:ext cx="12506281" cy="930910"/>
          </a:xfrm>
          <a:prstGeom prst="rect">
            <a:avLst/>
          </a:prstGeom>
          <a:ln w="12700">
            <a:miter lim="400000"/>
          </a:ln>
        </p:spPr>
        <p:txBody>
          <a:bodyPr wrap="square" lIns="50784" tIns="50784" rIns="50784" bIns="50784">
            <a:spAutoFit/>
          </a:bodyPr>
          <a:lstStyle>
            <a:lvl1pPr algn="l">
              <a:defRPr sz="2000">
                <a:solidFill>
                  <a:srgbClr val="4A5E6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ctr" defTabSz="2437130" hangingPunct="1">
              <a:lnSpc>
                <a:spcPct val="150000"/>
              </a:lnSpc>
            </a:pPr>
            <a:r>
              <a:rPr lang="zh-CN" altLang="en-US" sz="3600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前端工程师至少都要满足四类客户的需求。</a:t>
            </a:r>
            <a:endParaRPr lang="zh-CN" altLang="en-US" sz="3600" b="1" kern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9" presetClass="entr" presetSubtype="10" fill="hold" grpId="0" nodeType="afterEffect"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8" grpId="0" animBg="1"/>
      <p:bldP spid="85" grpId="0" animBg="1"/>
      <p:bldP spid="92" grpId="0" animBg="1"/>
      <p:bldP spid="96" grpId="0" animBg="1"/>
      <p:bldP spid="11" grpId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837998" y="665312"/>
            <a:ext cx="3960073" cy="800231"/>
          </a:xfrm>
          <a:prstGeom prst="rect">
            <a:avLst/>
          </a:prstGeom>
          <a:noFill/>
        </p:spPr>
        <p:txBody>
          <a:bodyPr wrap="none" lIns="182887" tIns="91446" rIns="182887" bIns="91446" rtlCol="0">
            <a:spAutoFit/>
          </a:bodyPr>
          <a:lstStyle/>
          <a:p>
            <a:pPr defTabSz="1828165" hangingPunct="1"/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前端团队的职责</a:t>
            </a:r>
          </a:p>
        </p:txBody>
      </p:sp>
      <p:sp>
        <p:nvSpPr>
          <p:cNvPr id="3" name="Freeform 13"/>
          <p:cNvSpPr>
            <a:spLocks noEditPoints="1"/>
          </p:cNvSpPr>
          <p:nvPr/>
        </p:nvSpPr>
        <p:spPr bwMode="auto">
          <a:xfrm>
            <a:off x="8951273" y="6039811"/>
            <a:ext cx="6473666" cy="9065870"/>
          </a:xfrm>
          <a:custGeom>
            <a:avLst/>
            <a:gdLst>
              <a:gd name="T0" fmla="*/ 2569 w 2795"/>
              <a:gd name="T1" fmla="*/ 1208 h 3915"/>
              <a:gd name="T2" fmla="*/ 2542 w 2795"/>
              <a:gd name="T3" fmla="*/ 1231 h 3915"/>
              <a:gd name="T4" fmla="*/ 2183 w 2795"/>
              <a:gd name="T5" fmla="*/ 1585 h 3915"/>
              <a:gd name="T6" fmla="*/ 1921 w 2795"/>
              <a:gd name="T7" fmla="*/ 1585 h 3915"/>
              <a:gd name="T8" fmla="*/ 1801 w 2795"/>
              <a:gd name="T9" fmla="*/ 1453 h 3915"/>
              <a:gd name="T10" fmla="*/ 1801 w 2795"/>
              <a:gd name="T11" fmla="*/ 2015 h 3915"/>
              <a:gd name="T12" fmla="*/ 1806 w 2795"/>
              <a:gd name="T13" fmla="*/ 2062 h 3915"/>
              <a:gd name="T14" fmla="*/ 1829 w 2795"/>
              <a:gd name="T15" fmla="*/ 3676 h 3915"/>
              <a:gd name="T16" fmla="*/ 1459 w 2795"/>
              <a:gd name="T17" fmla="*/ 3676 h 3915"/>
              <a:gd name="T18" fmla="*/ 1436 w 2795"/>
              <a:gd name="T19" fmla="*/ 2411 h 3915"/>
              <a:gd name="T20" fmla="*/ 1383 w 2795"/>
              <a:gd name="T21" fmla="*/ 2411 h 3915"/>
              <a:gd name="T22" fmla="*/ 1360 w 2795"/>
              <a:gd name="T23" fmla="*/ 3676 h 3915"/>
              <a:gd name="T24" fmla="*/ 990 w 2795"/>
              <a:gd name="T25" fmla="*/ 3676 h 3915"/>
              <a:gd name="T26" fmla="*/ 1013 w 2795"/>
              <a:gd name="T27" fmla="*/ 2062 h 3915"/>
              <a:gd name="T28" fmla="*/ 1014 w 2795"/>
              <a:gd name="T29" fmla="*/ 2051 h 3915"/>
              <a:gd name="T30" fmla="*/ 1013 w 2795"/>
              <a:gd name="T31" fmla="*/ 2028 h 3915"/>
              <a:gd name="T32" fmla="*/ 1013 w 2795"/>
              <a:gd name="T33" fmla="*/ 1434 h 3915"/>
              <a:gd name="T34" fmla="*/ 874 w 2795"/>
              <a:gd name="T35" fmla="*/ 1585 h 3915"/>
              <a:gd name="T36" fmla="*/ 611 w 2795"/>
              <a:gd name="T37" fmla="*/ 1585 h 3915"/>
              <a:gd name="T38" fmla="*/ 252 w 2795"/>
              <a:gd name="T39" fmla="*/ 1231 h 3915"/>
              <a:gd name="T40" fmla="*/ 224 w 2795"/>
              <a:gd name="T41" fmla="*/ 1208 h 3915"/>
              <a:gd name="T42" fmla="*/ 162 w 2795"/>
              <a:gd name="T43" fmla="*/ 865 h 3915"/>
              <a:gd name="T44" fmla="*/ 746 w 2795"/>
              <a:gd name="T45" fmla="*/ 1176 h 3915"/>
              <a:gd name="T46" fmla="*/ 1098 w 2795"/>
              <a:gd name="T47" fmla="*/ 836 h 3915"/>
              <a:gd name="T48" fmla="*/ 1104 w 2795"/>
              <a:gd name="T49" fmla="*/ 831 h 3915"/>
              <a:gd name="T50" fmla="*/ 1742 w 2795"/>
              <a:gd name="T51" fmla="*/ 879 h 3915"/>
              <a:gd name="T52" fmla="*/ 2049 w 2795"/>
              <a:gd name="T53" fmla="*/ 1176 h 3915"/>
              <a:gd name="T54" fmla="*/ 2632 w 2795"/>
              <a:gd name="T55" fmla="*/ 865 h 3915"/>
              <a:gd name="T56" fmla="*/ 2569 w 2795"/>
              <a:gd name="T57" fmla="*/ 1208 h 3915"/>
              <a:gd name="T58" fmla="*/ 1407 w 2795"/>
              <a:gd name="T59" fmla="*/ 649 h 3915"/>
              <a:gd name="T60" fmla="*/ 1731 w 2795"/>
              <a:gd name="T61" fmla="*/ 325 h 3915"/>
              <a:gd name="T62" fmla="*/ 1407 w 2795"/>
              <a:gd name="T63" fmla="*/ 0 h 3915"/>
              <a:gd name="T64" fmla="*/ 1082 w 2795"/>
              <a:gd name="T65" fmla="*/ 325 h 3915"/>
              <a:gd name="T66" fmla="*/ 1407 w 2795"/>
              <a:gd name="T67" fmla="*/ 649 h 3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95" h="3915">
                <a:moveTo>
                  <a:pt x="2569" y="1208"/>
                </a:moveTo>
                <a:cubicBezTo>
                  <a:pt x="2563" y="1213"/>
                  <a:pt x="2555" y="1221"/>
                  <a:pt x="2542" y="1231"/>
                </a:cubicBezTo>
                <a:cubicBezTo>
                  <a:pt x="2413" y="1340"/>
                  <a:pt x="2298" y="1462"/>
                  <a:pt x="2183" y="1585"/>
                </a:cubicBezTo>
                <a:cubicBezTo>
                  <a:pt x="2118" y="1655"/>
                  <a:pt x="1985" y="1660"/>
                  <a:pt x="1921" y="1585"/>
                </a:cubicBezTo>
                <a:cubicBezTo>
                  <a:pt x="1882" y="1540"/>
                  <a:pt x="1842" y="1496"/>
                  <a:pt x="1801" y="1453"/>
                </a:cubicBezTo>
                <a:cubicBezTo>
                  <a:pt x="1801" y="1641"/>
                  <a:pt x="1801" y="1828"/>
                  <a:pt x="1801" y="2015"/>
                </a:cubicBezTo>
                <a:cubicBezTo>
                  <a:pt x="1804" y="2030"/>
                  <a:pt x="1806" y="2045"/>
                  <a:pt x="1806" y="2062"/>
                </a:cubicBezTo>
                <a:cubicBezTo>
                  <a:pt x="1806" y="2600"/>
                  <a:pt x="1807" y="3138"/>
                  <a:pt x="1829" y="3676"/>
                </a:cubicBezTo>
                <a:cubicBezTo>
                  <a:pt x="1839" y="3915"/>
                  <a:pt x="1469" y="3914"/>
                  <a:pt x="1459" y="3676"/>
                </a:cubicBezTo>
                <a:cubicBezTo>
                  <a:pt x="1441" y="3255"/>
                  <a:pt x="1437" y="2833"/>
                  <a:pt x="1436" y="2411"/>
                </a:cubicBezTo>
                <a:cubicBezTo>
                  <a:pt x="1418" y="2412"/>
                  <a:pt x="1401" y="2412"/>
                  <a:pt x="1383" y="2411"/>
                </a:cubicBezTo>
                <a:cubicBezTo>
                  <a:pt x="1382" y="2833"/>
                  <a:pt x="1378" y="3255"/>
                  <a:pt x="1360" y="3676"/>
                </a:cubicBezTo>
                <a:cubicBezTo>
                  <a:pt x="1351" y="3914"/>
                  <a:pt x="980" y="3915"/>
                  <a:pt x="990" y="3676"/>
                </a:cubicBezTo>
                <a:cubicBezTo>
                  <a:pt x="1012" y="3138"/>
                  <a:pt x="1013" y="2600"/>
                  <a:pt x="1013" y="2062"/>
                </a:cubicBezTo>
                <a:cubicBezTo>
                  <a:pt x="1013" y="2058"/>
                  <a:pt x="1014" y="2055"/>
                  <a:pt x="1014" y="2051"/>
                </a:cubicBezTo>
                <a:cubicBezTo>
                  <a:pt x="1013" y="2043"/>
                  <a:pt x="1013" y="2036"/>
                  <a:pt x="1013" y="2028"/>
                </a:cubicBezTo>
                <a:cubicBezTo>
                  <a:pt x="1013" y="1830"/>
                  <a:pt x="1013" y="1632"/>
                  <a:pt x="1013" y="1434"/>
                </a:cubicBezTo>
                <a:cubicBezTo>
                  <a:pt x="965" y="1483"/>
                  <a:pt x="918" y="1533"/>
                  <a:pt x="874" y="1585"/>
                </a:cubicBezTo>
                <a:cubicBezTo>
                  <a:pt x="809" y="1660"/>
                  <a:pt x="677" y="1655"/>
                  <a:pt x="611" y="1585"/>
                </a:cubicBezTo>
                <a:cubicBezTo>
                  <a:pt x="497" y="1463"/>
                  <a:pt x="383" y="1336"/>
                  <a:pt x="252" y="1231"/>
                </a:cubicBezTo>
                <a:cubicBezTo>
                  <a:pt x="239" y="1220"/>
                  <a:pt x="230" y="1213"/>
                  <a:pt x="224" y="1208"/>
                </a:cubicBezTo>
                <a:cubicBezTo>
                  <a:pt x="81" y="1178"/>
                  <a:pt x="0" y="960"/>
                  <a:pt x="162" y="865"/>
                </a:cubicBezTo>
                <a:cubicBezTo>
                  <a:pt x="347" y="757"/>
                  <a:pt x="586" y="995"/>
                  <a:pt x="746" y="1176"/>
                </a:cubicBezTo>
                <a:cubicBezTo>
                  <a:pt x="859" y="1059"/>
                  <a:pt x="980" y="947"/>
                  <a:pt x="1098" y="836"/>
                </a:cubicBezTo>
                <a:cubicBezTo>
                  <a:pt x="1100" y="834"/>
                  <a:pt x="1102" y="833"/>
                  <a:pt x="1104" y="831"/>
                </a:cubicBezTo>
                <a:cubicBezTo>
                  <a:pt x="1268" y="651"/>
                  <a:pt x="1606" y="667"/>
                  <a:pt x="1742" y="879"/>
                </a:cubicBezTo>
                <a:cubicBezTo>
                  <a:pt x="1846" y="976"/>
                  <a:pt x="1950" y="1074"/>
                  <a:pt x="2049" y="1176"/>
                </a:cubicBezTo>
                <a:cubicBezTo>
                  <a:pt x="2208" y="995"/>
                  <a:pt x="2448" y="757"/>
                  <a:pt x="2632" y="865"/>
                </a:cubicBezTo>
                <a:cubicBezTo>
                  <a:pt x="2795" y="961"/>
                  <a:pt x="2713" y="1180"/>
                  <a:pt x="2569" y="1208"/>
                </a:cubicBezTo>
                <a:close/>
                <a:moveTo>
                  <a:pt x="1407" y="649"/>
                </a:moveTo>
                <a:cubicBezTo>
                  <a:pt x="1586" y="649"/>
                  <a:pt x="1731" y="504"/>
                  <a:pt x="1731" y="325"/>
                </a:cubicBezTo>
                <a:cubicBezTo>
                  <a:pt x="1731" y="145"/>
                  <a:pt x="1586" y="0"/>
                  <a:pt x="1407" y="0"/>
                </a:cubicBezTo>
                <a:cubicBezTo>
                  <a:pt x="1228" y="0"/>
                  <a:pt x="1082" y="145"/>
                  <a:pt x="1082" y="325"/>
                </a:cubicBezTo>
                <a:cubicBezTo>
                  <a:pt x="1082" y="504"/>
                  <a:pt x="1228" y="649"/>
                  <a:pt x="1407" y="649"/>
                </a:cubicBezTo>
                <a:close/>
              </a:path>
            </a:pathLst>
          </a:custGeom>
          <a:solidFill>
            <a:schemeClr val="accent1"/>
          </a:solidFill>
          <a:ln w="38100" cap="flat" cmpd="sng" algn="ctr">
            <a:noFill/>
            <a:prstDash val="solid"/>
          </a:ln>
          <a:effectLst/>
        </p:spPr>
        <p:txBody>
          <a:bodyPr lIns="0" tIns="91446" rIns="0" bIns="91446" rtlCol="0" anchor="ctr"/>
          <a:lstStyle/>
          <a:p>
            <a:pPr algn="ctr" defTabSz="2437765">
              <a:defRPr/>
            </a:pPr>
            <a:endParaRPr lang="zh-CN" altLang="en-US" sz="2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6014499" y="8683036"/>
            <a:ext cx="3102686" cy="3118060"/>
          </a:xfrm>
          <a:custGeom>
            <a:avLst/>
            <a:gdLst>
              <a:gd name="T0" fmla="*/ 97 w 614"/>
              <a:gd name="T1" fmla="*/ 308 h 617"/>
              <a:gd name="T2" fmla="*/ 517 w 614"/>
              <a:gd name="T3" fmla="*/ 309 h 617"/>
              <a:gd name="T4" fmla="*/ 97 w 614"/>
              <a:gd name="T5" fmla="*/ 308 h 617"/>
              <a:gd name="T6" fmla="*/ 115 w 614"/>
              <a:gd name="T7" fmla="*/ 83 h 617"/>
              <a:gd name="T8" fmla="*/ 166 w 614"/>
              <a:gd name="T9" fmla="*/ 49 h 617"/>
              <a:gd name="T10" fmla="*/ 223 w 614"/>
              <a:gd name="T11" fmla="*/ 25 h 617"/>
              <a:gd name="T12" fmla="*/ 283 w 614"/>
              <a:gd name="T13" fmla="*/ 14 h 617"/>
              <a:gd name="T14" fmla="*/ 345 w 614"/>
              <a:gd name="T15" fmla="*/ 16 h 617"/>
              <a:gd name="T16" fmla="*/ 405 w 614"/>
              <a:gd name="T17" fmla="*/ 30 h 617"/>
              <a:gd name="T18" fmla="*/ 461 w 614"/>
              <a:gd name="T19" fmla="*/ 56 h 617"/>
              <a:gd name="T20" fmla="*/ 511 w 614"/>
              <a:gd name="T21" fmla="*/ 94 h 617"/>
              <a:gd name="T22" fmla="*/ 551 w 614"/>
              <a:gd name="T23" fmla="*/ 141 h 617"/>
              <a:gd name="T24" fmla="*/ 581 w 614"/>
              <a:gd name="T25" fmla="*/ 195 h 617"/>
              <a:gd name="T26" fmla="*/ 599 w 614"/>
              <a:gd name="T27" fmla="*/ 255 h 617"/>
              <a:gd name="T28" fmla="*/ 604 w 614"/>
              <a:gd name="T29" fmla="*/ 317 h 617"/>
              <a:gd name="T30" fmla="*/ 596 w 614"/>
              <a:gd name="T31" fmla="*/ 378 h 617"/>
              <a:gd name="T32" fmla="*/ 574 w 614"/>
              <a:gd name="T33" fmla="*/ 436 h 617"/>
              <a:gd name="T34" fmla="*/ 543 w 614"/>
              <a:gd name="T35" fmla="*/ 491 h 617"/>
              <a:gd name="T36" fmla="*/ 499 w 614"/>
              <a:gd name="T37" fmla="*/ 536 h 617"/>
              <a:gd name="T38" fmla="*/ 448 w 614"/>
              <a:gd name="T39" fmla="*/ 571 h 617"/>
              <a:gd name="T40" fmla="*/ 391 w 614"/>
              <a:gd name="T41" fmla="*/ 594 h 617"/>
              <a:gd name="T42" fmla="*/ 330 w 614"/>
              <a:gd name="T43" fmla="*/ 605 h 617"/>
              <a:gd name="T44" fmla="*/ 267 w 614"/>
              <a:gd name="T45" fmla="*/ 603 h 617"/>
              <a:gd name="T46" fmla="*/ 207 w 614"/>
              <a:gd name="T47" fmla="*/ 589 h 617"/>
              <a:gd name="T48" fmla="*/ 150 w 614"/>
              <a:gd name="T49" fmla="*/ 562 h 617"/>
              <a:gd name="T50" fmla="*/ 101 w 614"/>
              <a:gd name="T51" fmla="*/ 524 h 617"/>
              <a:gd name="T52" fmla="*/ 61 w 614"/>
              <a:gd name="T53" fmla="*/ 476 h 617"/>
              <a:gd name="T54" fmla="*/ 32 w 614"/>
              <a:gd name="T55" fmla="*/ 421 h 617"/>
              <a:gd name="T56" fmla="*/ 15 w 614"/>
              <a:gd name="T57" fmla="*/ 362 h 617"/>
              <a:gd name="T58" fmla="*/ 10 w 614"/>
              <a:gd name="T59" fmla="*/ 299 h 617"/>
              <a:gd name="T60" fmla="*/ 18 w 614"/>
              <a:gd name="T61" fmla="*/ 238 h 617"/>
              <a:gd name="T62" fmla="*/ 40 w 614"/>
              <a:gd name="T63" fmla="*/ 180 h 617"/>
              <a:gd name="T64" fmla="*/ 73 w 614"/>
              <a:gd name="T65" fmla="*/ 129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14" h="617">
                <a:moveTo>
                  <a:pt x="97" y="308"/>
                </a:moveTo>
                <a:cubicBezTo>
                  <a:pt x="97" y="308"/>
                  <a:pt x="97" y="308"/>
                  <a:pt x="97" y="308"/>
                </a:cubicBezTo>
                <a:cubicBezTo>
                  <a:pt x="97" y="424"/>
                  <a:pt x="192" y="519"/>
                  <a:pt x="307" y="519"/>
                </a:cubicBezTo>
                <a:cubicBezTo>
                  <a:pt x="423" y="519"/>
                  <a:pt x="517" y="424"/>
                  <a:pt x="517" y="309"/>
                </a:cubicBezTo>
                <a:cubicBezTo>
                  <a:pt x="517" y="193"/>
                  <a:pt x="423" y="99"/>
                  <a:pt x="307" y="99"/>
                </a:cubicBezTo>
                <a:cubicBezTo>
                  <a:pt x="191" y="99"/>
                  <a:pt x="97" y="192"/>
                  <a:pt x="97" y="308"/>
                </a:cubicBezTo>
                <a:close/>
                <a:moveTo>
                  <a:pt x="91" y="106"/>
                </a:moveTo>
                <a:cubicBezTo>
                  <a:pt x="106" y="106"/>
                  <a:pt x="115" y="98"/>
                  <a:pt x="115" y="83"/>
                </a:cubicBezTo>
                <a:cubicBezTo>
                  <a:pt x="116" y="67"/>
                  <a:pt x="122" y="62"/>
                  <a:pt x="138" y="65"/>
                </a:cubicBezTo>
                <a:cubicBezTo>
                  <a:pt x="152" y="69"/>
                  <a:pt x="162" y="63"/>
                  <a:pt x="166" y="49"/>
                </a:cubicBezTo>
                <a:cubicBezTo>
                  <a:pt x="170" y="32"/>
                  <a:pt x="177" y="29"/>
                  <a:pt x="192" y="36"/>
                </a:cubicBezTo>
                <a:cubicBezTo>
                  <a:pt x="206" y="42"/>
                  <a:pt x="216" y="38"/>
                  <a:pt x="223" y="25"/>
                </a:cubicBezTo>
                <a:cubicBezTo>
                  <a:pt x="231" y="9"/>
                  <a:pt x="238" y="8"/>
                  <a:pt x="252" y="18"/>
                </a:cubicBezTo>
                <a:cubicBezTo>
                  <a:pt x="263" y="26"/>
                  <a:pt x="274" y="25"/>
                  <a:pt x="283" y="14"/>
                </a:cubicBezTo>
                <a:cubicBezTo>
                  <a:pt x="296" y="0"/>
                  <a:pt x="301" y="0"/>
                  <a:pt x="314" y="14"/>
                </a:cubicBezTo>
                <a:cubicBezTo>
                  <a:pt x="323" y="23"/>
                  <a:pt x="334" y="24"/>
                  <a:pt x="345" y="16"/>
                </a:cubicBezTo>
                <a:cubicBezTo>
                  <a:pt x="360" y="4"/>
                  <a:pt x="366" y="5"/>
                  <a:pt x="375" y="21"/>
                </a:cubicBezTo>
                <a:cubicBezTo>
                  <a:pt x="382" y="33"/>
                  <a:pt x="393" y="36"/>
                  <a:pt x="405" y="30"/>
                </a:cubicBezTo>
                <a:cubicBezTo>
                  <a:pt x="421" y="22"/>
                  <a:pt x="428" y="24"/>
                  <a:pt x="433" y="41"/>
                </a:cubicBezTo>
                <a:cubicBezTo>
                  <a:pt x="438" y="55"/>
                  <a:pt x="448" y="60"/>
                  <a:pt x="461" y="56"/>
                </a:cubicBezTo>
                <a:cubicBezTo>
                  <a:pt x="477" y="52"/>
                  <a:pt x="484" y="56"/>
                  <a:pt x="486" y="73"/>
                </a:cubicBezTo>
                <a:cubicBezTo>
                  <a:pt x="487" y="87"/>
                  <a:pt x="496" y="95"/>
                  <a:pt x="511" y="94"/>
                </a:cubicBezTo>
                <a:cubicBezTo>
                  <a:pt x="528" y="93"/>
                  <a:pt x="533" y="98"/>
                  <a:pt x="531" y="116"/>
                </a:cubicBezTo>
                <a:cubicBezTo>
                  <a:pt x="529" y="130"/>
                  <a:pt x="536" y="139"/>
                  <a:pt x="551" y="141"/>
                </a:cubicBezTo>
                <a:cubicBezTo>
                  <a:pt x="567" y="143"/>
                  <a:pt x="572" y="150"/>
                  <a:pt x="566" y="166"/>
                </a:cubicBezTo>
                <a:cubicBezTo>
                  <a:pt x="562" y="180"/>
                  <a:pt x="567" y="190"/>
                  <a:pt x="581" y="195"/>
                </a:cubicBezTo>
                <a:cubicBezTo>
                  <a:pt x="596" y="201"/>
                  <a:pt x="599" y="209"/>
                  <a:pt x="591" y="222"/>
                </a:cubicBezTo>
                <a:cubicBezTo>
                  <a:pt x="583" y="236"/>
                  <a:pt x="585" y="246"/>
                  <a:pt x="599" y="255"/>
                </a:cubicBezTo>
                <a:cubicBezTo>
                  <a:pt x="612" y="263"/>
                  <a:pt x="613" y="272"/>
                  <a:pt x="603" y="283"/>
                </a:cubicBezTo>
                <a:cubicBezTo>
                  <a:pt x="592" y="295"/>
                  <a:pt x="592" y="305"/>
                  <a:pt x="604" y="317"/>
                </a:cubicBezTo>
                <a:cubicBezTo>
                  <a:pt x="614" y="327"/>
                  <a:pt x="614" y="336"/>
                  <a:pt x="602" y="345"/>
                </a:cubicBezTo>
                <a:cubicBezTo>
                  <a:pt x="588" y="355"/>
                  <a:pt x="586" y="365"/>
                  <a:pt x="596" y="378"/>
                </a:cubicBezTo>
                <a:cubicBezTo>
                  <a:pt x="604" y="391"/>
                  <a:pt x="602" y="399"/>
                  <a:pt x="587" y="405"/>
                </a:cubicBezTo>
                <a:cubicBezTo>
                  <a:pt x="573" y="412"/>
                  <a:pt x="569" y="422"/>
                  <a:pt x="574" y="436"/>
                </a:cubicBezTo>
                <a:cubicBezTo>
                  <a:pt x="580" y="451"/>
                  <a:pt x="577" y="458"/>
                  <a:pt x="562" y="462"/>
                </a:cubicBezTo>
                <a:cubicBezTo>
                  <a:pt x="545" y="465"/>
                  <a:pt x="539" y="474"/>
                  <a:pt x="543" y="491"/>
                </a:cubicBezTo>
                <a:cubicBezTo>
                  <a:pt x="545" y="504"/>
                  <a:pt x="539" y="511"/>
                  <a:pt x="526" y="511"/>
                </a:cubicBezTo>
                <a:cubicBezTo>
                  <a:pt x="507" y="511"/>
                  <a:pt x="500" y="518"/>
                  <a:pt x="499" y="536"/>
                </a:cubicBezTo>
                <a:cubicBezTo>
                  <a:pt x="499" y="550"/>
                  <a:pt x="492" y="555"/>
                  <a:pt x="478" y="552"/>
                </a:cubicBezTo>
                <a:cubicBezTo>
                  <a:pt x="461" y="548"/>
                  <a:pt x="453" y="553"/>
                  <a:pt x="448" y="571"/>
                </a:cubicBezTo>
                <a:cubicBezTo>
                  <a:pt x="444" y="584"/>
                  <a:pt x="437" y="588"/>
                  <a:pt x="423" y="582"/>
                </a:cubicBezTo>
                <a:cubicBezTo>
                  <a:pt x="407" y="575"/>
                  <a:pt x="398" y="578"/>
                  <a:pt x="391" y="594"/>
                </a:cubicBezTo>
                <a:cubicBezTo>
                  <a:pt x="384" y="607"/>
                  <a:pt x="376" y="609"/>
                  <a:pt x="364" y="600"/>
                </a:cubicBezTo>
                <a:cubicBezTo>
                  <a:pt x="350" y="590"/>
                  <a:pt x="340" y="592"/>
                  <a:pt x="330" y="605"/>
                </a:cubicBezTo>
                <a:cubicBezTo>
                  <a:pt x="321" y="616"/>
                  <a:pt x="312" y="617"/>
                  <a:pt x="302" y="606"/>
                </a:cubicBezTo>
                <a:cubicBezTo>
                  <a:pt x="291" y="593"/>
                  <a:pt x="281" y="592"/>
                  <a:pt x="267" y="603"/>
                </a:cubicBezTo>
                <a:cubicBezTo>
                  <a:pt x="257" y="612"/>
                  <a:pt x="248" y="611"/>
                  <a:pt x="241" y="599"/>
                </a:cubicBezTo>
                <a:cubicBezTo>
                  <a:pt x="232" y="583"/>
                  <a:pt x="223" y="580"/>
                  <a:pt x="207" y="589"/>
                </a:cubicBezTo>
                <a:cubicBezTo>
                  <a:pt x="195" y="595"/>
                  <a:pt x="186" y="592"/>
                  <a:pt x="182" y="579"/>
                </a:cubicBezTo>
                <a:cubicBezTo>
                  <a:pt x="176" y="561"/>
                  <a:pt x="169" y="557"/>
                  <a:pt x="150" y="562"/>
                </a:cubicBezTo>
                <a:cubicBezTo>
                  <a:pt x="137" y="565"/>
                  <a:pt x="130" y="560"/>
                  <a:pt x="129" y="546"/>
                </a:cubicBezTo>
                <a:cubicBezTo>
                  <a:pt x="127" y="529"/>
                  <a:pt x="119" y="522"/>
                  <a:pt x="101" y="524"/>
                </a:cubicBezTo>
                <a:cubicBezTo>
                  <a:pt x="88" y="525"/>
                  <a:pt x="81" y="517"/>
                  <a:pt x="83" y="505"/>
                </a:cubicBezTo>
                <a:cubicBezTo>
                  <a:pt x="85" y="486"/>
                  <a:pt x="79" y="479"/>
                  <a:pt x="61" y="476"/>
                </a:cubicBezTo>
                <a:cubicBezTo>
                  <a:pt x="48" y="474"/>
                  <a:pt x="43" y="466"/>
                  <a:pt x="47" y="454"/>
                </a:cubicBezTo>
                <a:cubicBezTo>
                  <a:pt x="53" y="436"/>
                  <a:pt x="49" y="428"/>
                  <a:pt x="32" y="421"/>
                </a:cubicBezTo>
                <a:cubicBezTo>
                  <a:pt x="19" y="416"/>
                  <a:pt x="16" y="408"/>
                  <a:pt x="23" y="396"/>
                </a:cubicBezTo>
                <a:cubicBezTo>
                  <a:pt x="32" y="381"/>
                  <a:pt x="30" y="371"/>
                  <a:pt x="15" y="362"/>
                </a:cubicBezTo>
                <a:cubicBezTo>
                  <a:pt x="3" y="354"/>
                  <a:pt x="2" y="345"/>
                  <a:pt x="11" y="335"/>
                </a:cubicBezTo>
                <a:cubicBezTo>
                  <a:pt x="23" y="322"/>
                  <a:pt x="23" y="312"/>
                  <a:pt x="10" y="299"/>
                </a:cubicBezTo>
                <a:cubicBezTo>
                  <a:pt x="0" y="290"/>
                  <a:pt x="1" y="281"/>
                  <a:pt x="12" y="273"/>
                </a:cubicBezTo>
                <a:cubicBezTo>
                  <a:pt x="27" y="262"/>
                  <a:pt x="28" y="253"/>
                  <a:pt x="18" y="238"/>
                </a:cubicBezTo>
                <a:cubicBezTo>
                  <a:pt x="11" y="226"/>
                  <a:pt x="13" y="218"/>
                  <a:pt x="26" y="212"/>
                </a:cubicBezTo>
                <a:cubicBezTo>
                  <a:pt x="42" y="205"/>
                  <a:pt x="46" y="196"/>
                  <a:pt x="40" y="180"/>
                </a:cubicBezTo>
                <a:cubicBezTo>
                  <a:pt x="34" y="166"/>
                  <a:pt x="38" y="159"/>
                  <a:pt x="54" y="156"/>
                </a:cubicBezTo>
                <a:cubicBezTo>
                  <a:pt x="68" y="153"/>
                  <a:pt x="75" y="143"/>
                  <a:pt x="73" y="129"/>
                </a:cubicBezTo>
                <a:cubicBezTo>
                  <a:pt x="70" y="112"/>
                  <a:pt x="75" y="106"/>
                  <a:pt x="91" y="106"/>
                </a:cubicBezTo>
                <a:close/>
              </a:path>
            </a:pathLst>
          </a:custGeom>
          <a:solidFill>
            <a:schemeClr val="accent1"/>
          </a:solidFill>
          <a:ln w="101600" cap="flat" cmpd="sng" algn="ctr">
            <a:noFill/>
            <a:prstDash val="solid"/>
          </a:ln>
          <a:effectLst/>
        </p:spPr>
        <p:txBody>
          <a:bodyPr lIns="182887" tIns="91446" rIns="182887" bIns="91446" rtlCol="0" anchor="ctr"/>
          <a:lstStyle/>
          <a:p>
            <a:pPr algn="ctr" defTabSz="2437765">
              <a:defRPr/>
            </a:pP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7"/>
          <p:cNvSpPr>
            <a:spLocks noEditPoints="1"/>
          </p:cNvSpPr>
          <p:nvPr/>
        </p:nvSpPr>
        <p:spPr bwMode="auto">
          <a:xfrm>
            <a:off x="7127929" y="5710950"/>
            <a:ext cx="2567739" cy="2570584"/>
          </a:xfrm>
          <a:custGeom>
            <a:avLst/>
            <a:gdLst>
              <a:gd name="T0" fmla="*/ 81 w 508"/>
              <a:gd name="T1" fmla="*/ 240 h 509"/>
              <a:gd name="T2" fmla="*/ 426 w 508"/>
              <a:gd name="T3" fmla="*/ 270 h 509"/>
              <a:gd name="T4" fmla="*/ 81 w 508"/>
              <a:gd name="T5" fmla="*/ 240 h 509"/>
              <a:gd name="T6" fmla="*/ 112 w 508"/>
              <a:gd name="T7" fmla="*/ 56 h 509"/>
              <a:gd name="T8" fmla="*/ 156 w 508"/>
              <a:gd name="T9" fmla="*/ 31 h 509"/>
              <a:gd name="T10" fmla="*/ 204 w 508"/>
              <a:gd name="T11" fmla="*/ 16 h 509"/>
              <a:gd name="T12" fmla="*/ 255 w 508"/>
              <a:gd name="T13" fmla="*/ 11 h 509"/>
              <a:gd name="T14" fmla="*/ 306 w 508"/>
              <a:gd name="T15" fmla="*/ 17 h 509"/>
              <a:gd name="T16" fmla="*/ 354 w 508"/>
              <a:gd name="T17" fmla="*/ 32 h 509"/>
              <a:gd name="T18" fmla="*/ 399 w 508"/>
              <a:gd name="T19" fmla="*/ 58 h 509"/>
              <a:gd name="T20" fmla="*/ 437 w 508"/>
              <a:gd name="T21" fmla="*/ 93 h 509"/>
              <a:gd name="T22" fmla="*/ 466 w 508"/>
              <a:gd name="T23" fmla="*/ 134 h 509"/>
              <a:gd name="T24" fmla="*/ 487 w 508"/>
              <a:gd name="T25" fmla="*/ 181 h 509"/>
              <a:gd name="T26" fmla="*/ 498 w 508"/>
              <a:gd name="T27" fmla="*/ 231 h 509"/>
              <a:gd name="T28" fmla="*/ 498 w 508"/>
              <a:gd name="T29" fmla="*/ 283 h 509"/>
              <a:gd name="T30" fmla="*/ 486 w 508"/>
              <a:gd name="T31" fmla="*/ 333 h 509"/>
              <a:gd name="T32" fmla="*/ 465 w 508"/>
              <a:gd name="T33" fmla="*/ 379 h 509"/>
              <a:gd name="T34" fmla="*/ 435 w 508"/>
              <a:gd name="T35" fmla="*/ 421 h 509"/>
              <a:gd name="T36" fmla="*/ 396 w 508"/>
              <a:gd name="T37" fmla="*/ 456 h 509"/>
              <a:gd name="T38" fmla="*/ 351 w 508"/>
              <a:gd name="T39" fmla="*/ 481 h 509"/>
              <a:gd name="T40" fmla="*/ 302 w 508"/>
              <a:gd name="T41" fmla="*/ 496 h 509"/>
              <a:gd name="T42" fmla="*/ 251 w 508"/>
              <a:gd name="T43" fmla="*/ 500 h 509"/>
              <a:gd name="T44" fmla="*/ 200 w 508"/>
              <a:gd name="T45" fmla="*/ 495 h 509"/>
              <a:gd name="T46" fmla="*/ 151 w 508"/>
              <a:gd name="T47" fmla="*/ 478 h 509"/>
              <a:gd name="T48" fmla="*/ 106 w 508"/>
              <a:gd name="T49" fmla="*/ 452 h 509"/>
              <a:gd name="T50" fmla="*/ 69 w 508"/>
              <a:gd name="T51" fmla="*/ 417 h 509"/>
              <a:gd name="T52" fmla="*/ 39 w 508"/>
              <a:gd name="T53" fmla="*/ 375 h 509"/>
              <a:gd name="T54" fmla="*/ 19 w 508"/>
              <a:gd name="T55" fmla="*/ 328 h 509"/>
              <a:gd name="T56" fmla="*/ 9 w 508"/>
              <a:gd name="T57" fmla="*/ 278 h 509"/>
              <a:gd name="T58" fmla="*/ 9 w 508"/>
              <a:gd name="T59" fmla="*/ 226 h 509"/>
              <a:gd name="T60" fmla="*/ 21 w 508"/>
              <a:gd name="T61" fmla="*/ 176 h 509"/>
              <a:gd name="T62" fmla="*/ 43 w 508"/>
              <a:gd name="T63" fmla="*/ 130 h 509"/>
              <a:gd name="T64" fmla="*/ 73 w 508"/>
              <a:gd name="T65" fmla="*/ 90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8" h="509">
                <a:moveTo>
                  <a:pt x="81" y="240"/>
                </a:moveTo>
                <a:cubicBezTo>
                  <a:pt x="81" y="240"/>
                  <a:pt x="81" y="240"/>
                  <a:pt x="81" y="240"/>
                </a:cubicBezTo>
                <a:cubicBezTo>
                  <a:pt x="73" y="335"/>
                  <a:pt x="144" y="420"/>
                  <a:pt x="239" y="428"/>
                </a:cubicBezTo>
                <a:cubicBezTo>
                  <a:pt x="334" y="436"/>
                  <a:pt x="418" y="365"/>
                  <a:pt x="426" y="270"/>
                </a:cubicBezTo>
                <a:cubicBezTo>
                  <a:pt x="435" y="174"/>
                  <a:pt x="364" y="90"/>
                  <a:pt x="269" y="82"/>
                </a:cubicBezTo>
                <a:cubicBezTo>
                  <a:pt x="173" y="74"/>
                  <a:pt x="89" y="144"/>
                  <a:pt x="81" y="240"/>
                </a:cubicBezTo>
                <a:close/>
                <a:moveTo>
                  <a:pt x="91" y="73"/>
                </a:moveTo>
                <a:cubicBezTo>
                  <a:pt x="103" y="74"/>
                  <a:pt x="110" y="68"/>
                  <a:pt x="112" y="56"/>
                </a:cubicBezTo>
                <a:cubicBezTo>
                  <a:pt x="113" y="42"/>
                  <a:pt x="119" y="39"/>
                  <a:pt x="132" y="43"/>
                </a:cubicBezTo>
                <a:cubicBezTo>
                  <a:pt x="143" y="47"/>
                  <a:pt x="152" y="42"/>
                  <a:pt x="156" y="31"/>
                </a:cubicBezTo>
                <a:cubicBezTo>
                  <a:pt x="161" y="18"/>
                  <a:pt x="167" y="15"/>
                  <a:pt x="179" y="22"/>
                </a:cubicBezTo>
                <a:cubicBezTo>
                  <a:pt x="189" y="28"/>
                  <a:pt x="198" y="26"/>
                  <a:pt x="204" y="16"/>
                </a:cubicBezTo>
                <a:cubicBezTo>
                  <a:pt x="212" y="3"/>
                  <a:pt x="218" y="2"/>
                  <a:pt x="229" y="12"/>
                </a:cubicBezTo>
                <a:cubicBezTo>
                  <a:pt x="238" y="19"/>
                  <a:pt x="247" y="19"/>
                  <a:pt x="255" y="11"/>
                </a:cubicBezTo>
                <a:cubicBezTo>
                  <a:pt x="266" y="0"/>
                  <a:pt x="271" y="0"/>
                  <a:pt x="280" y="13"/>
                </a:cubicBezTo>
                <a:cubicBezTo>
                  <a:pt x="287" y="21"/>
                  <a:pt x="296" y="23"/>
                  <a:pt x="306" y="17"/>
                </a:cubicBezTo>
                <a:cubicBezTo>
                  <a:pt x="318" y="8"/>
                  <a:pt x="323" y="9"/>
                  <a:pt x="330" y="23"/>
                </a:cubicBezTo>
                <a:cubicBezTo>
                  <a:pt x="335" y="33"/>
                  <a:pt x="344" y="37"/>
                  <a:pt x="354" y="32"/>
                </a:cubicBezTo>
                <a:cubicBezTo>
                  <a:pt x="368" y="27"/>
                  <a:pt x="373" y="29"/>
                  <a:pt x="376" y="44"/>
                </a:cubicBezTo>
                <a:cubicBezTo>
                  <a:pt x="379" y="55"/>
                  <a:pt x="387" y="60"/>
                  <a:pt x="399" y="58"/>
                </a:cubicBezTo>
                <a:cubicBezTo>
                  <a:pt x="412" y="55"/>
                  <a:pt x="417" y="60"/>
                  <a:pt x="418" y="73"/>
                </a:cubicBezTo>
                <a:cubicBezTo>
                  <a:pt x="418" y="85"/>
                  <a:pt x="424" y="92"/>
                  <a:pt x="437" y="93"/>
                </a:cubicBezTo>
                <a:cubicBezTo>
                  <a:pt x="451" y="93"/>
                  <a:pt x="455" y="98"/>
                  <a:pt x="452" y="112"/>
                </a:cubicBezTo>
                <a:cubicBezTo>
                  <a:pt x="449" y="123"/>
                  <a:pt x="455" y="131"/>
                  <a:pt x="466" y="134"/>
                </a:cubicBezTo>
                <a:cubicBezTo>
                  <a:pt x="480" y="137"/>
                  <a:pt x="483" y="143"/>
                  <a:pt x="477" y="156"/>
                </a:cubicBezTo>
                <a:cubicBezTo>
                  <a:pt x="472" y="167"/>
                  <a:pt x="476" y="176"/>
                  <a:pt x="487" y="181"/>
                </a:cubicBezTo>
                <a:cubicBezTo>
                  <a:pt x="499" y="187"/>
                  <a:pt x="501" y="193"/>
                  <a:pt x="493" y="204"/>
                </a:cubicBezTo>
                <a:cubicBezTo>
                  <a:pt x="486" y="215"/>
                  <a:pt x="487" y="223"/>
                  <a:pt x="498" y="231"/>
                </a:cubicBezTo>
                <a:cubicBezTo>
                  <a:pt x="508" y="239"/>
                  <a:pt x="508" y="246"/>
                  <a:pt x="499" y="255"/>
                </a:cubicBezTo>
                <a:cubicBezTo>
                  <a:pt x="489" y="264"/>
                  <a:pt x="488" y="273"/>
                  <a:pt x="498" y="283"/>
                </a:cubicBezTo>
                <a:cubicBezTo>
                  <a:pt x="505" y="292"/>
                  <a:pt x="504" y="300"/>
                  <a:pt x="494" y="306"/>
                </a:cubicBezTo>
                <a:cubicBezTo>
                  <a:pt x="482" y="313"/>
                  <a:pt x="480" y="321"/>
                  <a:pt x="486" y="333"/>
                </a:cubicBezTo>
                <a:cubicBezTo>
                  <a:pt x="492" y="344"/>
                  <a:pt x="490" y="350"/>
                  <a:pt x="478" y="355"/>
                </a:cubicBezTo>
                <a:cubicBezTo>
                  <a:pt x="465" y="359"/>
                  <a:pt x="461" y="367"/>
                  <a:pt x="465" y="379"/>
                </a:cubicBezTo>
                <a:cubicBezTo>
                  <a:pt x="468" y="392"/>
                  <a:pt x="465" y="397"/>
                  <a:pt x="452" y="399"/>
                </a:cubicBezTo>
                <a:cubicBezTo>
                  <a:pt x="438" y="401"/>
                  <a:pt x="433" y="407"/>
                  <a:pt x="435" y="421"/>
                </a:cubicBezTo>
                <a:cubicBezTo>
                  <a:pt x="436" y="433"/>
                  <a:pt x="430" y="438"/>
                  <a:pt x="419" y="437"/>
                </a:cubicBezTo>
                <a:cubicBezTo>
                  <a:pt x="404" y="436"/>
                  <a:pt x="398" y="441"/>
                  <a:pt x="396" y="456"/>
                </a:cubicBezTo>
                <a:cubicBezTo>
                  <a:pt x="394" y="467"/>
                  <a:pt x="388" y="471"/>
                  <a:pt x="377" y="468"/>
                </a:cubicBezTo>
                <a:cubicBezTo>
                  <a:pt x="363" y="463"/>
                  <a:pt x="356" y="467"/>
                  <a:pt x="351" y="481"/>
                </a:cubicBezTo>
                <a:cubicBezTo>
                  <a:pt x="347" y="492"/>
                  <a:pt x="340" y="494"/>
                  <a:pt x="330" y="488"/>
                </a:cubicBezTo>
                <a:cubicBezTo>
                  <a:pt x="317" y="481"/>
                  <a:pt x="310" y="483"/>
                  <a:pt x="302" y="496"/>
                </a:cubicBezTo>
                <a:cubicBezTo>
                  <a:pt x="296" y="506"/>
                  <a:pt x="289" y="507"/>
                  <a:pt x="280" y="499"/>
                </a:cubicBezTo>
                <a:cubicBezTo>
                  <a:pt x="269" y="490"/>
                  <a:pt x="261" y="490"/>
                  <a:pt x="251" y="500"/>
                </a:cubicBezTo>
                <a:cubicBezTo>
                  <a:pt x="243" y="509"/>
                  <a:pt x="236" y="509"/>
                  <a:pt x="228" y="499"/>
                </a:cubicBezTo>
                <a:cubicBezTo>
                  <a:pt x="220" y="488"/>
                  <a:pt x="212" y="486"/>
                  <a:pt x="200" y="495"/>
                </a:cubicBezTo>
                <a:cubicBezTo>
                  <a:pt x="190" y="501"/>
                  <a:pt x="183" y="499"/>
                  <a:pt x="178" y="489"/>
                </a:cubicBezTo>
                <a:cubicBezTo>
                  <a:pt x="172" y="475"/>
                  <a:pt x="165" y="473"/>
                  <a:pt x="151" y="478"/>
                </a:cubicBezTo>
                <a:cubicBezTo>
                  <a:pt x="141" y="483"/>
                  <a:pt x="134" y="479"/>
                  <a:pt x="132" y="468"/>
                </a:cubicBezTo>
                <a:cubicBezTo>
                  <a:pt x="128" y="453"/>
                  <a:pt x="122" y="450"/>
                  <a:pt x="106" y="452"/>
                </a:cubicBezTo>
                <a:cubicBezTo>
                  <a:pt x="96" y="454"/>
                  <a:pt x="90" y="449"/>
                  <a:pt x="90" y="438"/>
                </a:cubicBezTo>
                <a:cubicBezTo>
                  <a:pt x="90" y="423"/>
                  <a:pt x="84" y="418"/>
                  <a:pt x="69" y="417"/>
                </a:cubicBezTo>
                <a:cubicBezTo>
                  <a:pt x="58" y="417"/>
                  <a:pt x="53" y="411"/>
                  <a:pt x="55" y="400"/>
                </a:cubicBezTo>
                <a:cubicBezTo>
                  <a:pt x="58" y="385"/>
                  <a:pt x="54" y="379"/>
                  <a:pt x="39" y="375"/>
                </a:cubicBezTo>
                <a:cubicBezTo>
                  <a:pt x="29" y="373"/>
                  <a:pt x="25" y="366"/>
                  <a:pt x="29" y="356"/>
                </a:cubicBezTo>
                <a:cubicBezTo>
                  <a:pt x="35" y="341"/>
                  <a:pt x="33" y="335"/>
                  <a:pt x="19" y="328"/>
                </a:cubicBezTo>
                <a:cubicBezTo>
                  <a:pt x="9" y="323"/>
                  <a:pt x="7" y="316"/>
                  <a:pt x="14" y="306"/>
                </a:cubicBezTo>
                <a:cubicBezTo>
                  <a:pt x="22" y="295"/>
                  <a:pt x="21" y="287"/>
                  <a:pt x="9" y="278"/>
                </a:cubicBezTo>
                <a:cubicBezTo>
                  <a:pt x="0" y="271"/>
                  <a:pt x="0" y="263"/>
                  <a:pt x="8" y="255"/>
                </a:cubicBezTo>
                <a:cubicBezTo>
                  <a:pt x="19" y="245"/>
                  <a:pt x="19" y="238"/>
                  <a:pt x="9" y="226"/>
                </a:cubicBezTo>
                <a:cubicBezTo>
                  <a:pt x="2" y="218"/>
                  <a:pt x="3" y="210"/>
                  <a:pt x="13" y="205"/>
                </a:cubicBezTo>
                <a:cubicBezTo>
                  <a:pt x="26" y="197"/>
                  <a:pt x="28" y="189"/>
                  <a:pt x="21" y="176"/>
                </a:cubicBezTo>
                <a:cubicBezTo>
                  <a:pt x="15" y="166"/>
                  <a:pt x="18" y="159"/>
                  <a:pt x="29" y="155"/>
                </a:cubicBezTo>
                <a:cubicBezTo>
                  <a:pt x="43" y="151"/>
                  <a:pt x="47" y="143"/>
                  <a:pt x="43" y="130"/>
                </a:cubicBezTo>
                <a:cubicBezTo>
                  <a:pt x="39" y="118"/>
                  <a:pt x="43" y="112"/>
                  <a:pt x="56" y="111"/>
                </a:cubicBezTo>
                <a:cubicBezTo>
                  <a:pt x="68" y="110"/>
                  <a:pt x="74" y="102"/>
                  <a:pt x="73" y="90"/>
                </a:cubicBezTo>
                <a:cubicBezTo>
                  <a:pt x="72" y="76"/>
                  <a:pt x="77" y="72"/>
                  <a:pt x="91" y="73"/>
                </a:cubicBezTo>
                <a:close/>
              </a:path>
            </a:pathLst>
          </a:custGeom>
          <a:solidFill>
            <a:schemeClr val="accent2"/>
          </a:solidFill>
          <a:ln w="101600" cap="flat" cmpd="sng" algn="ctr">
            <a:noFill/>
            <a:prstDash val="solid"/>
          </a:ln>
          <a:effectLst/>
        </p:spPr>
        <p:txBody>
          <a:bodyPr lIns="182887" tIns="91446" rIns="182887" bIns="91446" rtlCol="0" anchor="ctr"/>
          <a:lstStyle/>
          <a:p>
            <a:pPr algn="ctr" defTabSz="2437765">
              <a:defRPr/>
            </a:pP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8790479" y="2975360"/>
            <a:ext cx="2572022" cy="2581276"/>
          </a:xfrm>
          <a:custGeom>
            <a:avLst/>
            <a:gdLst>
              <a:gd name="T0" fmla="*/ 81 w 509"/>
              <a:gd name="T1" fmla="*/ 255 h 511"/>
              <a:gd name="T2" fmla="*/ 428 w 509"/>
              <a:gd name="T3" fmla="*/ 256 h 511"/>
              <a:gd name="T4" fmla="*/ 81 w 509"/>
              <a:gd name="T5" fmla="*/ 255 h 511"/>
              <a:gd name="T6" fmla="*/ 95 w 509"/>
              <a:gd name="T7" fmla="*/ 69 h 511"/>
              <a:gd name="T8" fmla="*/ 137 w 509"/>
              <a:gd name="T9" fmla="*/ 41 h 511"/>
              <a:gd name="T10" fmla="*/ 185 w 509"/>
              <a:gd name="T11" fmla="*/ 21 h 511"/>
              <a:gd name="T12" fmla="*/ 235 w 509"/>
              <a:gd name="T13" fmla="*/ 12 h 511"/>
              <a:gd name="T14" fmla="*/ 285 w 509"/>
              <a:gd name="T15" fmla="*/ 14 h 511"/>
              <a:gd name="T16" fmla="*/ 335 w 509"/>
              <a:gd name="T17" fmla="*/ 25 h 511"/>
              <a:gd name="T18" fmla="*/ 382 w 509"/>
              <a:gd name="T19" fmla="*/ 47 h 511"/>
              <a:gd name="T20" fmla="*/ 423 w 509"/>
              <a:gd name="T21" fmla="*/ 78 h 511"/>
              <a:gd name="T22" fmla="*/ 456 w 509"/>
              <a:gd name="T23" fmla="*/ 117 h 511"/>
              <a:gd name="T24" fmla="*/ 481 w 509"/>
              <a:gd name="T25" fmla="*/ 162 h 511"/>
              <a:gd name="T26" fmla="*/ 496 w 509"/>
              <a:gd name="T27" fmla="*/ 211 h 511"/>
              <a:gd name="T28" fmla="*/ 500 w 509"/>
              <a:gd name="T29" fmla="*/ 263 h 511"/>
              <a:gd name="T30" fmla="*/ 493 w 509"/>
              <a:gd name="T31" fmla="*/ 314 h 511"/>
              <a:gd name="T32" fmla="*/ 476 w 509"/>
              <a:gd name="T33" fmla="*/ 362 h 511"/>
              <a:gd name="T34" fmla="*/ 449 w 509"/>
              <a:gd name="T35" fmla="*/ 407 h 511"/>
              <a:gd name="T36" fmla="*/ 413 w 509"/>
              <a:gd name="T37" fmla="*/ 444 h 511"/>
              <a:gd name="T38" fmla="*/ 371 w 509"/>
              <a:gd name="T39" fmla="*/ 473 h 511"/>
              <a:gd name="T40" fmla="*/ 323 w 509"/>
              <a:gd name="T41" fmla="*/ 492 h 511"/>
              <a:gd name="T42" fmla="*/ 273 w 509"/>
              <a:gd name="T43" fmla="*/ 501 h 511"/>
              <a:gd name="T44" fmla="*/ 221 w 509"/>
              <a:gd name="T45" fmla="*/ 500 h 511"/>
              <a:gd name="T46" fmla="*/ 171 w 509"/>
              <a:gd name="T47" fmla="*/ 488 h 511"/>
              <a:gd name="T48" fmla="*/ 124 w 509"/>
              <a:gd name="T49" fmla="*/ 466 h 511"/>
              <a:gd name="T50" fmla="*/ 84 w 509"/>
              <a:gd name="T51" fmla="*/ 434 h 511"/>
              <a:gd name="T52" fmla="*/ 50 w 509"/>
              <a:gd name="T53" fmla="*/ 394 h 511"/>
              <a:gd name="T54" fmla="*/ 26 w 509"/>
              <a:gd name="T55" fmla="*/ 349 h 511"/>
              <a:gd name="T56" fmla="*/ 12 w 509"/>
              <a:gd name="T57" fmla="*/ 300 h 511"/>
              <a:gd name="T58" fmla="*/ 8 w 509"/>
              <a:gd name="T59" fmla="*/ 248 h 511"/>
              <a:gd name="T60" fmla="*/ 15 w 509"/>
              <a:gd name="T61" fmla="*/ 197 h 511"/>
              <a:gd name="T62" fmla="*/ 33 w 509"/>
              <a:gd name="T63" fmla="*/ 149 h 511"/>
              <a:gd name="T64" fmla="*/ 60 w 509"/>
              <a:gd name="T65" fmla="*/ 107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9" h="511">
                <a:moveTo>
                  <a:pt x="81" y="255"/>
                </a:moveTo>
                <a:cubicBezTo>
                  <a:pt x="81" y="255"/>
                  <a:pt x="81" y="255"/>
                  <a:pt x="81" y="255"/>
                </a:cubicBezTo>
                <a:cubicBezTo>
                  <a:pt x="81" y="352"/>
                  <a:pt x="159" y="430"/>
                  <a:pt x="255" y="430"/>
                </a:cubicBezTo>
                <a:cubicBezTo>
                  <a:pt x="350" y="430"/>
                  <a:pt x="428" y="352"/>
                  <a:pt x="428" y="256"/>
                </a:cubicBezTo>
                <a:cubicBezTo>
                  <a:pt x="428" y="160"/>
                  <a:pt x="350" y="82"/>
                  <a:pt x="255" y="82"/>
                </a:cubicBezTo>
                <a:cubicBezTo>
                  <a:pt x="159" y="82"/>
                  <a:pt x="81" y="160"/>
                  <a:pt x="81" y="255"/>
                </a:cubicBezTo>
                <a:close/>
                <a:moveTo>
                  <a:pt x="76" y="88"/>
                </a:moveTo>
                <a:cubicBezTo>
                  <a:pt x="88" y="88"/>
                  <a:pt x="95" y="82"/>
                  <a:pt x="95" y="69"/>
                </a:cubicBezTo>
                <a:cubicBezTo>
                  <a:pt x="96" y="56"/>
                  <a:pt x="101" y="52"/>
                  <a:pt x="114" y="55"/>
                </a:cubicBezTo>
                <a:cubicBezTo>
                  <a:pt x="126" y="57"/>
                  <a:pt x="134" y="53"/>
                  <a:pt x="137" y="41"/>
                </a:cubicBezTo>
                <a:cubicBezTo>
                  <a:pt x="141" y="27"/>
                  <a:pt x="147" y="24"/>
                  <a:pt x="159" y="30"/>
                </a:cubicBezTo>
                <a:cubicBezTo>
                  <a:pt x="170" y="35"/>
                  <a:pt x="179" y="32"/>
                  <a:pt x="185" y="21"/>
                </a:cubicBezTo>
                <a:cubicBezTo>
                  <a:pt x="191" y="8"/>
                  <a:pt x="197" y="7"/>
                  <a:pt x="209" y="16"/>
                </a:cubicBezTo>
                <a:cubicBezTo>
                  <a:pt x="218" y="22"/>
                  <a:pt x="227" y="21"/>
                  <a:pt x="235" y="12"/>
                </a:cubicBezTo>
                <a:cubicBezTo>
                  <a:pt x="245" y="0"/>
                  <a:pt x="249" y="0"/>
                  <a:pt x="260" y="12"/>
                </a:cubicBezTo>
                <a:cubicBezTo>
                  <a:pt x="267" y="20"/>
                  <a:pt x="277" y="21"/>
                  <a:pt x="285" y="14"/>
                </a:cubicBezTo>
                <a:cubicBezTo>
                  <a:pt x="298" y="4"/>
                  <a:pt x="303" y="5"/>
                  <a:pt x="310" y="18"/>
                </a:cubicBezTo>
                <a:cubicBezTo>
                  <a:pt x="316" y="28"/>
                  <a:pt x="325" y="30"/>
                  <a:pt x="335" y="25"/>
                </a:cubicBezTo>
                <a:cubicBezTo>
                  <a:pt x="349" y="18"/>
                  <a:pt x="354" y="21"/>
                  <a:pt x="359" y="34"/>
                </a:cubicBezTo>
                <a:cubicBezTo>
                  <a:pt x="362" y="46"/>
                  <a:pt x="370" y="50"/>
                  <a:pt x="382" y="47"/>
                </a:cubicBezTo>
                <a:cubicBezTo>
                  <a:pt x="395" y="43"/>
                  <a:pt x="401" y="47"/>
                  <a:pt x="402" y="61"/>
                </a:cubicBezTo>
                <a:cubicBezTo>
                  <a:pt x="403" y="73"/>
                  <a:pt x="411" y="79"/>
                  <a:pt x="423" y="78"/>
                </a:cubicBezTo>
                <a:cubicBezTo>
                  <a:pt x="437" y="77"/>
                  <a:pt x="441" y="82"/>
                  <a:pt x="440" y="96"/>
                </a:cubicBezTo>
                <a:cubicBezTo>
                  <a:pt x="438" y="108"/>
                  <a:pt x="444" y="115"/>
                  <a:pt x="456" y="117"/>
                </a:cubicBezTo>
                <a:cubicBezTo>
                  <a:pt x="470" y="119"/>
                  <a:pt x="473" y="125"/>
                  <a:pt x="469" y="138"/>
                </a:cubicBezTo>
                <a:cubicBezTo>
                  <a:pt x="465" y="150"/>
                  <a:pt x="469" y="158"/>
                  <a:pt x="481" y="162"/>
                </a:cubicBezTo>
                <a:cubicBezTo>
                  <a:pt x="493" y="167"/>
                  <a:pt x="496" y="173"/>
                  <a:pt x="489" y="185"/>
                </a:cubicBezTo>
                <a:cubicBezTo>
                  <a:pt x="482" y="196"/>
                  <a:pt x="484" y="204"/>
                  <a:pt x="496" y="211"/>
                </a:cubicBezTo>
                <a:cubicBezTo>
                  <a:pt x="506" y="218"/>
                  <a:pt x="507" y="225"/>
                  <a:pt x="499" y="235"/>
                </a:cubicBezTo>
                <a:cubicBezTo>
                  <a:pt x="490" y="245"/>
                  <a:pt x="490" y="253"/>
                  <a:pt x="500" y="263"/>
                </a:cubicBezTo>
                <a:cubicBezTo>
                  <a:pt x="509" y="271"/>
                  <a:pt x="508" y="279"/>
                  <a:pt x="498" y="286"/>
                </a:cubicBezTo>
                <a:cubicBezTo>
                  <a:pt x="487" y="294"/>
                  <a:pt x="485" y="302"/>
                  <a:pt x="493" y="314"/>
                </a:cubicBezTo>
                <a:cubicBezTo>
                  <a:pt x="500" y="324"/>
                  <a:pt x="498" y="331"/>
                  <a:pt x="486" y="336"/>
                </a:cubicBezTo>
                <a:cubicBezTo>
                  <a:pt x="474" y="341"/>
                  <a:pt x="471" y="350"/>
                  <a:pt x="476" y="362"/>
                </a:cubicBezTo>
                <a:cubicBezTo>
                  <a:pt x="480" y="374"/>
                  <a:pt x="477" y="380"/>
                  <a:pt x="465" y="382"/>
                </a:cubicBezTo>
                <a:cubicBezTo>
                  <a:pt x="451" y="386"/>
                  <a:pt x="446" y="393"/>
                  <a:pt x="449" y="407"/>
                </a:cubicBezTo>
                <a:cubicBezTo>
                  <a:pt x="451" y="418"/>
                  <a:pt x="446" y="423"/>
                  <a:pt x="435" y="423"/>
                </a:cubicBezTo>
                <a:cubicBezTo>
                  <a:pt x="420" y="424"/>
                  <a:pt x="414" y="429"/>
                  <a:pt x="413" y="444"/>
                </a:cubicBezTo>
                <a:cubicBezTo>
                  <a:pt x="413" y="455"/>
                  <a:pt x="407" y="460"/>
                  <a:pt x="396" y="457"/>
                </a:cubicBezTo>
                <a:cubicBezTo>
                  <a:pt x="381" y="454"/>
                  <a:pt x="375" y="458"/>
                  <a:pt x="371" y="473"/>
                </a:cubicBezTo>
                <a:cubicBezTo>
                  <a:pt x="368" y="484"/>
                  <a:pt x="361" y="487"/>
                  <a:pt x="351" y="482"/>
                </a:cubicBezTo>
                <a:cubicBezTo>
                  <a:pt x="337" y="476"/>
                  <a:pt x="330" y="479"/>
                  <a:pt x="323" y="492"/>
                </a:cubicBezTo>
                <a:cubicBezTo>
                  <a:pt x="318" y="503"/>
                  <a:pt x="311" y="504"/>
                  <a:pt x="301" y="497"/>
                </a:cubicBezTo>
                <a:cubicBezTo>
                  <a:pt x="290" y="489"/>
                  <a:pt x="282" y="490"/>
                  <a:pt x="273" y="501"/>
                </a:cubicBezTo>
                <a:cubicBezTo>
                  <a:pt x="266" y="510"/>
                  <a:pt x="258" y="511"/>
                  <a:pt x="250" y="502"/>
                </a:cubicBezTo>
                <a:cubicBezTo>
                  <a:pt x="241" y="491"/>
                  <a:pt x="233" y="491"/>
                  <a:pt x="221" y="500"/>
                </a:cubicBezTo>
                <a:cubicBezTo>
                  <a:pt x="212" y="507"/>
                  <a:pt x="205" y="506"/>
                  <a:pt x="199" y="496"/>
                </a:cubicBezTo>
                <a:cubicBezTo>
                  <a:pt x="192" y="483"/>
                  <a:pt x="184" y="481"/>
                  <a:pt x="171" y="488"/>
                </a:cubicBezTo>
                <a:cubicBezTo>
                  <a:pt x="161" y="493"/>
                  <a:pt x="154" y="490"/>
                  <a:pt x="151" y="480"/>
                </a:cubicBezTo>
                <a:cubicBezTo>
                  <a:pt x="146" y="465"/>
                  <a:pt x="140" y="462"/>
                  <a:pt x="124" y="466"/>
                </a:cubicBezTo>
                <a:cubicBezTo>
                  <a:pt x="114" y="468"/>
                  <a:pt x="107" y="464"/>
                  <a:pt x="106" y="453"/>
                </a:cubicBezTo>
                <a:cubicBezTo>
                  <a:pt x="105" y="438"/>
                  <a:pt x="99" y="433"/>
                  <a:pt x="84" y="434"/>
                </a:cubicBezTo>
                <a:cubicBezTo>
                  <a:pt x="73" y="435"/>
                  <a:pt x="67" y="429"/>
                  <a:pt x="69" y="418"/>
                </a:cubicBezTo>
                <a:cubicBezTo>
                  <a:pt x="70" y="403"/>
                  <a:pt x="66" y="397"/>
                  <a:pt x="50" y="394"/>
                </a:cubicBezTo>
                <a:cubicBezTo>
                  <a:pt x="40" y="393"/>
                  <a:pt x="36" y="386"/>
                  <a:pt x="39" y="376"/>
                </a:cubicBezTo>
                <a:cubicBezTo>
                  <a:pt x="44" y="361"/>
                  <a:pt x="41" y="355"/>
                  <a:pt x="26" y="349"/>
                </a:cubicBezTo>
                <a:cubicBezTo>
                  <a:pt x="16" y="345"/>
                  <a:pt x="13" y="338"/>
                  <a:pt x="19" y="328"/>
                </a:cubicBezTo>
                <a:cubicBezTo>
                  <a:pt x="26" y="315"/>
                  <a:pt x="25" y="308"/>
                  <a:pt x="12" y="300"/>
                </a:cubicBezTo>
                <a:cubicBezTo>
                  <a:pt x="3" y="294"/>
                  <a:pt x="1" y="286"/>
                  <a:pt x="9" y="278"/>
                </a:cubicBezTo>
                <a:cubicBezTo>
                  <a:pt x="19" y="267"/>
                  <a:pt x="19" y="259"/>
                  <a:pt x="8" y="248"/>
                </a:cubicBezTo>
                <a:cubicBezTo>
                  <a:pt x="0" y="240"/>
                  <a:pt x="1" y="233"/>
                  <a:pt x="10" y="226"/>
                </a:cubicBezTo>
                <a:cubicBezTo>
                  <a:pt x="22" y="217"/>
                  <a:pt x="23" y="210"/>
                  <a:pt x="15" y="197"/>
                </a:cubicBezTo>
                <a:cubicBezTo>
                  <a:pt x="9" y="188"/>
                  <a:pt x="11" y="181"/>
                  <a:pt x="22" y="176"/>
                </a:cubicBezTo>
                <a:cubicBezTo>
                  <a:pt x="35" y="170"/>
                  <a:pt x="38" y="163"/>
                  <a:pt x="33" y="149"/>
                </a:cubicBezTo>
                <a:cubicBezTo>
                  <a:pt x="28" y="138"/>
                  <a:pt x="32" y="132"/>
                  <a:pt x="44" y="129"/>
                </a:cubicBezTo>
                <a:cubicBezTo>
                  <a:pt x="57" y="127"/>
                  <a:pt x="62" y="119"/>
                  <a:pt x="60" y="107"/>
                </a:cubicBezTo>
                <a:cubicBezTo>
                  <a:pt x="58" y="93"/>
                  <a:pt x="62" y="88"/>
                  <a:pt x="76" y="88"/>
                </a:cubicBezTo>
                <a:close/>
              </a:path>
            </a:pathLst>
          </a:custGeom>
          <a:solidFill>
            <a:schemeClr val="accent3"/>
          </a:solidFill>
          <a:ln w="101600" cap="flat" cmpd="sng" algn="ctr">
            <a:noFill/>
            <a:prstDash val="solid"/>
          </a:ln>
          <a:effectLst/>
        </p:spPr>
        <p:txBody>
          <a:bodyPr lIns="182887" tIns="91446" rIns="182887" bIns="91446" rtlCol="0" anchor="ctr"/>
          <a:lstStyle/>
          <a:p>
            <a:pPr algn="ctr" defTabSz="2437765">
              <a:defRPr/>
            </a:pP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12912078" y="2979636"/>
            <a:ext cx="2572022" cy="2572724"/>
          </a:xfrm>
          <a:custGeom>
            <a:avLst/>
            <a:gdLst>
              <a:gd name="T0" fmla="*/ 81 w 509"/>
              <a:gd name="T1" fmla="*/ 261 h 509"/>
              <a:gd name="T2" fmla="*/ 428 w 509"/>
              <a:gd name="T3" fmla="*/ 248 h 509"/>
              <a:gd name="T4" fmla="*/ 81 w 509"/>
              <a:gd name="T5" fmla="*/ 261 h 509"/>
              <a:gd name="T6" fmla="*/ 89 w 509"/>
              <a:gd name="T7" fmla="*/ 75 h 509"/>
              <a:gd name="T8" fmla="*/ 130 w 509"/>
              <a:gd name="T9" fmla="*/ 44 h 509"/>
              <a:gd name="T10" fmla="*/ 176 w 509"/>
              <a:gd name="T11" fmla="*/ 23 h 509"/>
              <a:gd name="T12" fmla="*/ 226 w 509"/>
              <a:gd name="T13" fmla="*/ 12 h 509"/>
              <a:gd name="T14" fmla="*/ 276 w 509"/>
              <a:gd name="T15" fmla="*/ 12 h 509"/>
              <a:gd name="T16" fmla="*/ 327 w 509"/>
              <a:gd name="T17" fmla="*/ 21 h 509"/>
              <a:gd name="T18" fmla="*/ 374 w 509"/>
              <a:gd name="T19" fmla="*/ 41 h 509"/>
              <a:gd name="T20" fmla="*/ 416 w 509"/>
              <a:gd name="T21" fmla="*/ 71 h 509"/>
              <a:gd name="T22" fmla="*/ 451 w 509"/>
              <a:gd name="T23" fmla="*/ 108 h 509"/>
              <a:gd name="T24" fmla="*/ 477 w 509"/>
              <a:gd name="T25" fmla="*/ 152 h 509"/>
              <a:gd name="T26" fmla="*/ 494 w 509"/>
              <a:gd name="T27" fmla="*/ 201 h 509"/>
              <a:gd name="T28" fmla="*/ 501 w 509"/>
              <a:gd name="T29" fmla="*/ 252 h 509"/>
              <a:gd name="T30" fmla="*/ 495 w 509"/>
              <a:gd name="T31" fmla="*/ 303 h 509"/>
              <a:gd name="T32" fmla="*/ 480 w 509"/>
              <a:gd name="T33" fmla="*/ 352 h 509"/>
              <a:gd name="T34" fmla="*/ 455 w 509"/>
              <a:gd name="T35" fmla="*/ 398 h 509"/>
              <a:gd name="T36" fmla="*/ 421 w 509"/>
              <a:gd name="T37" fmla="*/ 437 h 509"/>
              <a:gd name="T38" fmla="*/ 380 w 509"/>
              <a:gd name="T39" fmla="*/ 467 h 509"/>
              <a:gd name="T40" fmla="*/ 333 w 509"/>
              <a:gd name="T41" fmla="*/ 488 h 509"/>
              <a:gd name="T42" fmla="*/ 283 w 509"/>
              <a:gd name="T43" fmla="*/ 499 h 509"/>
              <a:gd name="T44" fmla="*/ 231 w 509"/>
              <a:gd name="T45" fmla="*/ 500 h 509"/>
              <a:gd name="T46" fmla="*/ 181 w 509"/>
              <a:gd name="T47" fmla="*/ 490 h 509"/>
              <a:gd name="T48" fmla="*/ 133 w 509"/>
              <a:gd name="T49" fmla="*/ 469 h 509"/>
              <a:gd name="T50" fmla="*/ 91 w 509"/>
              <a:gd name="T51" fmla="*/ 439 h 509"/>
              <a:gd name="T52" fmla="*/ 56 w 509"/>
              <a:gd name="T53" fmla="*/ 401 h 509"/>
              <a:gd name="T54" fmla="*/ 31 w 509"/>
              <a:gd name="T55" fmla="*/ 357 h 509"/>
              <a:gd name="T56" fmla="*/ 15 w 509"/>
              <a:gd name="T57" fmla="*/ 308 h 509"/>
              <a:gd name="T58" fmla="*/ 8 w 509"/>
              <a:gd name="T59" fmla="*/ 257 h 509"/>
              <a:gd name="T60" fmla="*/ 14 w 509"/>
              <a:gd name="T61" fmla="*/ 206 h 509"/>
              <a:gd name="T62" fmla="*/ 29 w 509"/>
              <a:gd name="T63" fmla="*/ 157 h 509"/>
              <a:gd name="T64" fmla="*/ 55 w 509"/>
              <a:gd name="T65" fmla="*/ 113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9" h="509">
                <a:moveTo>
                  <a:pt x="81" y="261"/>
                </a:moveTo>
                <a:cubicBezTo>
                  <a:pt x="81" y="261"/>
                  <a:pt x="81" y="261"/>
                  <a:pt x="81" y="261"/>
                </a:cubicBezTo>
                <a:cubicBezTo>
                  <a:pt x="85" y="357"/>
                  <a:pt x="166" y="432"/>
                  <a:pt x="262" y="429"/>
                </a:cubicBezTo>
                <a:cubicBezTo>
                  <a:pt x="357" y="425"/>
                  <a:pt x="432" y="344"/>
                  <a:pt x="428" y="248"/>
                </a:cubicBezTo>
                <a:cubicBezTo>
                  <a:pt x="425" y="152"/>
                  <a:pt x="344" y="78"/>
                  <a:pt x="248" y="81"/>
                </a:cubicBezTo>
                <a:cubicBezTo>
                  <a:pt x="152" y="85"/>
                  <a:pt x="78" y="165"/>
                  <a:pt x="81" y="261"/>
                </a:cubicBezTo>
                <a:close/>
                <a:moveTo>
                  <a:pt x="70" y="94"/>
                </a:moveTo>
                <a:cubicBezTo>
                  <a:pt x="82" y="94"/>
                  <a:pt x="89" y="87"/>
                  <a:pt x="89" y="75"/>
                </a:cubicBezTo>
                <a:cubicBezTo>
                  <a:pt x="89" y="61"/>
                  <a:pt x="94" y="57"/>
                  <a:pt x="107" y="59"/>
                </a:cubicBezTo>
                <a:cubicBezTo>
                  <a:pt x="119" y="62"/>
                  <a:pt x="127" y="56"/>
                  <a:pt x="130" y="44"/>
                </a:cubicBezTo>
                <a:cubicBezTo>
                  <a:pt x="133" y="31"/>
                  <a:pt x="138" y="28"/>
                  <a:pt x="151" y="33"/>
                </a:cubicBezTo>
                <a:cubicBezTo>
                  <a:pt x="162" y="37"/>
                  <a:pt x="171" y="34"/>
                  <a:pt x="176" y="23"/>
                </a:cubicBezTo>
                <a:cubicBezTo>
                  <a:pt x="182" y="10"/>
                  <a:pt x="188" y="8"/>
                  <a:pt x="200" y="17"/>
                </a:cubicBezTo>
                <a:cubicBezTo>
                  <a:pt x="210" y="23"/>
                  <a:pt x="218" y="21"/>
                  <a:pt x="226" y="12"/>
                </a:cubicBezTo>
                <a:cubicBezTo>
                  <a:pt x="236" y="0"/>
                  <a:pt x="240" y="0"/>
                  <a:pt x="251" y="11"/>
                </a:cubicBezTo>
                <a:cubicBezTo>
                  <a:pt x="259" y="18"/>
                  <a:pt x="268" y="19"/>
                  <a:pt x="276" y="12"/>
                </a:cubicBezTo>
                <a:cubicBezTo>
                  <a:pt x="288" y="1"/>
                  <a:pt x="293" y="2"/>
                  <a:pt x="302" y="15"/>
                </a:cubicBezTo>
                <a:cubicBezTo>
                  <a:pt x="308" y="25"/>
                  <a:pt x="317" y="27"/>
                  <a:pt x="327" y="21"/>
                </a:cubicBezTo>
                <a:cubicBezTo>
                  <a:pt x="340" y="14"/>
                  <a:pt x="345" y="16"/>
                  <a:pt x="350" y="30"/>
                </a:cubicBezTo>
                <a:cubicBezTo>
                  <a:pt x="354" y="41"/>
                  <a:pt x="363" y="45"/>
                  <a:pt x="374" y="41"/>
                </a:cubicBezTo>
                <a:cubicBezTo>
                  <a:pt x="387" y="37"/>
                  <a:pt x="393" y="40"/>
                  <a:pt x="395" y="54"/>
                </a:cubicBezTo>
                <a:cubicBezTo>
                  <a:pt x="397" y="66"/>
                  <a:pt x="404" y="72"/>
                  <a:pt x="416" y="71"/>
                </a:cubicBezTo>
                <a:cubicBezTo>
                  <a:pt x="430" y="70"/>
                  <a:pt x="435" y="74"/>
                  <a:pt x="434" y="88"/>
                </a:cubicBezTo>
                <a:cubicBezTo>
                  <a:pt x="433" y="100"/>
                  <a:pt x="439" y="107"/>
                  <a:pt x="451" y="108"/>
                </a:cubicBezTo>
                <a:cubicBezTo>
                  <a:pt x="465" y="110"/>
                  <a:pt x="468" y="115"/>
                  <a:pt x="465" y="129"/>
                </a:cubicBezTo>
                <a:cubicBezTo>
                  <a:pt x="461" y="140"/>
                  <a:pt x="466" y="149"/>
                  <a:pt x="477" y="152"/>
                </a:cubicBezTo>
                <a:cubicBezTo>
                  <a:pt x="490" y="157"/>
                  <a:pt x="493" y="163"/>
                  <a:pt x="486" y="175"/>
                </a:cubicBezTo>
                <a:cubicBezTo>
                  <a:pt x="480" y="186"/>
                  <a:pt x="483" y="194"/>
                  <a:pt x="494" y="201"/>
                </a:cubicBezTo>
                <a:cubicBezTo>
                  <a:pt x="505" y="208"/>
                  <a:pt x="506" y="215"/>
                  <a:pt x="498" y="224"/>
                </a:cubicBezTo>
                <a:cubicBezTo>
                  <a:pt x="490" y="235"/>
                  <a:pt x="490" y="243"/>
                  <a:pt x="501" y="252"/>
                </a:cubicBezTo>
                <a:cubicBezTo>
                  <a:pt x="509" y="260"/>
                  <a:pt x="509" y="268"/>
                  <a:pt x="500" y="275"/>
                </a:cubicBezTo>
                <a:cubicBezTo>
                  <a:pt x="489" y="284"/>
                  <a:pt x="487" y="292"/>
                  <a:pt x="495" y="303"/>
                </a:cubicBezTo>
                <a:cubicBezTo>
                  <a:pt x="503" y="314"/>
                  <a:pt x="501" y="320"/>
                  <a:pt x="490" y="326"/>
                </a:cubicBezTo>
                <a:cubicBezTo>
                  <a:pt x="478" y="332"/>
                  <a:pt x="475" y="340"/>
                  <a:pt x="480" y="352"/>
                </a:cubicBezTo>
                <a:cubicBezTo>
                  <a:pt x="485" y="364"/>
                  <a:pt x="482" y="370"/>
                  <a:pt x="470" y="373"/>
                </a:cubicBezTo>
                <a:cubicBezTo>
                  <a:pt x="456" y="377"/>
                  <a:pt x="452" y="384"/>
                  <a:pt x="455" y="398"/>
                </a:cubicBezTo>
                <a:cubicBezTo>
                  <a:pt x="458" y="409"/>
                  <a:pt x="453" y="415"/>
                  <a:pt x="442" y="415"/>
                </a:cubicBezTo>
                <a:cubicBezTo>
                  <a:pt x="426" y="416"/>
                  <a:pt x="421" y="422"/>
                  <a:pt x="421" y="437"/>
                </a:cubicBezTo>
                <a:cubicBezTo>
                  <a:pt x="421" y="448"/>
                  <a:pt x="415" y="453"/>
                  <a:pt x="404" y="451"/>
                </a:cubicBezTo>
                <a:cubicBezTo>
                  <a:pt x="389" y="448"/>
                  <a:pt x="383" y="452"/>
                  <a:pt x="380" y="467"/>
                </a:cubicBezTo>
                <a:cubicBezTo>
                  <a:pt x="377" y="479"/>
                  <a:pt x="371" y="482"/>
                  <a:pt x="360" y="477"/>
                </a:cubicBezTo>
                <a:cubicBezTo>
                  <a:pt x="346" y="472"/>
                  <a:pt x="339" y="475"/>
                  <a:pt x="333" y="488"/>
                </a:cubicBezTo>
                <a:cubicBezTo>
                  <a:pt x="328" y="499"/>
                  <a:pt x="321" y="501"/>
                  <a:pt x="311" y="494"/>
                </a:cubicBezTo>
                <a:cubicBezTo>
                  <a:pt x="299" y="486"/>
                  <a:pt x="291" y="488"/>
                  <a:pt x="283" y="499"/>
                </a:cubicBezTo>
                <a:cubicBezTo>
                  <a:pt x="276" y="509"/>
                  <a:pt x="268" y="509"/>
                  <a:pt x="260" y="501"/>
                </a:cubicBezTo>
                <a:cubicBezTo>
                  <a:pt x="250" y="490"/>
                  <a:pt x="242" y="490"/>
                  <a:pt x="231" y="500"/>
                </a:cubicBezTo>
                <a:cubicBezTo>
                  <a:pt x="223" y="508"/>
                  <a:pt x="215" y="507"/>
                  <a:pt x="209" y="497"/>
                </a:cubicBezTo>
                <a:cubicBezTo>
                  <a:pt x="201" y="484"/>
                  <a:pt x="194" y="482"/>
                  <a:pt x="181" y="490"/>
                </a:cubicBezTo>
                <a:cubicBezTo>
                  <a:pt x="171" y="495"/>
                  <a:pt x="164" y="493"/>
                  <a:pt x="160" y="482"/>
                </a:cubicBezTo>
                <a:cubicBezTo>
                  <a:pt x="154" y="468"/>
                  <a:pt x="148" y="465"/>
                  <a:pt x="133" y="469"/>
                </a:cubicBezTo>
                <a:cubicBezTo>
                  <a:pt x="123" y="473"/>
                  <a:pt x="116" y="468"/>
                  <a:pt x="115" y="457"/>
                </a:cubicBezTo>
                <a:cubicBezTo>
                  <a:pt x="113" y="443"/>
                  <a:pt x="106" y="438"/>
                  <a:pt x="91" y="439"/>
                </a:cubicBezTo>
                <a:cubicBezTo>
                  <a:pt x="81" y="441"/>
                  <a:pt x="75" y="435"/>
                  <a:pt x="75" y="424"/>
                </a:cubicBezTo>
                <a:cubicBezTo>
                  <a:pt x="77" y="409"/>
                  <a:pt x="72" y="403"/>
                  <a:pt x="56" y="401"/>
                </a:cubicBezTo>
                <a:cubicBezTo>
                  <a:pt x="46" y="400"/>
                  <a:pt x="42" y="394"/>
                  <a:pt x="44" y="384"/>
                </a:cubicBezTo>
                <a:cubicBezTo>
                  <a:pt x="48" y="368"/>
                  <a:pt x="45" y="362"/>
                  <a:pt x="31" y="357"/>
                </a:cubicBezTo>
                <a:cubicBezTo>
                  <a:pt x="20" y="353"/>
                  <a:pt x="17" y="346"/>
                  <a:pt x="23" y="336"/>
                </a:cubicBezTo>
                <a:cubicBezTo>
                  <a:pt x="29" y="323"/>
                  <a:pt x="27" y="315"/>
                  <a:pt x="15" y="308"/>
                </a:cubicBezTo>
                <a:cubicBezTo>
                  <a:pt x="5" y="302"/>
                  <a:pt x="3" y="295"/>
                  <a:pt x="11" y="286"/>
                </a:cubicBezTo>
                <a:cubicBezTo>
                  <a:pt x="20" y="275"/>
                  <a:pt x="20" y="267"/>
                  <a:pt x="8" y="257"/>
                </a:cubicBezTo>
                <a:cubicBezTo>
                  <a:pt x="0" y="249"/>
                  <a:pt x="0" y="242"/>
                  <a:pt x="9" y="235"/>
                </a:cubicBezTo>
                <a:cubicBezTo>
                  <a:pt x="21" y="225"/>
                  <a:pt x="22" y="218"/>
                  <a:pt x="14" y="206"/>
                </a:cubicBezTo>
                <a:cubicBezTo>
                  <a:pt x="7" y="196"/>
                  <a:pt x="9" y="189"/>
                  <a:pt x="19" y="184"/>
                </a:cubicBezTo>
                <a:cubicBezTo>
                  <a:pt x="32" y="178"/>
                  <a:pt x="35" y="170"/>
                  <a:pt x="29" y="157"/>
                </a:cubicBezTo>
                <a:cubicBezTo>
                  <a:pt x="24" y="145"/>
                  <a:pt x="27" y="139"/>
                  <a:pt x="40" y="136"/>
                </a:cubicBezTo>
                <a:cubicBezTo>
                  <a:pt x="52" y="134"/>
                  <a:pt x="57" y="125"/>
                  <a:pt x="55" y="113"/>
                </a:cubicBezTo>
                <a:cubicBezTo>
                  <a:pt x="52" y="100"/>
                  <a:pt x="56" y="95"/>
                  <a:pt x="70" y="94"/>
                </a:cubicBezTo>
                <a:close/>
              </a:path>
            </a:pathLst>
          </a:custGeom>
          <a:solidFill>
            <a:schemeClr val="accent4"/>
          </a:solidFill>
          <a:ln w="101600" cap="flat" cmpd="sng" algn="ctr">
            <a:noFill/>
            <a:prstDash val="solid"/>
          </a:ln>
          <a:effectLst/>
        </p:spPr>
        <p:txBody>
          <a:bodyPr lIns="182887" tIns="91446" rIns="182887" bIns="91446" rtlCol="0" anchor="ctr"/>
          <a:lstStyle/>
          <a:p>
            <a:pPr algn="ctr" defTabSz="2437765">
              <a:defRPr/>
            </a:pP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4613414" y="5750282"/>
            <a:ext cx="2567739" cy="2566308"/>
          </a:xfrm>
          <a:custGeom>
            <a:avLst/>
            <a:gdLst>
              <a:gd name="T0" fmla="*/ 82 w 508"/>
              <a:gd name="T1" fmla="*/ 233 h 508"/>
              <a:gd name="T2" fmla="*/ 426 w 508"/>
              <a:gd name="T3" fmla="*/ 276 h 508"/>
              <a:gd name="T4" fmla="*/ 82 w 508"/>
              <a:gd name="T5" fmla="*/ 233 h 508"/>
              <a:gd name="T6" fmla="*/ 119 w 508"/>
              <a:gd name="T7" fmla="*/ 50 h 508"/>
              <a:gd name="T8" fmla="*/ 164 w 508"/>
              <a:gd name="T9" fmla="*/ 27 h 508"/>
              <a:gd name="T10" fmla="*/ 214 w 508"/>
              <a:gd name="T11" fmla="*/ 13 h 508"/>
              <a:gd name="T12" fmla="*/ 264 w 508"/>
              <a:gd name="T13" fmla="*/ 11 h 508"/>
              <a:gd name="T14" fmla="*/ 314 w 508"/>
              <a:gd name="T15" fmla="*/ 18 h 508"/>
              <a:gd name="T16" fmla="*/ 363 w 508"/>
              <a:gd name="T17" fmla="*/ 36 h 508"/>
              <a:gd name="T18" fmla="*/ 406 w 508"/>
              <a:gd name="T19" fmla="*/ 63 h 508"/>
              <a:gd name="T20" fmla="*/ 443 w 508"/>
              <a:gd name="T21" fmla="*/ 99 h 508"/>
              <a:gd name="T22" fmla="*/ 471 w 508"/>
              <a:gd name="T23" fmla="*/ 142 h 508"/>
              <a:gd name="T24" fmla="*/ 490 w 508"/>
              <a:gd name="T25" fmla="*/ 189 h 508"/>
              <a:gd name="T26" fmla="*/ 498 w 508"/>
              <a:gd name="T27" fmla="*/ 240 h 508"/>
              <a:gd name="T28" fmla="*/ 496 w 508"/>
              <a:gd name="T29" fmla="*/ 292 h 508"/>
              <a:gd name="T30" fmla="*/ 483 w 508"/>
              <a:gd name="T31" fmla="*/ 341 h 508"/>
              <a:gd name="T32" fmla="*/ 460 w 508"/>
              <a:gd name="T33" fmla="*/ 386 h 508"/>
              <a:gd name="T34" fmla="*/ 428 w 508"/>
              <a:gd name="T35" fmla="*/ 428 h 508"/>
              <a:gd name="T36" fmla="*/ 388 w 508"/>
              <a:gd name="T37" fmla="*/ 460 h 508"/>
              <a:gd name="T38" fmla="*/ 343 w 508"/>
              <a:gd name="T39" fmla="*/ 484 h 508"/>
              <a:gd name="T40" fmla="*/ 293 w 508"/>
              <a:gd name="T41" fmla="*/ 497 h 508"/>
              <a:gd name="T42" fmla="*/ 242 w 508"/>
              <a:gd name="T43" fmla="*/ 499 h 508"/>
              <a:gd name="T44" fmla="*/ 191 w 508"/>
              <a:gd name="T45" fmla="*/ 492 h 508"/>
              <a:gd name="T46" fmla="*/ 143 w 508"/>
              <a:gd name="T47" fmla="*/ 474 h 508"/>
              <a:gd name="T48" fmla="*/ 99 w 508"/>
              <a:gd name="T49" fmla="*/ 446 h 508"/>
              <a:gd name="T50" fmla="*/ 63 w 508"/>
              <a:gd name="T51" fmla="*/ 410 h 508"/>
              <a:gd name="T52" fmla="*/ 35 w 508"/>
              <a:gd name="T53" fmla="*/ 367 h 508"/>
              <a:gd name="T54" fmla="*/ 16 w 508"/>
              <a:gd name="T55" fmla="*/ 319 h 508"/>
              <a:gd name="T56" fmla="*/ 9 w 508"/>
              <a:gd name="T57" fmla="*/ 268 h 508"/>
              <a:gd name="T58" fmla="*/ 11 w 508"/>
              <a:gd name="T59" fmla="*/ 216 h 508"/>
              <a:gd name="T60" fmla="*/ 24 w 508"/>
              <a:gd name="T61" fmla="*/ 167 h 508"/>
              <a:gd name="T62" fmla="*/ 47 w 508"/>
              <a:gd name="T63" fmla="*/ 122 h 508"/>
              <a:gd name="T64" fmla="*/ 80 w 508"/>
              <a:gd name="T65" fmla="*/ 83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8" h="508">
                <a:moveTo>
                  <a:pt x="82" y="233"/>
                </a:moveTo>
                <a:cubicBezTo>
                  <a:pt x="82" y="233"/>
                  <a:pt x="82" y="233"/>
                  <a:pt x="82" y="233"/>
                </a:cubicBezTo>
                <a:cubicBezTo>
                  <a:pt x="70" y="328"/>
                  <a:pt x="137" y="415"/>
                  <a:pt x="233" y="427"/>
                </a:cubicBezTo>
                <a:cubicBezTo>
                  <a:pt x="327" y="438"/>
                  <a:pt x="414" y="371"/>
                  <a:pt x="426" y="276"/>
                </a:cubicBezTo>
                <a:cubicBezTo>
                  <a:pt x="438" y="181"/>
                  <a:pt x="370" y="94"/>
                  <a:pt x="275" y="82"/>
                </a:cubicBezTo>
                <a:cubicBezTo>
                  <a:pt x="180" y="70"/>
                  <a:pt x="94" y="138"/>
                  <a:pt x="82" y="233"/>
                </a:cubicBezTo>
                <a:close/>
                <a:moveTo>
                  <a:pt x="98" y="66"/>
                </a:moveTo>
                <a:cubicBezTo>
                  <a:pt x="110" y="68"/>
                  <a:pt x="117" y="62"/>
                  <a:pt x="119" y="50"/>
                </a:cubicBezTo>
                <a:cubicBezTo>
                  <a:pt x="121" y="37"/>
                  <a:pt x="127" y="33"/>
                  <a:pt x="140" y="38"/>
                </a:cubicBezTo>
                <a:cubicBezTo>
                  <a:pt x="151" y="42"/>
                  <a:pt x="160" y="38"/>
                  <a:pt x="164" y="27"/>
                </a:cubicBezTo>
                <a:cubicBezTo>
                  <a:pt x="170" y="14"/>
                  <a:pt x="176" y="12"/>
                  <a:pt x="188" y="19"/>
                </a:cubicBezTo>
                <a:cubicBezTo>
                  <a:pt x="198" y="25"/>
                  <a:pt x="207" y="23"/>
                  <a:pt x="214" y="13"/>
                </a:cubicBezTo>
                <a:cubicBezTo>
                  <a:pt x="222" y="1"/>
                  <a:pt x="227" y="1"/>
                  <a:pt x="238" y="11"/>
                </a:cubicBezTo>
                <a:cubicBezTo>
                  <a:pt x="247" y="18"/>
                  <a:pt x="256" y="18"/>
                  <a:pt x="264" y="11"/>
                </a:cubicBezTo>
                <a:cubicBezTo>
                  <a:pt x="276" y="0"/>
                  <a:pt x="280" y="0"/>
                  <a:pt x="289" y="13"/>
                </a:cubicBezTo>
                <a:cubicBezTo>
                  <a:pt x="296" y="22"/>
                  <a:pt x="305" y="24"/>
                  <a:pt x="314" y="18"/>
                </a:cubicBezTo>
                <a:cubicBezTo>
                  <a:pt x="328" y="10"/>
                  <a:pt x="333" y="12"/>
                  <a:pt x="339" y="25"/>
                </a:cubicBezTo>
                <a:cubicBezTo>
                  <a:pt x="343" y="36"/>
                  <a:pt x="352" y="40"/>
                  <a:pt x="363" y="36"/>
                </a:cubicBezTo>
                <a:cubicBezTo>
                  <a:pt x="377" y="31"/>
                  <a:pt x="382" y="33"/>
                  <a:pt x="384" y="48"/>
                </a:cubicBezTo>
                <a:cubicBezTo>
                  <a:pt x="387" y="59"/>
                  <a:pt x="394" y="65"/>
                  <a:pt x="406" y="63"/>
                </a:cubicBezTo>
                <a:cubicBezTo>
                  <a:pt x="420" y="61"/>
                  <a:pt x="425" y="65"/>
                  <a:pt x="424" y="79"/>
                </a:cubicBezTo>
                <a:cubicBezTo>
                  <a:pt x="424" y="91"/>
                  <a:pt x="430" y="98"/>
                  <a:pt x="443" y="99"/>
                </a:cubicBezTo>
                <a:cubicBezTo>
                  <a:pt x="457" y="100"/>
                  <a:pt x="460" y="105"/>
                  <a:pt x="457" y="119"/>
                </a:cubicBezTo>
                <a:cubicBezTo>
                  <a:pt x="454" y="130"/>
                  <a:pt x="459" y="138"/>
                  <a:pt x="471" y="142"/>
                </a:cubicBezTo>
                <a:cubicBezTo>
                  <a:pt x="484" y="145"/>
                  <a:pt x="487" y="151"/>
                  <a:pt x="481" y="164"/>
                </a:cubicBezTo>
                <a:cubicBezTo>
                  <a:pt x="476" y="175"/>
                  <a:pt x="479" y="184"/>
                  <a:pt x="490" y="189"/>
                </a:cubicBezTo>
                <a:cubicBezTo>
                  <a:pt x="502" y="196"/>
                  <a:pt x="503" y="202"/>
                  <a:pt x="495" y="213"/>
                </a:cubicBezTo>
                <a:cubicBezTo>
                  <a:pt x="487" y="223"/>
                  <a:pt x="488" y="232"/>
                  <a:pt x="498" y="240"/>
                </a:cubicBezTo>
                <a:cubicBezTo>
                  <a:pt x="508" y="248"/>
                  <a:pt x="508" y="255"/>
                  <a:pt x="499" y="263"/>
                </a:cubicBezTo>
                <a:cubicBezTo>
                  <a:pt x="488" y="272"/>
                  <a:pt x="488" y="281"/>
                  <a:pt x="496" y="292"/>
                </a:cubicBezTo>
                <a:cubicBezTo>
                  <a:pt x="504" y="301"/>
                  <a:pt x="502" y="308"/>
                  <a:pt x="492" y="314"/>
                </a:cubicBezTo>
                <a:cubicBezTo>
                  <a:pt x="480" y="321"/>
                  <a:pt x="477" y="329"/>
                  <a:pt x="483" y="341"/>
                </a:cubicBezTo>
                <a:cubicBezTo>
                  <a:pt x="489" y="352"/>
                  <a:pt x="486" y="359"/>
                  <a:pt x="474" y="362"/>
                </a:cubicBezTo>
                <a:cubicBezTo>
                  <a:pt x="461" y="366"/>
                  <a:pt x="457" y="374"/>
                  <a:pt x="460" y="386"/>
                </a:cubicBezTo>
                <a:cubicBezTo>
                  <a:pt x="463" y="399"/>
                  <a:pt x="460" y="404"/>
                  <a:pt x="447" y="406"/>
                </a:cubicBezTo>
                <a:cubicBezTo>
                  <a:pt x="433" y="407"/>
                  <a:pt x="427" y="413"/>
                  <a:pt x="428" y="428"/>
                </a:cubicBezTo>
                <a:cubicBezTo>
                  <a:pt x="429" y="439"/>
                  <a:pt x="423" y="444"/>
                  <a:pt x="412" y="443"/>
                </a:cubicBezTo>
                <a:cubicBezTo>
                  <a:pt x="397" y="441"/>
                  <a:pt x="391" y="446"/>
                  <a:pt x="388" y="460"/>
                </a:cubicBezTo>
                <a:cubicBezTo>
                  <a:pt x="386" y="472"/>
                  <a:pt x="380" y="475"/>
                  <a:pt x="369" y="471"/>
                </a:cubicBezTo>
                <a:cubicBezTo>
                  <a:pt x="355" y="467"/>
                  <a:pt x="348" y="470"/>
                  <a:pt x="343" y="484"/>
                </a:cubicBezTo>
                <a:cubicBezTo>
                  <a:pt x="338" y="494"/>
                  <a:pt x="331" y="497"/>
                  <a:pt x="321" y="491"/>
                </a:cubicBezTo>
                <a:cubicBezTo>
                  <a:pt x="309" y="483"/>
                  <a:pt x="301" y="485"/>
                  <a:pt x="293" y="497"/>
                </a:cubicBezTo>
                <a:cubicBezTo>
                  <a:pt x="287" y="507"/>
                  <a:pt x="279" y="507"/>
                  <a:pt x="270" y="499"/>
                </a:cubicBezTo>
                <a:cubicBezTo>
                  <a:pt x="260" y="490"/>
                  <a:pt x="252" y="490"/>
                  <a:pt x="242" y="499"/>
                </a:cubicBezTo>
                <a:cubicBezTo>
                  <a:pt x="234" y="508"/>
                  <a:pt x="226" y="507"/>
                  <a:pt x="219" y="497"/>
                </a:cubicBezTo>
                <a:cubicBezTo>
                  <a:pt x="211" y="486"/>
                  <a:pt x="203" y="484"/>
                  <a:pt x="191" y="492"/>
                </a:cubicBezTo>
                <a:cubicBezTo>
                  <a:pt x="181" y="498"/>
                  <a:pt x="174" y="496"/>
                  <a:pt x="170" y="485"/>
                </a:cubicBezTo>
                <a:cubicBezTo>
                  <a:pt x="164" y="472"/>
                  <a:pt x="157" y="469"/>
                  <a:pt x="143" y="474"/>
                </a:cubicBezTo>
                <a:cubicBezTo>
                  <a:pt x="132" y="478"/>
                  <a:pt x="126" y="474"/>
                  <a:pt x="124" y="463"/>
                </a:cubicBezTo>
                <a:cubicBezTo>
                  <a:pt x="120" y="448"/>
                  <a:pt x="115" y="444"/>
                  <a:pt x="99" y="446"/>
                </a:cubicBezTo>
                <a:cubicBezTo>
                  <a:pt x="88" y="447"/>
                  <a:pt x="83" y="442"/>
                  <a:pt x="83" y="431"/>
                </a:cubicBezTo>
                <a:cubicBezTo>
                  <a:pt x="84" y="417"/>
                  <a:pt x="78" y="410"/>
                  <a:pt x="63" y="410"/>
                </a:cubicBezTo>
                <a:cubicBezTo>
                  <a:pt x="52" y="409"/>
                  <a:pt x="47" y="402"/>
                  <a:pt x="50" y="392"/>
                </a:cubicBezTo>
                <a:cubicBezTo>
                  <a:pt x="54" y="377"/>
                  <a:pt x="49" y="370"/>
                  <a:pt x="35" y="367"/>
                </a:cubicBezTo>
                <a:cubicBezTo>
                  <a:pt x="25" y="364"/>
                  <a:pt x="21" y="357"/>
                  <a:pt x="26" y="347"/>
                </a:cubicBezTo>
                <a:cubicBezTo>
                  <a:pt x="32" y="332"/>
                  <a:pt x="30" y="326"/>
                  <a:pt x="16" y="319"/>
                </a:cubicBezTo>
                <a:cubicBezTo>
                  <a:pt x="6" y="313"/>
                  <a:pt x="5" y="306"/>
                  <a:pt x="12" y="297"/>
                </a:cubicBezTo>
                <a:cubicBezTo>
                  <a:pt x="21" y="285"/>
                  <a:pt x="20" y="277"/>
                  <a:pt x="9" y="268"/>
                </a:cubicBezTo>
                <a:cubicBezTo>
                  <a:pt x="0" y="261"/>
                  <a:pt x="0" y="253"/>
                  <a:pt x="8" y="246"/>
                </a:cubicBezTo>
                <a:cubicBezTo>
                  <a:pt x="19" y="236"/>
                  <a:pt x="20" y="228"/>
                  <a:pt x="11" y="216"/>
                </a:cubicBezTo>
                <a:cubicBezTo>
                  <a:pt x="4" y="208"/>
                  <a:pt x="5" y="200"/>
                  <a:pt x="15" y="195"/>
                </a:cubicBezTo>
                <a:cubicBezTo>
                  <a:pt x="28" y="188"/>
                  <a:pt x="31" y="180"/>
                  <a:pt x="24" y="167"/>
                </a:cubicBezTo>
                <a:cubicBezTo>
                  <a:pt x="19" y="157"/>
                  <a:pt x="22" y="150"/>
                  <a:pt x="33" y="146"/>
                </a:cubicBezTo>
                <a:cubicBezTo>
                  <a:pt x="47" y="142"/>
                  <a:pt x="51" y="135"/>
                  <a:pt x="47" y="122"/>
                </a:cubicBezTo>
                <a:cubicBezTo>
                  <a:pt x="44" y="109"/>
                  <a:pt x="48" y="104"/>
                  <a:pt x="61" y="103"/>
                </a:cubicBezTo>
                <a:cubicBezTo>
                  <a:pt x="74" y="102"/>
                  <a:pt x="80" y="95"/>
                  <a:pt x="80" y="83"/>
                </a:cubicBezTo>
                <a:cubicBezTo>
                  <a:pt x="79" y="69"/>
                  <a:pt x="84" y="64"/>
                  <a:pt x="98" y="66"/>
                </a:cubicBezTo>
                <a:close/>
              </a:path>
            </a:pathLst>
          </a:custGeom>
          <a:solidFill>
            <a:schemeClr val="accent5"/>
          </a:solidFill>
          <a:ln w="101600" cap="flat" cmpd="sng" algn="ctr">
            <a:noFill/>
            <a:prstDash val="solid"/>
          </a:ln>
          <a:effectLst/>
        </p:spPr>
        <p:txBody>
          <a:bodyPr lIns="182887" tIns="91446" rIns="182887" bIns="91446" rtlCol="0" anchor="ctr"/>
          <a:lstStyle/>
          <a:p>
            <a:pPr algn="ctr" defTabSz="2437765">
              <a:defRPr/>
            </a:pP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5162370" y="8695433"/>
            <a:ext cx="3104825" cy="3118066"/>
          </a:xfrm>
          <a:custGeom>
            <a:avLst/>
            <a:gdLst>
              <a:gd name="T0" fmla="*/ 97 w 614"/>
              <a:gd name="T1" fmla="*/ 308 h 617"/>
              <a:gd name="T2" fmla="*/ 517 w 614"/>
              <a:gd name="T3" fmla="*/ 309 h 617"/>
              <a:gd name="T4" fmla="*/ 97 w 614"/>
              <a:gd name="T5" fmla="*/ 308 h 617"/>
              <a:gd name="T6" fmla="*/ 115 w 614"/>
              <a:gd name="T7" fmla="*/ 83 h 617"/>
              <a:gd name="T8" fmla="*/ 166 w 614"/>
              <a:gd name="T9" fmla="*/ 49 h 617"/>
              <a:gd name="T10" fmla="*/ 223 w 614"/>
              <a:gd name="T11" fmla="*/ 25 h 617"/>
              <a:gd name="T12" fmla="*/ 283 w 614"/>
              <a:gd name="T13" fmla="*/ 14 h 617"/>
              <a:gd name="T14" fmla="*/ 345 w 614"/>
              <a:gd name="T15" fmla="*/ 16 h 617"/>
              <a:gd name="T16" fmla="*/ 405 w 614"/>
              <a:gd name="T17" fmla="*/ 30 h 617"/>
              <a:gd name="T18" fmla="*/ 461 w 614"/>
              <a:gd name="T19" fmla="*/ 56 h 617"/>
              <a:gd name="T20" fmla="*/ 511 w 614"/>
              <a:gd name="T21" fmla="*/ 94 h 617"/>
              <a:gd name="T22" fmla="*/ 551 w 614"/>
              <a:gd name="T23" fmla="*/ 141 h 617"/>
              <a:gd name="T24" fmla="*/ 581 w 614"/>
              <a:gd name="T25" fmla="*/ 196 h 617"/>
              <a:gd name="T26" fmla="*/ 599 w 614"/>
              <a:gd name="T27" fmla="*/ 255 h 617"/>
              <a:gd name="T28" fmla="*/ 604 w 614"/>
              <a:gd name="T29" fmla="*/ 317 h 617"/>
              <a:gd name="T30" fmla="*/ 596 w 614"/>
              <a:gd name="T31" fmla="*/ 379 h 617"/>
              <a:gd name="T32" fmla="*/ 574 w 614"/>
              <a:gd name="T33" fmla="*/ 437 h 617"/>
              <a:gd name="T34" fmla="*/ 543 w 614"/>
              <a:gd name="T35" fmla="*/ 491 h 617"/>
              <a:gd name="T36" fmla="*/ 499 w 614"/>
              <a:gd name="T37" fmla="*/ 536 h 617"/>
              <a:gd name="T38" fmla="*/ 448 w 614"/>
              <a:gd name="T39" fmla="*/ 571 h 617"/>
              <a:gd name="T40" fmla="*/ 391 w 614"/>
              <a:gd name="T41" fmla="*/ 594 h 617"/>
              <a:gd name="T42" fmla="*/ 330 w 614"/>
              <a:gd name="T43" fmla="*/ 605 h 617"/>
              <a:gd name="T44" fmla="*/ 267 w 614"/>
              <a:gd name="T45" fmla="*/ 604 h 617"/>
              <a:gd name="T46" fmla="*/ 207 w 614"/>
              <a:gd name="T47" fmla="*/ 589 h 617"/>
              <a:gd name="T48" fmla="*/ 150 w 614"/>
              <a:gd name="T49" fmla="*/ 562 h 617"/>
              <a:gd name="T50" fmla="*/ 101 w 614"/>
              <a:gd name="T51" fmla="*/ 524 h 617"/>
              <a:gd name="T52" fmla="*/ 61 w 614"/>
              <a:gd name="T53" fmla="*/ 476 h 617"/>
              <a:gd name="T54" fmla="*/ 32 w 614"/>
              <a:gd name="T55" fmla="*/ 422 h 617"/>
              <a:gd name="T56" fmla="*/ 15 w 614"/>
              <a:gd name="T57" fmla="*/ 362 h 617"/>
              <a:gd name="T58" fmla="*/ 10 w 614"/>
              <a:gd name="T59" fmla="*/ 300 h 617"/>
              <a:gd name="T60" fmla="*/ 18 w 614"/>
              <a:gd name="T61" fmla="*/ 238 h 617"/>
              <a:gd name="T62" fmla="*/ 40 w 614"/>
              <a:gd name="T63" fmla="*/ 180 h 617"/>
              <a:gd name="T64" fmla="*/ 73 w 614"/>
              <a:gd name="T65" fmla="*/ 129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14" h="617">
                <a:moveTo>
                  <a:pt x="97" y="308"/>
                </a:moveTo>
                <a:cubicBezTo>
                  <a:pt x="97" y="308"/>
                  <a:pt x="97" y="308"/>
                  <a:pt x="97" y="308"/>
                </a:cubicBezTo>
                <a:cubicBezTo>
                  <a:pt x="97" y="425"/>
                  <a:pt x="192" y="519"/>
                  <a:pt x="307" y="519"/>
                </a:cubicBezTo>
                <a:cubicBezTo>
                  <a:pt x="423" y="519"/>
                  <a:pt x="517" y="425"/>
                  <a:pt x="517" y="309"/>
                </a:cubicBezTo>
                <a:cubicBezTo>
                  <a:pt x="517" y="193"/>
                  <a:pt x="423" y="99"/>
                  <a:pt x="307" y="99"/>
                </a:cubicBezTo>
                <a:cubicBezTo>
                  <a:pt x="191" y="99"/>
                  <a:pt x="97" y="193"/>
                  <a:pt x="97" y="308"/>
                </a:cubicBezTo>
                <a:close/>
                <a:moveTo>
                  <a:pt x="91" y="106"/>
                </a:moveTo>
                <a:cubicBezTo>
                  <a:pt x="106" y="106"/>
                  <a:pt x="115" y="98"/>
                  <a:pt x="115" y="83"/>
                </a:cubicBezTo>
                <a:cubicBezTo>
                  <a:pt x="116" y="67"/>
                  <a:pt x="122" y="62"/>
                  <a:pt x="138" y="66"/>
                </a:cubicBezTo>
                <a:cubicBezTo>
                  <a:pt x="152" y="69"/>
                  <a:pt x="162" y="63"/>
                  <a:pt x="166" y="49"/>
                </a:cubicBezTo>
                <a:cubicBezTo>
                  <a:pt x="170" y="32"/>
                  <a:pt x="177" y="29"/>
                  <a:pt x="192" y="36"/>
                </a:cubicBezTo>
                <a:cubicBezTo>
                  <a:pt x="206" y="42"/>
                  <a:pt x="216" y="38"/>
                  <a:pt x="223" y="25"/>
                </a:cubicBezTo>
                <a:cubicBezTo>
                  <a:pt x="231" y="10"/>
                  <a:pt x="238" y="8"/>
                  <a:pt x="252" y="18"/>
                </a:cubicBezTo>
                <a:cubicBezTo>
                  <a:pt x="263" y="27"/>
                  <a:pt x="274" y="25"/>
                  <a:pt x="283" y="14"/>
                </a:cubicBezTo>
                <a:cubicBezTo>
                  <a:pt x="296" y="0"/>
                  <a:pt x="301" y="0"/>
                  <a:pt x="314" y="14"/>
                </a:cubicBezTo>
                <a:cubicBezTo>
                  <a:pt x="323" y="24"/>
                  <a:pt x="334" y="24"/>
                  <a:pt x="345" y="16"/>
                </a:cubicBezTo>
                <a:cubicBezTo>
                  <a:pt x="360" y="4"/>
                  <a:pt x="366" y="5"/>
                  <a:pt x="375" y="21"/>
                </a:cubicBezTo>
                <a:cubicBezTo>
                  <a:pt x="382" y="33"/>
                  <a:pt x="393" y="36"/>
                  <a:pt x="405" y="30"/>
                </a:cubicBezTo>
                <a:cubicBezTo>
                  <a:pt x="421" y="22"/>
                  <a:pt x="428" y="24"/>
                  <a:pt x="433" y="41"/>
                </a:cubicBezTo>
                <a:cubicBezTo>
                  <a:pt x="438" y="55"/>
                  <a:pt x="448" y="60"/>
                  <a:pt x="461" y="56"/>
                </a:cubicBezTo>
                <a:cubicBezTo>
                  <a:pt x="477" y="52"/>
                  <a:pt x="484" y="56"/>
                  <a:pt x="486" y="73"/>
                </a:cubicBezTo>
                <a:cubicBezTo>
                  <a:pt x="487" y="87"/>
                  <a:pt x="496" y="95"/>
                  <a:pt x="511" y="94"/>
                </a:cubicBezTo>
                <a:cubicBezTo>
                  <a:pt x="528" y="93"/>
                  <a:pt x="533" y="99"/>
                  <a:pt x="531" y="116"/>
                </a:cubicBezTo>
                <a:cubicBezTo>
                  <a:pt x="529" y="130"/>
                  <a:pt x="536" y="139"/>
                  <a:pt x="551" y="141"/>
                </a:cubicBezTo>
                <a:cubicBezTo>
                  <a:pt x="567" y="143"/>
                  <a:pt x="572" y="150"/>
                  <a:pt x="566" y="166"/>
                </a:cubicBezTo>
                <a:cubicBezTo>
                  <a:pt x="562" y="180"/>
                  <a:pt x="567" y="190"/>
                  <a:pt x="581" y="196"/>
                </a:cubicBezTo>
                <a:cubicBezTo>
                  <a:pt x="596" y="201"/>
                  <a:pt x="599" y="209"/>
                  <a:pt x="591" y="223"/>
                </a:cubicBezTo>
                <a:cubicBezTo>
                  <a:pt x="583" y="236"/>
                  <a:pt x="585" y="246"/>
                  <a:pt x="599" y="255"/>
                </a:cubicBezTo>
                <a:cubicBezTo>
                  <a:pt x="612" y="263"/>
                  <a:pt x="613" y="272"/>
                  <a:pt x="603" y="283"/>
                </a:cubicBezTo>
                <a:cubicBezTo>
                  <a:pt x="592" y="295"/>
                  <a:pt x="592" y="306"/>
                  <a:pt x="604" y="317"/>
                </a:cubicBezTo>
                <a:cubicBezTo>
                  <a:pt x="614" y="327"/>
                  <a:pt x="614" y="337"/>
                  <a:pt x="602" y="345"/>
                </a:cubicBezTo>
                <a:cubicBezTo>
                  <a:pt x="588" y="355"/>
                  <a:pt x="586" y="365"/>
                  <a:pt x="596" y="379"/>
                </a:cubicBezTo>
                <a:cubicBezTo>
                  <a:pt x="604" y="392"/>
                  <a:pt x="602" y="399"/>
                  <a:pt x="587" y="406"/>
                </a:cubicBezTo>
                <a:cubicBezTo>
                  <a:pt x="573" y="412"/>
                  <a:pt x="569" y="422"/>
                  <a:pt x="574" y="437"/>
                </a:cubicBezTo>
                <a:cubicBezTo>
                  <a:pt x="580" y="451"/>
                  <a:pt x="577" y="458"/>
                  <a:pt x="562" y="462"/>
                </a:cubicBezTo>
                <a:cubicBezTo>
                  <a:pt x="545" y="465"/>
                  <a:pt x="539" y="474"/>
                  <a:pt x="543" y="491"/>
                </a:cubicBezTo>
                <a:cubicBezTo>
                  <a:pt x="545" y="504"/>
                  <a:pt x="539" y="511"/>
                  <a:pt x="526" y="511"/>
                </a:cubicBezTo>
                <a:cubicBezTo>
                  <a:pt x="507" y="512"/>
                  <a:pt x="500" y="518"/>
                  <a:pt x="499" y="536"/>
                </a:cubicBezTo>
                <a:cubicBezTo>
                  <a:pt x="499" y="550"/>
                  <a:pt x="492" y="555"/>
                  <a:pt x="478" y="552"/>
                </a:cubicBezTo>
                <a:cubicBezTo>
                  <a:pt x="461" y="548"/>
                  <a:pt x="453" y="553"/>
                  <a:pt x="448" y="571"/>
                </a:cubicBezTo>
                <a:cubicBezTo>
                  <a:pt x="444" y="585"/>
                  <a:pt x="437" y="588"/>
                  <a:pt x="423" y="582"/>
                </a:cubicBezTo>
                <a:cubicBezTo>
                  <a:pt x="407" y="575"/>
                  <a:pt x="398" y="579"/>
                  <a:pt x="391" y="594"/>
                </a:cubicBezTo>
                <a:cubicBezTo>
                  <a:pt x="384" y="607"/>
                  <a:pt x="376" y="609"/>
                  <a:pt x="364" y="600"/>
                </a:cubicBezTo>
                <a:cubicBezTo>
                  <a:pt x="350" y="590"/>
                  <a:pt x="340" y="592"/>
                  <a:pt x="330" y="605"/>
                </a:cubicBezTo>
                <a:cubicBezTo>
                  <a:pt x="321" y="616"/>
                  <a:pt x="312" y="617"/>
                  <a:pt x="302" y="606"/>
                </a:cubicBezTo>
                <a:cubicBezTo>
                  <a:pt x="291" y="593"/>
                  <a:pt x="281" y="592"/>
                  <a:pt x="267" y="604"/>
                </a:cubicBezTo>
                <a:cubicBezTo>
                  <a:pt x="257" y="612"/>
                  <a:pt x="248" y="611"/>
                  <a:pt x="241" y="599"/>
                </a:cubicBezTo>
                <a:cubicBezTo>
                  <a:pt x="232" y="583"/>
                  <a:pt x="223" y="581"/>
                  <a:pt x="207" y="589"/>
                </a:cubicBezTo>
                <a:cubicBezTo>
                  <a:pt x="195" y="595"/>
                  <a:pt x="186" y="592"/>
                  <a:pt x="182" y="579"/>
                </a:cubicBezTo>
                <a:cubicBezTo>
                  <a:pt x="176" y="561"/>
                  <a:pt x="169" y="557"/>
                  <a:pt x="150" y="562"/>
                </a:cubicBezTo>
                <a:cubicBezTo>
                  <a:pt x="137" y="566"/>
                  <a:pt x="130" y="560"/>
                  <a:pt x="129" y="547"/>
                </a:cubicBezTo>
                <a:cubicBezTo>
                  <a:pt x="127" y="529"/>
                  <a:pt x="119" y="523"/>
                  <a:pt x="101" y="524"/>
                </a:cubicBezTo>
                <a:cubicBezTo>
                  <a:pt x="88" y="525"/>
                  <a:pt x="81" y="518"/>
                  <a:pt x="83" y="505"/>
                </a:cubicBezTo>
                <a:cubicBezTo>
                  <a:pt x="85" y="486"/>
                  <a:pt x="79" y="479"/>
                  <a:pt x="61" y="476"/>
                </a:cubicBezTo>
                <a:cubicBezTo>
                  <a:pt x="48" y="475"/>
                  <a:pt x="43" y="466"/>
                  <a:pt x="47" y="454"/>
                </a:cubicBezTo>
                <a:cubicBezTo>
                  <a:pt x="53" y="436"/>
                  <a:pt x="49" y="428"/>
                  <a:pt x="32" y="422"/>
                </a:cubicBezTo>
                <a:cubicBezTo>
                  <a:pt x="19" y="416"/>
                  <a:pt x="16" y="408"/>
                  <a:pt x="23" y="396"/>
                </a:cubicBezTo>
                <a:cubicBezTo>
                  <a:pt x="32" y="381"/>
                  <a:pt x="30" y="371"/>
                  <a:pt x="15" y="362"/>
                </a:cubicBezTo>
                <a:cubicBezTo>
                  <a:pt x="3" y="354"/>
                  <a:pt x="2" y="345"/>
                  <a:pt x="11" y="335"/>
                </a:cubicBezTo>
                <a:cubicBezTo>
                  <a:pt x="23" y="322"/>
                  <a:pt x="23" y="312"/>
                  <a:pt x="10" y="300"/>
                </a:cubicBezTo>
                <a:cubicBezTo>
                  <a:pt x="0" y="290"/>
                  <a:pt x="1" y="281"/>
                  <a:pt x="12" y="273"/>
                </a:cubicBezTo>
                <a:cubicBezTo>
                  <a:pt x="27" y="262"/>
                  <a:pt x="28" y="253"/>
                  <a:pt x="18" y="238"/>
                </a:cubicBezTo>
                <a:cubicBezTo>
                  <a:pt x="11" y="227"/>
                  <a:pt x="13" y="218"/>
                  <a:pt x="26" y="212"/>
                </a:cubicBezTo>
                <a:cubicBezTo>
                  <a:pt x="42" y="205"/>
                  <a:pt x="46" y="196"/>
                  <a:pt x="40" y="180"/>
                </a:cubicBezTo>
                <a:cubicBezTo>
                  <a:pt x="34" y="166"/>
                  <a:pt x="38" y="159"/>
                  <a:pt x="54" y="156"/>
                </a:cubicBezTo>
                <a:cubicBezTo>
                  <a:pt x="68" y="153"/>
                  <a:pt x="75" y="143"/>
                  <a:pt x="73" y="129"/>
                </a:cubicBezTo>
                <a:cubicBezTo>
                  <a:pt x="70" y="112"/>
                  <a:pt x="75" y="106"/>
                  <a:pt x="91" y="106"/>
                </a:cubicBezTo>
                <a:close/>
              </a:path>
            </a:pathLst>
          </a:custGeom>
          <a:solidFill>
            <a:schemeClr val="accent6"/>
          </a:solidFill>
          <a:ln w="101600" cap="flat" cmpd="sng" algn="ctr">
            <a:noFill/>
            <a:prstDash val="solid"/>
          </a:ln>
          <a:effectLst/>
        </p:spPr>
        <p:txBody>
          <a:bodyPr lIns="182887" tIns="91446" rIns="182887" bIns="91446" rtlCol="0" anchor="ctr"/>
          <a:lstStyle/>
          <a:p>
            <a:pPr algn="ctr" defTabSz="2437765">
              <a:defRPr/>
            </a:pP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3"/>
          <p:cNvSpPr txBox="1"/>
          <p:nvPr/>
        </p:nvSpPr>
        <p:spPr>
          <a:xfrm>
            <a:off x="7092958" y="9800605"/>
            <a:ext cx="945760" cy="882930"/>
          </a:xfrm>
          <a:prstGeom prst="rect">
            <a:avLst/>
          </a:prstGeom>
          <a:noFill/>
        </p:spPr>
        <p:txBody>
          <a:bodyPr wrap="none" lIns="142853" tIns="71427" rIns="142853" bIns="71427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4800" b="1" dirty="0">
              <a:solidFill>
                <a:prstClr val="black">
                  <a:lumMod val="75000"/>
                  <a:lumOff val="25000"/>
                </a:prst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TextBox 44"/>
          <p:cNvSpPr txBox="1"/>
          <p:nvPr/>
        </p:nvSpPr>
        <p:spPr>
          <a:xfrm>
            <a:off x="7947731" y="6554777"/>
            <a:ext cx="928128" cy="882930"/>
          </a:xfrm>
          <a:prstGeom prst="rect">
            <a:avLst/>
          </a:prstGeom>
          <a:noFill/>
        </p:spPr>
        <p:txBody>
          <a:bodyPr wrap="none" lIns="142853" tIns="71427" rIns="142853" bIns="71427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4800" b="1" dirty="0">
              <a:solidFill>
                <a:prstClr val="black">
                  <a:lumMod val="75000"/>
                  <a:lumOff val="25000"/>
                </a:prst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45"/>
          <p:cNvSpPr txBox="1"/>
          <p:nvPr/>
        </p:nvSpPr>
        <p:spPr>
          <a:xfrm>
            <a:off x="9599717" y="3833667"/>
            <a:ext cx="852784" cy="882930"/>
          </a:xfrm>
          <a:prstGeom prst="rect">
            <a:avLst/>
          </a:prstGeom>
          <a:noFill/>
        </p:spPr>
        <p:txBody>
          <a:bodyPr wrap="none" lIns="142853" tIns="71427" rIns="142853" bIns="71427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4800" b="1" dirty="0">
              <a:solidFill>
                <a:prstClr val="black">
                  <a:lumMod val="75000"/>
                  <a:lumOff val="25000"/>
                </a:prst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TextBox 46"/>
          <p:cNvSpPr txBox="1"/>
          <p:nvPr/>
        </p:nvSpPr>
        <p:spPr>
          <a:xfrm>
            <a:off x="13734830" y="3824531"/>
            <a:ext cx="926523" cy="882930"/>
          </a:xfrm>
          <a:prstGeom prst="rect">
            <a:avLst/>
          </a:prstGeom>
          <a:noFill/>
        </p:spPr>
        <p:txBody>
          <a:bodyPr wrap="none" lIns="142853" tIns="71427" rIns="142853" bIns="71427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4800" b="1" dirty="0">
              <a:solidFill>
                <a:prstClr val="black">
                  <a:lumMod val="75000"/>
                  <a:lumOff val="25000"/>
                </a:prst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47"/>
          <p:cNvSpPr txBox="1"/>
          <p:nvPr/>
        </p:nvSpPr>
        <p:spPr>
          <a:xfrm>
            <a:off x="15422797" y="6591975"/>
            <a:ext cx="948965" cy="882930"/>
          </a:xfrm>
          <a:prstGeom prst="rect">
            <a:avLst/>
          </a:prstGeom>
          <a:noFill/>
        </p:spPr>
        <p:txBody>
          <a:bodyPr wrap="none" lIns="142853" tIns="71427" rIns="142853" bIns="71427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sz="4800" b="1" dirty="0">
              <a:solidFill>
                <a:prstClr val="black">
                  <a:lumMod val="75000"/>
                  <a:lumOff val="25000"/>
                </a:prst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48"/>
          <p:cNvSpPr txBox="1"/>
          <p:nvPr/>
        </p:nvSpPr>
        <p:spPr>
          <a:xfrm>
            <a:off x="16238693" y="9813001"/>
            <a:ext cx="952172" cy="882930"/>
          </a:xfrm>
          <a:prstGeom prst="rect">
            <a:avLst/>
          </a:prstGeom>
          <a:noFill/>
        </p:spPr>
        <p:txBody>
          <a:bodyPr wrap="none" lIns="142853" tIns="71427" rIns="142853" bIns="71427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</a:t>
            </a:r>
            <a:endParaRPr lang="zh-CN" altLang="en-US" sz="4800" b="1" dirty="0">
              <a:solidFill>
                <a:prstClr val="black">
                  <a:lumMod val="75000"/>
                  <a:lumOff val="25000"/>
                </a:prst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TextBox 49"/>
          <p:cNvSpPr txBox="1"/>
          <p:nvPr/>
        </p:nvSpPr>
        <p:spPr>
          <a:xfrm>
            <a:off x="1300467" y="9619839"/>
            <a:ext cx="4714030" cy="1264542"/>
          </a:xfrm>
          <a:prstGeom prst="rect">
            <a:avLst/>
          </a:prstGeom>
          <a:noFill/>
        </p:spPr>
        <p:txBody>
          <a:bodyPr wrap="square" lIns="142853" tIns="71427" rIns="142853" bIns="7142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前端页面在各浏览器的兼容性问题</a:t>
            </a:r>
          </a:p>
        </p:txBody>
      </p:sp>
      <p:sp>
        <p:nvSpPr>
          <p:cNvPr id="17" name="TextBox 50"/>
          <p:cNvSpPr txBox="1"/>
          <p:nvPr/>
        </p:nvSpPr>
        <p:spPr>
          <a:xfrm>
            <a:off x="2254900" y="6211311"/>
            <a:ext cx="4714030" cy="1264542"/>
          </a:xfrm>
          <a:prstGeom prst="rect">
            <a:avLst/>
          </a:prstGeom>
          <a:noFill/>
        </p:spPr>
        <p:txBody>
          <a:bodyPr wrap="square" lIns="142853" tIns="71427" rIns="142853" bIns="7142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前端应用，改善用户体验</a:t>
            </a:r>
          </a:p>
        </p:txBody>
      </p:sp>
      <p:sp>
        <p:nvSpPr>
          <p:cNvPr id="18" name="TextBox 51"/>
          <p:cNvSpPr txBox="1"/>
          <p:nvPr/>
        </p:nvSpPr>
        <p:spPr>
          <a:xfrm>
            <a:off x="3818035" y="3443869"/>
            <a:ext cx="4714030" cy="1264542"/>
          </a:xfrm>
          <a:prstGeom prst="rect">
            <a:avLst/>
          </a:prstGeom>
          <a:noFill/>
        </p:spPr>
        <p:txBody>
          <a:bodyPr wrap="square" lIns="142853" tIns="71427" rIns="142853" bIns="7142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依据产品需求完成高质量的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前端开发和维护</a:t>
            </a:r>
          </a:p>
        </p:txBody>
      </p:sp>
      <p:sp>
        <p:nvSpPr>
          <p:cNvPr id="19" name="TextBox 52"/>
          <p:cNvSpPr txBox="1"/>
          <p:nvPr/>
        </p:nvSpPr>
        <p:spPr>
          <a:xfrm>
            <a:off x="17474617" y="6211311"/>
            <a:ext cx="4714030" cy="1264542"/>
          </a:xfrm>
          <a:prstGeom prst="rect">
            <a:avLst/>
          </a:prstGeom>
          <a:noFill/>
        </p:spPr>
        <p:txBody>
          <a:bodyPr wrap="square" lIns="142853" tIns="71427" rIns="142853" bIns="7142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前端开发规范的制定及开发流程的优化</a:t>
            </a:r>
          </a:p>
        </p:txBody>
      </p:sp>
      <p:sp>
        <p:nvSpPr>
          <p:cNvPr id="20" name="TextBox 53"/>
          <p:cNvSpPr txBox="1"/>
          <p:nvPr/>
        </p:nvSpPr>
        <p:spPr>
          <a:xfrm>
            <a:off x="15897285" y="3443869"/>
            <a:ext cx="4714030" cy="1264542"/>
          </a:xfrm>
          <a:prstGeom prst="rect">
            <a:avLst/>
          </a:prstGeom>
          <a:noFill/>
        </p:spPr>
        <p:txBody>
          <a:bodyPr wrap="square" lIns="142853" tIns="71427" rIns="142853" bIns="7142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页面在个手机设备中的适配问题</a:t>
            </a:r>
          </a:p>
        </p:txBody>
      </p:sp>
      <p:sp>
        <p:nvSpPr>
          <p:cNvPr id="21" name="TextBox 54"/>
          <p:cNvSpPr txBox="1"/>
          <p:nvPr/>
        </p:nvSpPr>
        <p:spPr>
          <a:xfrm>
            <a:off x="18590886" y="9619839"/>
            <a:ext cx="4714030" cy="1264542"/>
          </a:xfrm>
          <a:prstGeom prst="rect">
            <a:avLst/>
          </a:prstGeom>
          <a:noFill/>
        </p:spPr>
        <p:txBody>
          <a:bodyPr wrap="square" lIns="142853" tIns="71427" rIns="142853" bIns="71427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前端技术的发展，丰富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交互方式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8" decel="100000" fill="hold" grpId="0" nodeType="afterEffect"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grpId="1" nodeType="withEffect">
                                  <p:childTnLst>
                                    <p:animRot by="86400000">
                                      <p:cBhvr>
                                        <p:cTn id="21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44" presetClass="path" presetSubtype="0" fill="hold" grpId="2" nodeType="withEffect">
                                  <p:childTnLst>
                                    <p:animMotion origin="layout" path="M -4.44387E-06 -4.81481E-06 C -4.44387E-06 0.00024 0.04806 -0.50208 0.19107 -0.50856 C 0.33408 -0.51481 0.3768 -0.08587 0.38565 -4.81481E-06" pathEditMode="relative" rAng="0" ptsTypes="fsf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6" y="-2574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indefinite" fill="hold" grpId="1" nodeType="withEffect">
                                  <p:childTnLst>
                                    <p:animRot by="86400000">
                                      <p:cBhvr>
                                        <p:cTn id="31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1" nodeType="withEffect">
                                  <p:childTnLst>
                                    <p:animRot by="86400000">
                                      <p:cBhvr>
                                        <p:cTn id="39" dur="8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mph" presetSubtype="0" repeatCount="indefinite" fill="hold" grpId="1" nodeType="withEffect">
                                  <p:childTnLst>
                                    <p:animRot by="86400000">
                                      <p:cBhvr>
                                        <p:cTn id="47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mph" presetSubtype="0" repeatCount="indefinite" fill="hold" grpId="1" nodeType="withEffect">
                                  <p:childTnLst>
                                    <p:animRot by="86400000">
                                      <p:cBhvr>
                                        <p:cTn id="55" dur="8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mph" presetSubtype="0" repeatCount="indefinite" fill="hold" grpId="1" nodeType="withEffect">
                                  <p:childTnLst>
                                    <p:animRot by="86400000">
                                      <p:cBhvr>
                                        <p:cTn id="63" dur="8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63" presetClass="path" presetSubtype="0" accel="50000" decel="50000" fill="hold" grpId="3" nodeType="withEffect">
                                  <p:childTnLst>
                                    <p:animMotion origin="layout" path="M -4.44387E-06 -4.81481E-06 L 0.38565 -4.81481E-06" pathEditMode="relative" rAng="0" ptsTypes="AA">
                                      <p:cBhvr>
                                        <p:cTn id="65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6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accel="100000" fill="hold" grpId="0" nodeType="withEffect"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accel="100000" fill="hold" grpId="0" nodeType="withEffect"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accel="100000" fill="hold" grpId="0" nodeType="withEffect"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accel="100000" fill="hold" grpId="0" nodeType="withEffect"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accel="100000" fill="hold" grpId="0" nodeType="withEffect"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accel="100000" fill="hold" grpId="0" nodeType="withEffect"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750840" y="662443"/>
            <a:ext cx="5678431" cy="800207"/>
          </a:xfrm>
          <a:prstGeom prst="rect">
            <a:avLst/>
          </a:prstGeom>
          <a:noFill/>
        </p:spPr>
        <p:txBody>
          <a:bodyPr wrap="none" lIns="182857" tIns="91434" rIns="182857" bIns="91434" rtlCol="0">
            <a:spAutoFit/>
          </a:bodyPr>
          <a:lstStyle/>
          <a:p>
            <a:pPr defTabSz="1828165" hangingPunct="1"/>
            <a:r>
              <a:rPr lang="en-US" altLang="zh-CN" sz="4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年前端涉及的工作</a:t>
            </a:r>
            <a:endParaRPr lang="zh-CN" altLang="en-US" sz="40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Block Arc 62"/>
          <p:cNvSpPr/>
          <p:nvPr/>
        </p:nvSpPr>
        <p:spPr>
          <a:xfrm flipH="1">
            <a:off x="8390684" y="3968689"/>
            <a:ext cx="7071359" cy="7069518"/>
          </a:xfrm>
          <a:prstGeom prst="blockArc">
            <a:avLst>
              <a:gd name="adj1" fmla="val 5384245"/>
              <a:gd name="adj2" fmla="val 16203021"/>
              <a:gd name="adj3" fmla="val 615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57" tIns="91434" rIns="182857" bIns="91434" rtlCol="0" anchor="ctr"/>
          <a:lstStyle/>
          <a:p>
            <a:pPr algn="ctr" defTabSz="1828165" hangingPunct="1"/>
            <a:endParaRPr lang="en-US" sz="2600" kern="1200" dirty="0">
              <a:solidFill>
                <a:prstClr val="white"/>
              </a:solidFill>
            </a:endParaRPr>
          </a:p>
        </p:txBody>
      </p:sp>
      <p:sp>
        <p:nvSpPr>
          <p:cNvPr id="4" name="Oval 84"/>
          <p:cNvSpPr/>
          <p:nvPr/>
        </p:nvSpPr>
        <p:spPr>
          <a:xfrm>
            <a:off x="11319322" y="3560688"/>
            <a:ext cx="1171573" cy="11712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57" tIns="91434" rIns="182857" bIns="91434" rtlCol="0" anchor="ctr"/>
          <a:lstStyle/>
          <a:p>
            <a:pPr algn="ctr" defTabSz="1828165" hangingPunct="1"/>
            <a:r>
              <a:rPr lang="en-AU" sz="4200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" name="Oval 87"/>
          <p:cNvSpPr/>
          <p:nvPr/>
        </p:nvSpPr>
        <p:spPr>
          <a:xfrm>
            <a:off x="13763290" y="4621538"/>
            <a:ext cx="1171573" cy="11712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57" tIns="91434" rIns="182857" bIns="91434" rtlCol="0" anchor="ctr"/>
          <a:lstStyle/>
          <a:p>
            <a:pPr algn="ctr" defTabSz="1828165" hangingPunct="1"/>
            <a:r>
              <a:rPr lang="en-AU" sz="4200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sz="4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0"/>
          <p:cNvSpPr/>
          <p:nvPr/>
        </p:nvSpPr>
        <p:spPr>
          <a:xfrm>
            <a:off x="13763290" y="9147358"/>
            <a:ext cx="1171573" cy="11712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57" tIns="91434" rIns="182857" bIns="91434" rtlCol="0" anchor="ctr"/>
          <a:lstStyle/>
          <a:p>
            <a:pPr algn="ctr" defTabSz="1828165" hangingPunct="1"/>
            <a:r>
              <a:rPr lang="en-AU" sz="4200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sz="4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93"/>
          <p:cNvSpPr/>
          <p:nvPr/>
        </p:nvSpPr>
        <p:spPr>
          <a:xfrm>
            <a:off x="11319322" y="10130506"/>
            <a:ext cx="1171573" cy="11712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57" tIns="91434" rIns="182857" bIns="91434" rtlCol="0" anchor="ctr"/>
          <a:lstStyle/>
          <a:p>
            <a:pPr algn="ctr" defTabSz="1828165" hangingPunct="1"/>
            <a:r>
              <a:rPr lang="en-US" sz="4200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8" name="Oval 96"/>
          <p:cNvSpPr/>
          <p:nvPr/>
        </p:nvSpPr>
        <p:spPr>
          <a:xfrm>
            <a:off x="14625155" y="6849936"/>
            <a:ext cx="1171573" cy="11712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57" tIns="91434" rIns="182857" bIns="91434" rtlCol="0" anchor="ctr"/>
          <a:lstStyle/>
          <a:p>
            <a:pPr algn="ctr" defTabSz="1828165" hangingPunct="1"/>
            <a:r>
              <a:rPr lang="en-AU" sz="4200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sz="4200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Placeholder 32"/>
          <p:cNvSpPr txBox="1"/>
          <p:nvPr/>
        </p:nvSpPr>
        <p:spPr>
          <a:xfrm>
            <a:off x="15968253" y="7242658"/>
            <a:ext cx="5497166" cy="19181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713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自动化部署平台前端建设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 defTabSz="243713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问题统计平台前端建设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 defTabSz="243713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批量操作平台页面前端建设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 defTabSz="243713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告警信息平台页面设计及功能实现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 defTabSz="243713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0" name="Text Placeholder 33"/>
          <p:cNvSpPr txBox="1"/>
          <p:nvPr/>
        </p:nvSpPr>
        <p:spPr>
          <a:xfrm>
            <a:off x="15911576" y="6648028"/>
            <a:ext cx="5066867" cy="56020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713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运维部门前端开发</a:t>
            </a:r>
          </a:p>
        </p:txBody>
      </p:sp>
      <p:sp>
        <p:nvSpPr>
          <p:cNvPr id="11" name="Text Placeholder 32"/>
          <p:cNvSpPr txBox="1"/>
          <p:nvPr/>
        </p:nvSpPr>
        <p:spPr>
          <a:xfrm>
            <a:off x="15243864" y="10183972"/>
            <a:ext cx="5480015" cy="25001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713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运营平台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JS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功能模块开发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 defTabSz="243713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运营平台前端代码重构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 defTabSz="243713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企业版电子发票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WEB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及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H5 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前端建设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 defTabSz="243713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企业版还款项目前端建设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 defTabSz="243713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客服平台前端建设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 defTabSz="243713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2" name="Text Placeholder 33"/>
          <p:cNvSpPr txBox="1"/>
          <p:nvPr/>
        </p:nvSpPr>
        <p:spPr>
          <a:xfrm>
            <a:off x="15215484" y="9569568"/>
            <a:ext cx="6551226" cy="56020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713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运营平台、企业版、客服平台</a:t>
            </a:r>
          </a:p>
        </p:txBody>
      </p:sp>
      <p:sp>
        <p:nvSpPr>
          <p:cNvPr id="13" name="Text Placeholder 32"/>
          <p:cNvSpPr txBox="1"/>
          <p:nvPr/>
        </p:nvSpPr>
        <p:spPr>
          <a:xfrm>
            <a:off x="15210694" y="4609030"/>
            <a:ext cx="5684122" cy="15484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713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Web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收银台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3.0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前端重构改造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 defTabSz="243713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H5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收银台优化改造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 defTabSz="243713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“立码付”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H5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前端建设及优化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 defTabSz="243713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4" name="Text Placeholder 33"/>
          <p:cNvSpPr txBox="1"/>
          <p:nvPr/>
        </p:nvSpPr>
        <p:spPr>
          <a:xfrm>
            <a:off x="15131771" y="3956094"/>
            <a:ext cx="5066867" cy="56020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713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收银台</a:t>
            </a:r>
          </a:p>
        </p:txBody>
      </p:sp>
      <p:sp>
        <p:nvSpPr>
          <p:cNvPr id="15" name="Text Placeholder 32"/>
          <p:cNvSpPr txBox="1"/>
          <p:nvPr/>
        </p:nvSpPr>
        <p:spPr>
          <a:xfrm>
            <a:off x="5390927" y="3512152"/>
            <a:ext cx="5544906" cy="11193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243713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SAAS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联动支付管家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WEB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前端建设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 algn="r" defTabSz="243713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SAAS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微信公众号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H5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前端建设</a:t>
            </a:r>
          </a:p>
        </p:txBody>
      </p:sp>
      <p:sp>
        <p:nvSpPr>
          <p:cNvPr id="16" name="Text Placeholder 33"/>
          <p:cNvSpPr txBox="1"/>
          <p:nvPr/>
        </p:nvSpPr>
        <p:spPr>
          <a:xfrm>
            <a:off x="5919300" y="2770904"/>
            <a:ext cx="5066867" cy="56020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243713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36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SAAS</a:t>
            </a:r>
            <a:endParaRPr lang="zh-CN" altLang="en-US" sz="36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" panose="020B0503030202020304" pitchFamily="34" charset="0"/>
            </a:endParaRPr>
          </a:p>
        </p:txBody>
      </p:sp>
      <p:sp>
        <p:nvSpPr>
          <p:cNvPr id="17" name="Text Placeholder 32"/>
          <p:cNvSpPr txBox="1"/>
          <p:nvPr/>
        </p:nvSpPr>
        <p:spPr>
          <a:xfrm>
            <a:off x="4413760" y="10824254"/>
            <a:ext cx="6613410" cy="11193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243713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2017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年联动优势产品技术大会技术报名展示页面</a:t>
            </a:r>
          </a:p>
        </p:txBody>
      </p:sp>
      <p:sp>
        <p:nvSpPr>
          <p:cNvPr id="18" name="Text Placeholder 33"/>
          <p:cNvSpPr txBox="1"/>
          <p:nvPr/>
        </p:nvSpPr>
        <p:spPr>
          <a:xfrm>
            <a:off x="5899631" y="10230444"/>
            <a:ext cx="5066867" cy="56020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243713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" panose="020B0503030202020304" pitchFamily="34" charset="0"/>
              </a:rPr>
              <a:t>市场部相关前端开发</a:t>
            </a:r>
          </a:p>
        </p:txBody>
      </p:sp>
      <p:grpSp>
        <p:nvGrpSpPr>
          <p:cNvPr id="19" name="Group 2"/>
          <p:cNvGrpSpPr/>
          <p:nvPr/>
        </p:nvGrpSpPr>
        <p:grpSpPr>
          <a:xfrm>
            <a:off x="0" y="6155367"/>
            <a:ext cx="13185658" cy="2560426"/>
            <a:chOff x="0" y="3077587"/>
            <a:chExt cx="6592829" cy="1280546"/>
          </a:xfrm>
        </p:grpSpPr>
        <p:sp>
          <p:nvSpPr>
            <p:cNvPr id="20" name="Rectangle 1"/>
            <p:cNvSpPr/>
            <p:nvPr/>
          </p:nvSpPr>
          <p:spPr>
            <a:xfrm>
              <a:off x="0" y="3077587"/>
              <a:ext cx="5963177" cy="12805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165" hangingPunct="1"/>
              <a:endParaRPr lang="en-US" sz="2600" kern="1200" dirty="0">
                <a:solidFill>
                  <a:prstClr val="white"/>
                </a:solidFill>
              </a:endParaRPr>
            </a:p>
          </p:txBody>
        </p:sp>
        <p:sp>
          <p:nvSpPr>
            <p:cNvPr id="21" name="Oval 122"/>
            <p:cNvSpPr/>
            <p:nvPr/>
          </p:nvSpPr>
          <p:spPr>
            <a:xfrm>
              <a:off x="5312279" y="3077587"/>
              <a:ext cx="1280550" cy="12805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165" hangingPunct="1"/>
              <a:endParaRPr lang="en-AU" sz="7200" kern="1200" dirty="0">
                <a:solidFill>
                  <a:srgbClr val="FFFFFF"/>
                </a:solidFill>
                <a:latin typeface="FontAwesome" pitchFamily="2" charset="0"/>
              </a:endParaRPr>
            </a:p>
          </p:txBody>
        </p:sp>
        <p:sp>
          <p:nvSpPr>
            <p:cNvPr id="22" name="Oval 123"/>
            <p:cNvSpPr/>
            <p:nvPr/>
          </p:nvSpPr>
          <p:spPr>
            <a:xfrm>
              <a:off x="5437623" y="3202931"/>
              <a:ext cx="1029862" cy="10298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165" hangingPunct="1"/>
              <a:endParaRPr lang="en-AU" sz="7200" kern="1200" dirty="0">
                <a:solidFill>
                  <a:srgbClr val="9B9B9B"/>
                </a:solidFill>
                <a:latin typeface="FontAwesome" pitchFamily="2" charset="0"/>
              </a:endParaRPr>
            </a:p>
          </p:txBody>
        </p:sp>
        <p:sp>
          <p:nvSpPr>
            <p:cNvPr id="23" name="Text Placeholder 33"/>
            <p:cNvSpPr txBox="1"/>
            <p:nvPr/>
          </p:nvSpPr>
          <p:spPr>
            <a:xfrm>
              <a:off x="730033" y="3453422"/>
              <a:ext cx="4100823" cy="812408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5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5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en-US" altLang="zh-CN" sz="5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H5</a:t>
              </a:r>
              <a:r>
                <a:rPr lang="zh-CN" altLang="en-US" sz="5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前端涉及项目</a:t>
              </a:r>
              <a:endParaRPr lang="en-AU" sz="5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67184" y="-6391472"/>
            <a:ext cx="46717024" cy="1954863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2336017" y="4553744"/>
            <a:ext cx="9226777" cy="9846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828165" hangingPunct="1"/>
            <a:r>
              <a:rPr lang="en-US" altLang="zh-CN" sz="6400" kern="1200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2017</a:t>
            </a:r>
            <a:r>
              <a:rPr lang="zh-CN" altLang="en-US" sz="6400" kern="1200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年取得的成果与不足</a:t>
            </a:r>
          </a:p>
        </p:txBody>
      </p:sp>
      <p:sp>
        <p:nvSpPr>
          <p:cNvPr id="19" name="TextBox 11"/>
          <p:cNvSpPr txBox="1"/>
          <p:nvPr/>
        </p:nvSpPr>
        <p:spPr>
          <a:xfrm>
            <a:off x="12208516" y="6189565"/>
            <a:ext cx="2852097" cy="615573"/>
          </a:xfrm>
          <a:prstGeom prst="rect">
            <a:avLst/>
          </a:prstGeom>
          <a:noFill/>
        </p:spPr>
        <p:txBody>
          <a:bodyPr wrap="none" lIns="182897" tIns="91450" rIns="182897" bIns="91450" rtlCol="0">
            <a:spAutoFit/>
          </a:bodyPr>
          <a:lstStyle/>
          <a:p>
            <a:pPr marL="325120" lvl="1" indent="-325120" defTabSz="1828165" hangingPunct="1"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团队能力建设</a:t>
            </a:r>
            <a:endParaRPr lang="en-US" altLang="zh-CN" kern="1200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16003927" y="6189565"/>
            <a:ext cx="3570242" cy="615573"/>
          </a:xfrm>
          <a:prstGeom prst="rect">
            <a:avLst/>
          </a:prstGeom>
          <a:noFill/>
        </p:spPr>
        <p:txBody>
          <a:bodyPr wrap="none" lIns="182897" tIns="91450" rIns="182897" bIns="91450" rtlCol="0">
            <a:spAutoFit/>
          </a:bodyPr>
          <a:lstStyle/>
          <a:p>
            <a:pPr marL="325120" lvl="1" indent="-325120" defTabSz="1828165" hangingPunct="1"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前端工作取得成果</a:t>
            </a:r>
            <a:endParaRPr lang="en-US" altLang="zh-CN" kern="1200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12208516" y="6953579"/>
            <a:ext cx="3211170" cy="615573"/>
          </a:xfrm>
          <a:prstGeom prst="rect">
            <a:avLst/>
          </a:prstGeom>
          <a:noFill/>
        </p:spPr>
        <p:txBody>
          <a:bodyPr wrap="none" lIns="182897" tIns="91450" rIns="182897" bIns="91450" rtlCol="0">
            <a:spAutoFit/>
          </a:bodyPr>
          <a:lstStyle/>
          <a:p>
            <a:pPr marL="325120" lvl="1" indent="-325120" defTabSz="1828165" hangingPunct="1"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前端团队的不足</a:t>
            </a:r>
            <a:endParaRPr lang="en-US" altLang="zh-CN" kern="1200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19"/>
          <p:cNvSpPr txBox="1"/>
          <p:nvPr/>
        </p:nvSpPr>
        <p:spPr>
          <a:xfrm>
            <a:off x="12288404" y="2703235"/>
            <a:ext cx="5562184" cy="1969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828165" hangingPunct="1"/>
            <a:r>
              <a:rPr lang="en-US" altLang="zh-CN" sz="12800" kern="1200" dirty="0">
                <a:solidFill>
                  <a:srgbClr val="C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02</a:t>
            </a:r>
            <a:endParaRPr lang="en-GB" sz="12800" kern="120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2288405" y="5924938"/>
            <a:ext cx="970042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750840" y="705149"/>
            <a:ext cx="3447152" cy="800247"/>
          </a:xfrm>
          <a:prstGeom prst="rect">
            <a:avLst/>
          </a:prstGeom>
          <a:noFill/>
        </p:spPr>
        <p:txBody>
          <a:bodyPr wrap="none" lIns="182907" tIns="91454" rIns="182907" bIns="91454" rtlCol="0">
            <a:spAutoFit/>
          </a:bodyPr>
          <a:lstStyle/>
          <a:p>
            <a:pPr defTabSz="1828165" hangingPunct="1"/>
            <a:r>
              <a:rPr lang="zh-CN" altLang="en-US" sz="40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团队能力建设</a:t>
            </a:r>
          </a:p>
        </p:txBody>
      </p:sp>
      <p:sp>
        <p:nvSpPr>
          <p:cNvPr id="34" name="Freeform 6"/>
          <p:cNvSpPr/>
          <p:nvPr/>
        </p:nvSpPr>
        <p:spPr bwMode="auto">
          <a:xfrm>
            <a:off x="-205942" y="3137596"/>
            <a:ext cx="22356626" cy="10945216"/>
          </a:xfrm>
          <a:custGeom>
            <a:avLst/>
            <a:gdLst>
              <a:gd name="T0" fmla="*/ 0 w 2926"/>
              <a:gd name="T1" fmla="*/ 1135 h 2051"/>
              <a:gd name="T2" fmla="*/ 2430 w 2926"/>
              <a:gd name="T3" fmla="*/ 219 h 2051"/>
              <a:gd name="T4" fmla="*/ 2299 w 2926"/>
              <a:gd name="T5" fmla="*/ 184 h 2051"/>
              <a:gd name="T6" fmla="*/ 2830 w 2926"/>
              <a:gd name="T7" fmla="*/ 0 h 2051"/>
              <a:gd name="T8" fmla="*/ 2926 w 2926"/>
              <a:gd name="T9" fmla="*/ 347 h 2051"/>
              <a:gd name="T10" fmla="*/ 2759 w 2926"/>
              <a:gd name="T11" fmla="*/ 297 h 2051"/>
              <a:gd name="T12" fmla="*/ 0 w 2926"/>
              <a:gd name="T13" fmla="*/ 2051 h 2051"/>
              <a:gd name="T14" fmla="*/ 0 w 2926"/>
              <a:gd name="T15" fmla="*/ 1135 h 2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6" h="2051">
                <a:moveTo>
                  <a:pt x="0" y="1135"/>
                </a:moveTo>
                <a:cubicBezTo>
                  <a:pt x="0" y="1135"/>
                  <a:pt x="1636" y="928"/>
                  <a:pt x="2430" y="219"/>
                </a:cubicBezTo>
                <a:cubicBezTo>
                  <a:pt x="2299" y="184"/>
                  <a:pt x="2299" y="184"/>
                  <a:pt x="2299" y="184"/>
                </a:cubicBezTo>
                <a:cubicBezTo>
                  <a:pt x="2830" y="0"/>
                  <a:pt x="2830" y="0"/>
                  <a:pt x="2830" y="0"/>
                </a:cubicBezTo>
                <a:cubicBezTo>
                  <a:pt x="2926" y="347"/>
                  <a:pt x="2926" y="347"/>
                  <a:pt x="2926" y="347"/>
                </a:cubicBezTo>
                <a:cubicBezTo>
                  <a:pt x="2759" y="297"/>
                  <a:pt x="2759" y="297"/>
                  <a:pt x="2759" y="297"/>
                </a:cubicBezTo>
                <a:cubicBezTo>
                  <a:pt x="2759" y="297"/>
                  <a:pt x="2100" y="1316"/>
                  <a:pt x="0" y="2051"/>
                </a:cubicBezTo>
                <a:lnTo>
                  <a:pt x="0" y="1135"/>
                </a:lnTo>
                <a:close/>
              </a:path>
            </a:pathLst>
          </a:custGeom>
          <a:solidFill>
            <a:schemeClr val="bg1">
              <a:lumMod val="20000"/>
              <a:lumOff val="80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lIns="182907" tIns="91454" rIns="182907" bIns="91454" rtlCol="0" anchor="ctr"/>
          <a:lstStyle/>
          <a:p>
            <a:pPr algn="ctr" defTabSz="1828800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078712" y="8962728"/>
            <a:ext cx="3248726" cy="3247876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800000"/>
          </a:ln>
          <a:effectLst>
            <a:outerShdw blurRad="241300" dist="38100" dir="5400000" sx="90000" sy="-19000" rotWithShape="0">
              <a:srgbClr val="595959">
                <a:alpha val="10000"/>
              </a:srgb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 defTabSz="1828800"/>
            <a:r>
              <a:rPr lang="zh-CN" altLang="en-US" sz="4000" dirty="0">
                <a:solidFill>
                  <a:prstClr val="white"/>
                </a:solidFill>
                <a:latin typeface="Calibri Light" panose="020F0302020204030204"/>
                <a:ea typeface="微软雅黑" panose="020B0503020204020204" pitchFamily="34" charset="-122"/>
              </a:rPr>
              <a:t>前端开发能力</a:t>
            </a:r>
          </a:p>
        </p:txBody>
      </p:sp>
      <p:sp>
        <p:nvSpPr>
          <p:cNvPr id="36" name="椭圆 35"/>
          <p:cNvSpPr/>
          <p:nvPr/>
        </p:nvSpPr>
        <p:spPr>
          <a:xfrm>
            <a:off x="9437864" y="7161744"/>
            <a:ext cx="3252239" cy="3251388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miter lim="800000"/>
          </a:ln>
          <a:effectLst>
            <a:outerShdw blurRad="241300" dist="38100" dir="5400000" sx="90000" sy="-19000" rotWithShape="0">
              <a:srgbClr val="595959">
                <a:alpha val="10000"/>
              </a:srgb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 defTabSz="182880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dirty="0">
                <a:solidFill>
                  <a:prstClr val="white"/>
                </a:solidFill>
                <a:latin typeface="Calibri Light" panose="020F0302020204030204"/>
                <a:ea typeface="微软雅黑" panose="020B0503020204020204" pitchFamily="34" charset="-122"/>
              </a:rPr>
              <a:t>应用优化能力</a:t>
            </a:r>
          </a:p>
        </p:txBody>
      </p:sp>
      <p:sp>
        <p:nvSpPr>
          <p:cNvPr id="37" name="椭圆 36"/>
          <p:cNvSpPr/>
          <p:nvPr/>
        </p:nvSpPr>
        <p:spPr>
          <a:xfrm>
            <a:off x="15439503" y="4554424"/>
            <a:ext cx="3252239" cy="3251388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  <a:miter lim="800000"/>
          </a:ln>
          <a:effectLst>
            <a:outerShdw blurRad="241300" dist="38100" dir="5400000" sx="90000" sy="-19000" rotWithShape="0">
              <a:srgbClr val="595959">
                <a:alpha val="10000"/>
              </a:srgb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 defTabSz="182880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dirty="0">
                <a:solidFill>
                  <a:prstClr val="white"/>
                </a:solidFill>
                <a:latin typeface="Calibri Light" panose="020F0302020204030204"/>
                <a:ea typeface="微软雅黑" panose="020B0503020204020204" pitchFamily="34" charset="-122"/>
              </a:rPr>
              <a:t>用户体验提升方案</a:t>
            </a:r>
          </a:p>
        </p:txBody>
      </p:sp>
      <p:cxnSp>
        <p:nvCxnSpPr>
          <p:cNvPr id="38" name="肘形连接符 37"/>
          <p:cNvCxnSpPr>
            <a:stCxn id="35" idx="0"/>
            <a:endCxn id="39" idx="3"/>
          </p:cNvCxnSpPr>
          <p:nvPr/>
        </p:nvCxnSpPr>
        <p:spPr>
          <a:xfrm rot="5400000" flipH="1" flipV="1">
            <a:off x="3996955" y="5929074"/>
            <a:ext cx="3739775" cy="2327535"/>
          </a:xfrm>
          <a:prstGeom prst="bentConnector4">
            <a:avLst>
              <a:gd name="adj1" fmla="val 27162"/>
              <a:gd name="adj2" fmla="val 109822"/>
            </a:avLst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dash"/>
            <a:miter lim="800000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1910287" y="3514779"/>
            <a:ext cx="5120323" cy="3416348"/>
          </a:xfrm>
          <a:prstGeom prst="rect">
            <a:avLst/>
          </a:prstGeom>
        </p:spPr>
        <p:txBody>
          <a:bodyPr wrap="square" lIns="182907" tIns="91454" rIns="182907" bIns="91454">
            <a:spAutoFit/>
          </a:bodyPr>
          <a:lstStyle/>
          <a:p>
            <a:pPr marL="457200" indent="-457200" algn="just" defTabSz="18288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制定了</a:t>
            </a:r>
            <a:r>
              <a:rPr lang="en-US" altLang="zh-CN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前端开发流程及开规范</a:t>
            </a:r>
            <a:r>
              <a:rPr lang="en-US" altLang="zh-CN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统一了前端开发流程和开发标准。</a:t>
            </a:r>
            <a:endParaRPr lang="en-US" altLang="zh-CN" sz="2000" dirty="0">
              <a:solidFill>
                <a:srgbClr val="595959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18288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首次运用</a:t>
            </a:r>
            <a:r>
              <a:rPr lang="en-US" altLang="zh-CN" sz="2000" dirty="0" err="1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Bootshrap</a:t>
            </a:r>
            <a:r>
              <a:rPr lang="zh-CN" altLang="en-US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前端框架和</a:t>
            </a:r>
            <a:r>
              <a:rPr lang="en-US" altLang="zh-CN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 HTTP</a:t>
            </a:r>
            <a:r>
              <a:rPr lang="zh-CN" altLang="en-US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 提升前端开发及自测效率。</a:t>
            </a:r>
          </a:p>
          <a:p>
            <a:pPr marL="457200" indent="-457200" algn="just" defTabSz="18288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我们加入前端代码评审、</a:t>
            </a:r>
            <a:r>
              <a:rPr lang="en-US" altLang="zh-CN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产品静态校验流程，保证了前端开发质量。</a:t>
            </a:r>
          </a:p>
        </p:txBody>
      </p:sp>
      <p:cxnSp>
        <p:nvCxnSpPr>
          <p:cNvPr id="40" name="肘形连接符 39"/>
          <p:cNvCxnSpPr>
            <a:stCxn id="36" idx="0"/>
            <a:endCxn id="41" idx="3"/>
          </p:cNvCxnSpPr>
          <p:nvPr/>
        </p:nvCxnSpPr>
        <p:spPr>
          <a:xfrm rot="5400000" flipH="1" flipV="1">
            <a:off x="10946941" y="4185833"/>
            <a:ext cx="3092954" cy="2858869"/>
          </a:xfrm>
          <a:prstGeom prst="bentConnector4">
            <a:avLst>
              <a:gd name="adj1" fmla="val 41044"/>
              <a:gd name="adj2" fmla="val 107996"/>
            </a:avLst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dash"/>
            <a:miter lim="800000"/>
          </a:ln>
          <a:effectLst/>
        </p:spPr>
      </p:cxnSp>
      <p:sp>
        <p:nvSpPr>
          <p:cNvPr id="41" name="矩形 40"/>
          <p:cNvSpPr/>
          <p:nvPr/>
        </p:nvSpPr>
        <p:spPr>
          <a:xfrm>
            <a:off x="10175776" y="3514778"/>
            <a:ext cx="3747077" cy="1108024"/>
          </a:xfrm>
          <a:prstGeom prst="rect">
            <a:avLst/>
          </a:prstGeom>
        </p:spPr>
        <p:txBody>
          <a:bodyPr wrap="square" lIns="182907" tIns="91454" rIns="182907" bIns="91454">
            <a:spAutoFit/>
          </a:bodyPr>
          <a:lstStyle/>
          <a:p>
            <a:pPr algn="just" defTabSz="1828800">
              <a:lnSpc>
                <a:spcPct val="150000"/>
              </a:lnSpc>
            </a:pPr>
            <a:r>
              <a:rPr lang="zh-CN" altLang="en-US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文件及</a:t>
            </a:r>
            <a:r>
              <a:rPr lang="en-US" altLang="zh-CN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文件整合</a:t>
            </a:r>
            <a:endParaRPr lang="en-US" altLang="zh-CN" sz="2000" dirty="0">
              <a:solidFill>
                <a:srgbClr val="595959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828800">
              <a:lnSpc>
                <a:spcPct val="150000"/>
              </a:lnSpc>
            </a:pPr>
            <a:r>
              <a:rPr lang="zh-CN" altLang="en-US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运用图片压缩工具。</a:t>
            </a:r>
          </a:p>
        </p:txBody>
      </p:sp>
      <p:cxnSp>
        <p:nvCxnSpPr>
          <p:cNvPr id="42" name="肘形连接符 41"/>
          <p:cNvCxnSpPr>
            <a:stCxn id="37" idx="4"/>
            <a:endCxn id="43" idx="1"/>
          </p:cNvCxnSpPr>
          <p:nvPr/>
        </p:nvCxnSpPr>
        <p:spPr>
          <a:xfrm rot="5400000">
            <a:off x="14877707" y="8864522"/>
            <a:ext cx="3246627" cy="1129207"/>
          </a:xfrm>
          <a:prstGeom prst="bentConnector4">
            <a:avLst>
              <a:gd name="adj1" fmla="val 27667"/>
              <a:gd name="adj2" fmla="val 120244"/>
            </a:avLst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dash"/>
            <a:miter lim="800000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15936416" y="9602284"/>
            <a:ext cx="5366034" cy="2900309"/>
          </a:xfrm>
          <a:prstGeom prst="rect">
            <a:avLst/>
          </a:prstGeom>
        </p:spPr>
        <p:txBody>
          <a:bodyPr wrap="square" lIns="182907" tIns="91454" rIns="182907" bIns="91454">
            <a:spAutoFit/>
          </a:bodyPr>
          <a:lstStyle/>
          <a:p>
            <a:pPr marL="228600" indent="-228600" algn="just" defTabSz="914400">
              <a:lnSpc>
                <a:spcPct val="150000"/>
              </a:lnSpc>
            </a:pPr>
            <a:r>
              <a:rPr lang="zh-CN" altLang="en-US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支付管家项目中 运用百度统计插件 进行了前端用户行为数据收集的工作。我们收集到了用户设备信息、浏览器信息、用户访问量、用户页面停留时间、用户点击热力图等相关数据。为</a:t>
            </a:r>
            <a:r>
              <a:rPr lang="en-US" altLang="zh-CN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2000" dirty="0">
                <a:solidFill>
                  <a:srgbClr val="595959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产品用户体验优化方向提供了有力的数据支撑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3" presetClass="entr" presetSubtype="272" fill="hold" grpId="0" nodeType="afterEffect"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23" presetClass="entr" presetSubtype="272" fill="hold" grpId="0" nodeType="afterEffect"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23" presetClass="entr" presetSubtype="272" fill="hold" grpId="0" nodeType="afterEffect"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 animBg="1"/>
      <p:bldP spid="35" grpId="0" animBg="1"/>
      <p:bldP spid="36" grpId="0" animBg="1"/>
      <p:bldP spid="37" grpId="0" animBg="1"/>
      <p:bldP spid="39" grpId="0"/>
      <p:bldP spid="41" grpId="0"/>
      <p:bldP spid="43" grpId="0"/>
    </p:bldLst>
  </p:timing>
</p:sld>
</file>

<file path=ppt/theme/theme1.xml><?xml version="1.0" encoding="utf-8"?>
<a:theme xmlns:a="http://schemas.openxmlformats.org/drawingml/2006/main" name="1_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33ppt.com">
  <a:themeElements>
    <a:clrScheme name="自定义 45">
      <a:dk1>
        <a:srgbClr val="595959"/>
      </a:dk1>
      <a:lt1>
        <a:sysClr val="window" lastClr="FFFFFF"/>
      </a:lt1>
      <a:dk2>
        <a:srgbClr val="595959"/>
      </a:dk2>
      <a:lt2>
        <a:srgbClr val="EEECE1"/>
      </a:lt2>
      <a:accent1>
        <a:srgbClr val="C00000"/>
      </a:accent1>
      <a:accent2>
        <a:srgbClr val="9B9B9B"/>
      </a:accent2>
      <a:accent3>
        <a:srgbClr val="C00000"/>
      </a:accent3>
      <a:accent4>
        <a:srgbClr val="9B9B9B"/>
      </a:accent4>
      <a:accent5>
        <a:srgbClr val="C00000"/>
      </a:accent5>
      <a:accent6>
        <a:srgbClr val="9B9B9B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ww.33ppt.com">
  <a:themeElements>
    <a:clrScheme name="自定义 45">
      <a:dk1>
        <a:srgbClr val="595959"/>
      </a:dk1>
      <a:lt1>
        <a:sysClr val="window" lastClr="FFFFFF"/>
      </a:lt1>
      <a:dk2>
        <a:srgbClr val="595959"/>
      </a:dk2>
      <a:lt2>
        <a:srgbClr val="EEECE1"/>
      </a:lt2>
      <a:accent1>
        <a:srgbClr val="C00000"/>
      </a:accent1>
      <a:accent2>
        <a:srgbClr val="9B9B9B"/>
      </a:accent2>
      <a:accent3>
        <a:srgbClr val="C00000"/>
      </a:accent3>
      <a:accent4>
        <a:srgbClr val="9B9B9B"/>
      </a:accent4>
      <a:accent5>
        <a:srgbClr val="C00000"/>
      </a:accent5>
      <a:accent6>
        <a:srgbClr val="9B9B9B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www.33ppt.com">
  <a:themeElements>
    <a:clrScheme name="自定义 45">
      <a:dk1>
        <a:srgbClr val="595959"/>
      </a:dk1>
      <a:lt1>
        <a:sysClr val="window" lastClr="FFFFFF"/>
      </a:lt1>
      <a:dk2>
        <a:srgbClr val="595959"/>
      </a:dk2>
      <a:lt2>
        <a:srgbClr val="EEECE1"/>
      </a:lt2>
      <a:accent1>
        <a:srgbClr val="C00000"/>
      </a:accent1>
      <a:accent2>
        <a:srgbClr val="9B9B9B"/>
      </a:accent2>
      <a:accent3>
        <a:srgbClr val="C00000"/>
      </a:accent3>
      <a:accent4>
        <a:srgbClr val="9B9B9B"/>
      </a:accent4>
      <a:accent5>
        <a:srgbClr val="C00000"/>
      </a:accent5>
      <a:accent6>
        <a:srgbClr val="9B9B9B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www.33ppt.com">
  <a:themeElements>
    <a:clrScheme name="自定义 45">
      <a:dk1>
        <a:srgbClr val="595959"/>
      </a:dk1>
      <a:lt1>
        <a:sysClr val="window" lastClr="FFFFFF"/>
      </a:lt1>
      <a:dk2>
        <a:srgbClr val="595959"/>
      </a:dk2>
      <a:lt2>
        <a:srgbClr val="EEECE1"/>
      </a:lt2>
      <a:accent1>
        <a:srgbClr val="C00000"/>
      </a:accent1>
      <a:accent2>
        <a:srgbClr val="9B9B9B"/>
      </a:accent2>
      <a:accent3>
        <a:srgbClr val="C00000"/>
      </a:accent3>
      <a:accent4>
        <a:srgbClr val="9B9B9B"/>
      </a:accent4>
      <a:accent5>
        <a:srgbClr val="C00000"/>
      </a:accent5>
      <a:accent6>
        <a:srgbClr val="9B9B9B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5">
    <a:dk1>
      <a:srgbClr val="595959"/>
    </a:dk1>
    <a:lt1>
      <a:sysClr val="window" lastClr="FFFFFF"/>
    </a:lt1>
    <a:dk2>
      <a:srgbClr val="595959"/>
    </a:dk2>
    <a:lt2>
      <a:srgbClr val="EEECE1"/>
    </a:lt2>
    <a:accent1>
      <a:srgbClr val="C00000"/>
    </a:accent1>
    <a:accent2>
      <a:srgbClr val="9B9B9B"/>
    </a:accent2>
    <a:accent3>
      <a:srgbClr val="C00000"/>
    </a:accent3>
    <a:accent4>
      <a:srgbClr val="9B9B9B"/>
    </a:accent4>
    <a:accent5>
      <a:srgbClr val="C00000"/>
    </a:accent5>
    <a:accent6>
      <a:srgbClr val="9B9B9B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自定义 45">
    <a:dk1>
      <a:srgbClr val="595959"/>
    </a:dk1>
    <a:lt1>
      <a:sysClr val="window" lastClr="FFFFFF"/>
    </a:lt1>
    <a:dk2>
      <a:srgbClr val="595959"/>
    </a:dk2>
    <a:lt2>
      <a:srgbClr val="EEECE1"/>
    </a:lt2>
    <a:accent1>
      <a:srgbClr val="C00000"/>
    </a:accent1>
    <a:accent2>
      <a:srgbClr val="9B9B9B"/>
    </a:accent2>
    <a:accent3>
      <a:srgbClr val="C00000"/>
    </a:accent3>
    <a:accent4>
      <a:srgbClr val="9B9B9B"/>
    </a:accent4>
    <a:accent5>
      <a:srgbClr val="C00000"/>
    </a:accent5>
    <a:accent6>
      <a:srgbClr val="9B9B9B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自定义 45">
    <a:dk1>
      <a:srgbClr val="595959"/>
    </a:dk1>
    <a:lt1>
      <a:sysClr val="window" lastClr="FFFFFF"/>
    </a:lt1>
    <a:dk2>
      <a:srgbClr val="595959"/>
    </a:dk2>
    <a:lt2>
      <a:srgbClr val="EEECE1"/>
    </a:lt2>
    <a:accent1>
      <a:srgbClr val="C00000"/>
    </a:accent1>
    <a:accent2>
      <a:srgbClr val="9B9B9B"/>
    </a:accent2>
    <a:accent3>
      <a:srgbClr val="C00000"/>
    </a:accent3>
    <a:accent4>
      <a:srgbClr val="9B9B9B"/>
    </a:accent4>
    <a:accent5>
      <a:srgbClr val="C00000"/>
    </a:accent5>
    <a:accent6>
      <a:srgbClr val="9B9B9B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1257</Words>
  <Application>Microsoft Office PowerPoint</Application>
  <PresentationFormat>自定义</PresentationFormat>
  <Paragraphs>176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45" baseType="lpstr">
      <vt:lpstr>Clear Sans</vt:lpstr>
      <vt:lpstr>FontAwesome</vt:lpstr>
      <vt:lpstr>Gill Sans</vt:lpstr>
      <vt:lpstr>Helvetica Light</vt:lpstr>
      <vt:lpstr>Helvetica Neue</vt:lpstr>
      <vt:lpstr>Helvetica Neue Light</vt:lpstr>
      <vt:lpstr>Lato Regular</vt:lpstr>
      <vt:lpstr>Raleway</vt:lpstr>
      <vt:lpstr>Raleway SemiBold</vt:lpstr>
      <vt:lpstr>华文黑体</vt:lpstr>
      <vt:lpstr>宋体</vt:lpstr>
      <vt:lpstr>微软雅黑</vt:lpstr>
      <vt:lpstr>张海山锐线体简</vt:lpstr>
      <vt:lpstr>Arial</vt:lpstr>
      <vt:lpstr>Calibri</vt:lpstr>
      <vt:lpstr>Calibri Light</vt:lpstr>
      <vt:lpstr>Helvetica</vt:lpstr>
      <vt:lpstr>Impact</vt:lpstr>
      <vt:lpstr>Times New Roman</vt:lpstr>
      <vt:lpstr>1_Default</vt:lpstr>
      <vt:lpstr>www.33ppt.com</vt:lpstr>
      <vt:lpstr>1_www.33ppt.com</vt:lpstr>
      <vt:lpstr>3_www.33ppt.com</vt:lpstr>
      <vt:lpstr>2_www.33ppt.com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vose</dc:creator>
  <cp:lastModifiedBy>admin</cp:lastModifiedBy>
  <cp:revision>1192</cp:revision>
  <dcterms:created xsi:type="dcterms:W3CDTF">2017-01-10T10:28:00Z</dcterms:created>
  <dcterms:modified xsi:type="dcterms:W3CDTF">2018-01-25T07:49:14Z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