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1" r:id="rId3"/>
    <p:sldId id="296" r:id="rId4"/>
    <p:sldId id="295" r:id="rId5"/>
    <p:sldId id="297" r:id="rId6"/>
    <p:sldId id="298" r:id="rId7"/>
    <p:sldId id="299" r:id="rId8"/>
    <p:sldId id="302" r:id="rId9"/>
    <p:sldId id="300" r:id="rId10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2"/>
      <p:bold r:id="rId13"/>
      <p:italic r:id="rId14"/>
      <p:boldItalic r:id="rId15"/>
    </p:embeddedFont>
    <p:embeddedFont>
      <p:font typeface="IBM Plex Sans Light" panose="020B0403050203000203" pitchFamily="34" charset="0"/>
      <p:regular r:id="rId16"/>
      <p:bold r:id="rId17"/>
      <p:italic r:id="rId18"/>
      <p:boldItalic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B78B2-6A9A-4E77-A73A-86FCA6EA1197}" v="13" dt="2023-05-25T13:18:39.269"/>
  </p1510:revLst>
</p1510:revInfo>
</file>

<file path=ppt/tableStyles.xml><?xml version="1.0" encoding="utf-8"?>
<a:tblStyleLst xmlns:a="http://schemas.openxmlformats.org/drawingml/2006/main" def="{083DE01E-45EE-4B1A-B4AA-23BBC71A313A}">
  <a:tblStyle styleId="{083DE01E-45EE-4B1A-B4AA-23BBC71A31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44576A-F971-4820-8222-A4C219A6C2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resse Pierre" userId="904087ad-c8d5-4f7f-8b5c-be566f4c6fce" providerId="ADAL" clId="{72DB78B2-6A9A-4E77-A73A-86FCA6EA1197}"/>
    <pc:docChg chg="undo custSel addSld delSld modSld sldOrd">
      <pc:chgData name="Devresse Pierre" userId="904087ad-c8d5-4f7f-8b5c-be566f4c6fce" providerId="ADAL" clId="{72DB78B2-6A9A-4E77-A73A-86FCA6EA1197}" dt="2023-05-31T09:16:58.341" v="2886" actId="313"/>
      <pc:docMkLst>
        <pc:docMk/>
      </pc:docMkLst>
      <pc:sldChg chg="addSp delSp modSp mod">
        <pc:chgData name="Devresse Pierre" userId="904087ad-c8d5-4f7f-8b5c-be566f4c6fce" providerId="ADAL" clId="{72DB78B2-6A9A-4E77-A73A-86FCA6EA1197}" dt="2023-05-31T09:10:30.860" v="2876" actId="790"/>
        <pc:sldMkLst>
          <pc:docMk/>
          <pc:sldMk cId="0" sldId="256"/>
        </pc:sldMkLst>
        <pc:spChg chg="add del mod">
          <ac:chgData name="Devresse Pierre" userId="904087ad-c8d5-4f7f-8b5c-be566f4c6fce" providerId="ADAL" clId="{72DB78B2-6A9A-4E77-A73A-86FCA6EA1197}" dt="2023-05-25T11:10:39.089" v="68"/>
          <ac:spMkLst>
            <pc:docMk/>
            <pc:sldMk cId="0" sldId="256"/>
            <ac:spMk id="2" creationId="{241E35C1-5EB0-A01B-1E8E-7EA59D6838D9}"/>
          </ac:spMkLst>
        </pc:spChg>
        <pc:spChg chg="add mod">
          <ac:chgData name="Devresse Pierre" userId="904087ad-c8d5-4f7f-8b5c-be566f4c6fce" providerId="ADAL" clId="{72DB78B2-6A9A-4E77-A73A-86FCA6EA1197}" dt="2023-05-31T09:10:30.860" v="2876" actId="790"/>
          <ac:spMkLst>
            <pc:docMk/>
            <pc:sldMk cId="0" sldId="256"/>
            <ac:spMk id="3" creationId="{BC79EFB8-0283-8104-626D-F5A12713C728}"/>
          </ac:spMkLst>
        </pc:spChg>
        <pc:spChg chg="mod">
          <ac:chgData name="Devresse Pierre" userId="904087ad-c8d5-4f7f-8b5c-be566f4c6fce" providerId="ADAL" clId="{72DB78B2-6A9A-4E77-A73A-86FCA6EA1197}" dt="2023-05-31T09:10:25.376" v="2875" actId="2"/>
          <ac:spMkLst>
            <pc:docMk/>
            <pc:sldMk cId="0" sldId="256"/>
            <ac:spMk id="157" creationId="{00000000-0000-0000-0000-000000000000}"/>
          </ac:spMkLst>
        </pc:spChg>
        <pc:picChg chg="add mod">
          <ac:chgData name="Devresse Pierre" userId="904087ad-c8d5-4f7f-8b5c-be566f4c6fce" providerId="ADAL" clId="{72DB78B2-6A9A-4E77-A73A-86FCA6EA1197}" dt="2023-05-25T11:15:38.629" v="119" actId="1076"/>
          <ac:picMkLst>
            <pc:docMk/>
            <pc:sldMk cId="0" sldId="256"/>
            <ac:picMk id="5" creationId="{56EE758E-C694-1B3B-D537-D5BDDC3F0833}"/>
          </ac:picMkLst>
        </pc:picChg>
      </pc:sldChg>
      <pc:sldChg chg="del ord modNotes">
        <pc:chgData name="Devresse Pierre" userId="904087ad-c8d5-4f7f-8b5c-be566f4c6fce" providerId="ADAL" clId="{72DB78B2-6A9A-4E77-A73A-86FCA6EA1197}" dt="2023-05-31T09:06:57.761" v="2841" actId="47"/>
        <pc:sldMkLst>
          <pc:docMk/>
          <pc:sldMk cId="0" sldId="257"/>
        </pc:sldMkLst>
      </pc:sldChg>
      <pc:sldChg chg="del ord modNotes">
        <pc:chgData name="Devresse Pierre" userId="904087ad-c8d5-4f7f-8b5c-be566f4c6fce" providerId="ADAL" clId="{72DB78B2-6A9A-4E77-A73A-86FCA6EA1197}" dt="2023-05-31T09:06:57.997" v="2842" actId="47"/>
        <pc:sldMkLst>
          <pc:docMk/>
          <pc:sldMk cId="0" sldId="258"/>
        </pc:sldMkLst>
      </pc:sldChg>
      <pc:sldChg chg="del ord modNotes">
        <pc:chgData name="Devresse Pierre" userId="904087ad-c8d5-4f7f-8b5c-be566f4c6fce" providerId="ADAL" clId="{72DB78B2-6A9A-4E77-A73A-86FCA6EA1197}" dt="2023-05-31T09:06:56.082" v="2838" actId="47"/>
        <pc:sldMkLst>
          <pc:docMk/>
          <pc:sldMk cId="0" sldId="259"/>
        </pc:sldMkLst>
      </pc:sldChg>
      <pc:sldChg chg="del ord modNotes">
        <pc:chgData name="Devresse Pierre" userId="904087ad-c8d5-4f7f-8b5c-be566f4c6fce" providerId="ADAL" clId="{72DB78B2-6A9A-4E77-A73A-86FCA6EA1197}" dt="2023-05-31T09:06:56.616" v="2839" actId="47"/>
        <pc:sldMkLst>
          <pc:docMk/>
          <pc:sldMk cId="0" sldId="260"/>
        </pc:sldMkLst>
      </pc:sldChg>
      <pc:sldChg chg="addSp modSp mod">
        <pc:chgData name="Devresse Pierre" userId="904087ad-c8d5-4f7f-8b5c-be566f4c6fce" providerId="ADAL" clId="{72DB78B2-6A9A-4E77-A73A-86FCA6EA1197}" dt="2023-05-25T13:18:44.050" v="2681" actId="1076"/>
        <pc:sldMkLst>
          <pc:docMk/>
          <pc:sldMk cId="0" sldId="261"/>
        </pc:sldMkLst>
        <pc:spChg chg="mod">
          <ac:chgData name="Devresse Pierre" userId="904087ad-c8d5-4f7f-8b5c-be566f4c6fce" providerId="ADAL" clId="{72DB78B2-6A9A-4E77-A73A-86FCA6EA1197}" dt="2023-05-25T13:18:39.269" v="2680"/>
          <ac:spMkLst>
            <pc:docMk/>
            <pc:sldMk cId="0" sldId="261"/>
            <ac:spMk id="3" creationId="{C6966FCD-D613-98A1-CED0-BA6D1F2DA70E}"/>
          </ac:spMkLst>
        </pc:spChg>
        <pc:spChg chg="mod">
          <ac:chgData name="Devresse Pierre" userId="904087ad-c8d5-4f7f-8b5c-be566f4c6fce" providerId="ADAL" clId="{72DB78B2-6A9A-4E77-A73A-86FCA6EA1197}" dt="2023-05-25T13:18:39.269" v="2680"/>
          <ac:spMkLst>
            <pc:docMk/>
            <pc:sldMk cId="0" sldId="261"/>
            <ac:spMk id="4" creationId="{015B908A-BC94-DE34-38DF-3906C046AAFE}"/>
          </ac:spMkLst>
        </pc:spChg>
        <pc:spChg chg="mod">
          <ac:chgData name="Devresse Pierre" userId="904087ad-c8d5-4f7f-8b5c-be566f4c6fce" providerId="ADAL" clId="{72DB78B2-6A9A-4E77-A73A-86FCA6EA1197}" dt="2023-05-25T13:18:39.269" v="2680"/>
          <ac:spMkLst>
            <pc:docMk/>
            <pc:sldMk cId="0" sldId="261"/>
            <ac:spMk id="5" creationId="{0CAB3288-0873-48C5-4FDF-6C5DCECE391F}"/>
          </ac:spMkLst>
        </pc:spChg>
        <pc:spChg chg="mod">
          <ac:chgData name="Devresse Pierre" userId="904087ad-c8d5-4f7f-8b5c-be566f4c6fce" providerId="ADAL" clId="{72DB78B2-6A9A-4E77-A73A-86FCA6EA1197}" dt="2023-05-25T13:18:39.269" v="2680"/>
          <ac:spMkLst>
            <pc:docMk/>
            <pc:sldMk cId="0" sldId="261"/>
            <ac:spMk id="6" creationId="{14CD0741-6C17-AF22-E5F8-77B519869CD8}"/>
          </ac:spMkLst>
        </pc:spChg>
        <pc:spChg chg="mod">
          <ac:chgData name="Devresse Pierre" userId="904087ad-c8d5-4f7f-8b5c-be566f4c6fce" providerId="ADAL" clId="{72DB78B2-6A9A-4E77-A73A-86FCA6EA1197}" dt="2023-05-25T13:18:39.269" v="2680"/>
          <ac:spMkLst>
            <pc:docMk/>
            <pc:sldMk cId="0" sldId="261"/>
            <ac:spMk id="7" creationId="{AF710C5E-9861-ADFB-50D3-B273350FCBA7}"/>
          </ac:spMkLst>
        </pc:spChg>
        <pc:spChg chg="mod">
          <ac:chgData name="Devresse Pierre" userId="904087ad-c8d5-4f7f-8b5c-be566f4c6fce" providerId="ADAL" clId="{72DB78B2-6A9A-4E77-A73A-86FCA6EA1197}" dt="2023-05-25T11:17:41.061" v="157" actId="20577"/>
          <ac:spMkLst>
            <pc:docMk/>
            <pc:sldMk cId="0" sldId="261"/>
            <ac:spMk id="191" creationId="{00000000-0000-0000-0000-000000000000}"/>
          </ac:spMkLst>
        </pc:spChg>
        <pc:spChg chg="mod">
          <ac:chgData name="Devresse Pierre" userId="904087ad-c8d5-4f7f-8b5c-be566f4c6fce" providerId="ADAL" clId="{72DB78B2-6A9A-4E77-A73A-86FCA6EA1197}" dt="2023-05-25T12:16:07.557" v="798" actId="20577"/>
          <ac:spMkLst>
            <pc:docMk/>
            <pc:sldMk cId="0" sldId="261"/>
            <ac:spMk id="192" creationId="{00000000-0000-0000-0000-000000000000}"/>
          </ac:spMkLst>
        </pc:spChg>
        <pc:grpChg chg="add mod">
          <ac:chgData name="Devresse Pierre" userId="904087ad-c8d5-4f7f-8b5c-be566f4c6fce" providerId="ADAL" clId="{72DB78B2-6A9A-4E77-A73A-86FCA6EA1197}" dt="2023-05-25T13:18:44.050" v="2681" actId="1076"/>
          <ac:grpSpMkLst>
            <pc:docMk/>
            <pc:sldMk cId="0" sldId="261"/>
            <ac:grpSpMk id="2" creationId="{BB50F79F-4E9E-6132-BA49-18EDEE6EA624}"/>
          </ac:grpSpMkLst>
        </pc:grpChg>
      </pc:sldChg>
      <pc:sldChg chg="del">
        <pc:chgData name="Devresse Pierre" userId="904087ad-c8d5-4f7f-8b5c-be566f4c6fce" providerId="ADAL" clId="{72DB78B2-6A9A-4E77-A73A-86FCA6EA1197}" dt="2023-05-31T09:06:53.729" v="2836" actId="47"/>
        <pc:sldMkLst>
          <pc:docMk/>
          <pc:sldMk cId="0" sldId="262"/>
        </pc:sldMkLst>
      </pc:sldChg>
      <pc:sldChg chg="del">
        <pc:chgData name="Devresse Pierre" userId="904087ad-c8d5-4f7f-8b5c-be566f4c6fce" providerId="ADAL" clId="{72DB78B2-6A9A-4E77-A73A-86FCA6EA1197}" dt="2023-05-31T09:06:55.455" v="2837" actId="47"/>
        <pc:sldMkLst>
          <pc:docMk/>
          <pc:sldMk cId="0" sldId="263"/>
        </pc:sldMkLst>
      </pc:sldChg>
      <pc:sldChg chg="del">
        <pc:chgData name="Devresse Pierre" userId="904087ad-c8d5-4f7f-8b5c-be566f4c6fce" providerId="ADAL" clId="{72DB78B2-6A9A-4E77-A73A-86FCA6EA1197}" dt="2023-05-31T09:06:57.385" v="2840" actId="47"/>
        <pc:sldMkLst>
          <pc:docMk/>
          <pc:sldMk cId="0" sldId="264"/>
        </pc:sldMkLst>
      </pc:sldChg>
      <pc:sldChg chg="del">
        <pc:chgData name="Devresse Pierre" userId="904087ad-c8d5-4f7f-8b5c-be566f4c6fce" providerId="ADAL" clId="{72DB78B2-6A9A-4E77-A73A-86FCA6EA1197}" dt="2023-05-31T09:06:58.437" v="2843" actId="47"/>
        <pc:sldMkLst>
          <pc:docMk/>
          <pc:sldMk cId="0" sldId="265"/>
        </pc:sldMkLst>
      </pc:sldChg>
      <pc:sldChg chg="del">
        <pc:chgData name="Devresse Pierre" userId="904087ad-c8d5-4f7f-8b5c-be566f4c6fce" providerId="ADAL" clId="{72DB78B2-6A9A-4E77-A73A-86FCA6EA1197}" dt="2023-05-31T09:06:58.829" v="2844" actId="47"/>
        <pc:sldMkLst>
          <pc:docMk/>
          <pc:sldMk cId="0" sldId="266"/>
        </pc:sldMkLst>
      </pc:sldChg>
      <pc:sldChg chg="del">
        <pc:chgData name="Devresse Pierre" userId="904087ad-c8d5-4f7f-8b5c-be566f4c6fce" providerId="ADAL" clId="{72DB78B2-6A9A-4E77-A73A-86FCA6EA1197}" dt="2023-05-31T09:06:59.222" v="2845" actId="47"/>
        <pc:sldMkLst>
          <pc:docMk/>
          <pc:sldMk cId="0" sldId="267"/>
        </pc:sldMkLst>
      </pc:sldChg>
      <pc:sldChg chg="del">
        <pc:chgData name="Devresse Pierre" userId="904087ad-c8d5-4f7f-8b5c-be566f4c6fce" providerId="ADAL" clId="{72DB78B2-6A9A-4E77-A73A-86FCA6EA1197}" dt="2023-05-31T09:06:59.692" v="2846" actId="47"/>
        <pc:sldMkLst>
          <pc:docMk/>
          <pc:sldMk cId="0" sldId="268"/>
        </pc:sldMkLst>
      </pc:sldChg>
      <pc:sldChg chg="del">
        <pc:chgData name="Devresse Pierre" userId="904087ad-c8d5-4f7f-8b5c-be566f4c6fce" providerId="ADAL" clId="{72DB78B2-6A9A-4E77-A73A-86FCA6EA1197}" dt="2023-05-31T09:07:00.242" v="2847" actId="47"/>
        <pc:sldMkLst>
          <pc:docMk/>
          <pc:sldMk cId="0" sldId="269"/>
        </pc:sldMkLst>
      </pc:sldChg>
      <pc:sldChg chg="del">
        <pc:chgData name="Devresse Pierre" userId="904087ad-c8d5-4f7f-8b5c-be566f4c6fce" providerId="ADAL" clId="{72DB78B2-6A9A-4E77-A73A-86FCA6EA1197}" dt="2023-05-31T09:07:01.135" v="2848" actId="47"/>
        <pc:sldMkLst>
          <pc:docMk/>
          <pc:sldMk cId="0" sldId="270"/>
        </pc:sldMkLst>
      </pc:sldChg>
      <pc:sldChg chg="del">
        <pc:chgData name="Devresse Pierre" userId="904087ad-c8d5-4f7f-8b5c-be566f4c6fce" providerId="ADAL" clId="{72DB78B2-6A9A-4E77-A73A-86FCA6EA1197}" dt="2023-05-31T09:07:01.668" v="2849" actId="47"/>
        <pc:sldMkLst>
          <pc:docMk/>
          <pc:sldMk cId="0" sldId="271"/>
        </pc:sldMkLst>
      </pc:sldChg>
      <pc:sldChg chg="del">
        <pc:chgData name="Devresse Pierre" userId="904087ad-c8d5-4f7f-8b5c-be566f4c6fce" providerId="ADAL" clId="{72DB78B2-6A9A-4E77-A73A-86FCA6EA1197}" dt="2023-05-31T09:07:02.406" v="2850" actId="47"/>
        <pc:sldMkLst>
          <pc:docMk/>
          <pc:sldMk cId="0" sldId="272"/>
        </pc:sldMkLst>
      </pc:sldChg>
      <pc:sldChg chg="del">
        <pc:chgData name="Devresse Pierre" userId="904087ad-c8d5-4f7f-8b5c-be566f4c6fce" providerId="ADAL" clId="{72DB78B2-6A9A-4E77-A73A-86FCA6EA1197}" dt="2023-05-31T09:07:03.050" v="2851" actId="47"/>
        <pc:sldMkLst>
          <pc:docMk/>
          <pc:sldMk cId="0" sldId="273"/>
        </pc:sldMkLst>
      </pc:sldChg>
      <pc:sldChg chg="del">
        <pc:chgData name="Devresse Pierre" userId="904087ad-c8d5-4f7f-8b5c-be566f4c6fce" providerId="ADAL" clId="{72DB78B2-6A9A-4E77-A73A-86FCA6EA1197}" dt="2023-05-31T09:07:03.882" v="2852" actId="47"/>
        <pc:sldMkLst>
          <pc:docMk/>
          <pc:sldMk cId="0" sldId="274"/>
        </pc:sldMkLst>
      </pc:sldChg>
      <pc:sldChg chg="del">
        <pc:chgData name="Devresse Pierre" userId="904087ad-c8d5-4f7f-8b5c-be566f4c6fce" providerId="ADAL" clId="{72DB78B2-6A9A-4E77-A73A-86FCA6EA1197}" dt="2023-05-31T09:07:04.590" v="2853" actId="47"/>
        <pc:sldMkLst>
          <pc:docMk/>
          <pc:sldMk cId="0" sldId="275"/>
        </pc:sldMkLst>
      </pc:sldChg>
      <pc:sldChg chg="del">
        <pc:chgData name="Devresse Pierre" userId="904087ad-c8d5-4f7f-8b5c-be566f4c6fce" providerId="ADAL" clId="{72DB78B2-6A9A-4E77-A73A-86FCA6EA1197}" dt="2023-05-31T09:07:06.787" v="2854" actId="47"/>
        <pc:sldMkLst>
          <pc:docMk/>
          <pc:sldMk cId="0" sldId="276"/>
        </pc:sldMkLst>
      </pc:sldChg>
      <pc:sldChg chg="del">
        <pc:chgData name="Devresse Pierre" userId="904087ad-c8d5-4f7f-8b5c-be566f4c6fce" providerId="ADAL" clId="{72DB78B2-6A9A-4E77-A73A-86FCA6EA1197}" dt="2023-05-31T09:07:07.682" v="2855" actId="47"/>
        <pc:sldMkLst>
          <pc:docMk/>
          <pc:sldMk cId="0" sldId="277"/>
        </pc:sldMkLst>
      </pc:sldChg>
      <pc:sldChg chg="del">
        <pc:chgData name="Devresse Pierre" userId="904087ad-c8d5-4f7f-8b5c-be566f4c6fce" providerId="ADAL" clId="{72DB78B2-6A9A-4E77-A73A-86FCA6EA1197}" dt="2023-05-31T09:07:08.577" v="2856" actId="47"/>
        <pc:sldMkLst>
          <pc:docMk/>
          <pc:sldMk cId="0" sldId="278"/>
        </pc:sldMkLst>
      </pc:sldChg>
      <pc:sldChg chg="del">
        <pc:chgData name="Devresse Pierre" userId="904087ad-c8d5-4f7f-8b5c-be566f4c6fce" providerId="ADAL" clId="{72DB78B2-6A9A-4E77-A73A-86FCA6EA1197}" dt="2023-05-31T09:07:09.136" v="2857" actId="47"/>
        <pc:sldMkLst>
          <pc:docMk/>
          <pc:sldMk cId="0" sldId="279"/>
        </pc:sldMkLst>
      </pc:sldChg>
      <pc:sldChg chg="del">
        <pc:chgData name="Devresse Pierre" userId="904087ad-c8d5-4f7f-8b5c-be566f4c6fce" providerId="ADAL" clId="{72DB78B2-6A9A-4E77-A73A-86FCA6EA1197}" dt="2023-05-31T09:07:09.644" v="2858" actId="47"/>
        <pc:sldMkLst>
          <pc:docMk/>
          <pc:sldMk cId="0" sldId="280"/>
        </pc:sldMkLst>
      </pc:sldChg>
      <pc:sldChg chg="del">
        <pc:chgData name="Devresse Pierre" userId="904087ad-c8d5-4f7f-8b5c-be566f4c6fce" providerId="ADAL" clId="{72DB78B2-6A9A-4E77-A73A-86FCA6EA1197}" dt="2023-05-31T09:07:10.319" v="2859" actId="47"/>
        <pc:sldMkLst>
          <pc:docMk/>
          <pc:sldMk cId="0" sldId="281"/>
        </pc:sldMkLst>
      </pc:sldChg>
      <pc:sldChg chg="del">
        <pc:chgData name="Devresse Pierre" userId="904087ad-c8d5-4f7f-8b5c-be566f4c6fce" providerId="ADAL" clId="{72DB78B2-6A9A-4E77-A73A-86FCA6EA1197}" dt="2023-05-31T09:07:10.868" v="2860" actId="47"/>
        <pc:sldMkLst>
          <pc:docMk/>
          <pc:sldMk cId="0" sldId="282"/>
        </pc:sldMkLst>
      </pc:sldChg>
      <pc:sldChg chg="del">
        <pc:chgData name="Devresse Pierre" userId="904087ad-c8d5-4f7f-8b5c-be566f4c6fce" providerId="ADAL" clId="{72DB78B2-6A9A-4E77-A73A-86FCA6EA1197}" dt="2023-05-31T09:07:11.465" v="2861" actId="47"/>
        <pc:sldMkLst>
          <pc:docMk/>
          <pc:sldMk cId="0" sldId="283"/>
        </pc:sldMkLst>
      </pc:sldChg>
      <pc:sldChg chg="del">
        <pc:chgData name="Devresse Pierre" userId="904087ad-c8d5-4f7f-8b5c-be566f4c6fce" providerId="ADAL" clId="{72DB78B2-6A9A-4E77-A73A-86FCA6EA1197}" dt="2023-05-31T09:07:11.941" v="2862" actId="47"/>
        <pc:sldMkLst>
          <pc:docMk/>
          <pc:sldMk cId="0" sldId="284"/>
        </pc:sldMkLst>
      </pc:sldChg>
      <pc:sldChg chg="del">
        <pc:chgData name="Devresse Pierre" userId="904087ad-c8d5-4f7f-8b5c-be566f4c6fce" providerId="ADAL" clId="{72DB78B2-6A9A-4E77-A73A-86FCA6EA1197}" dt="2023-05-31T09:07:12.468" v="2863" actId="47"/>
        <pc:sldMkLst>
          <pc:docMk/>
          <pc:sldMk cId="0" sldId="285"/>
        </pc:sldMkLst>
      </pc:sldChg>
      <pc:sldChg chg="del">
        <pc:chgData name="Devresse Pierre" userId="904087ad-c8d5-4f7f-8b5c-be566f4c6fce" providerId="ADAL" clId="{72DB78B2-6A9A-4E77-A73A-86FCA6EA1197}" dt="2023-05-31T09:07:12.953" v="2864" actId="47"/>
        <pc:sldMkLst>
          <pc:docMk/>
          <pc:sldMk cId="0" sldId="286"/>
        </pc:sldMkLst>
      </pc:sldChg>
      <pc:sldChg chg="del">
        <pc:chgData name="Devresse Pierre" userId="904087ad-c8d5-4f7f-8b5c-be566f4c6fce" providerId="ADAL" clId="{72DB78B2-6A9A-4E77-A73A-86FCA6EA1197}" dt="2023-05-31T09:07:13.488" v="2865" actId="47"/>
        <pc:sldMkLst>
          <pc:docMk/>
          <pc:sldMk cId="0" sldId="287"/>
        </pc:sldMkLst>
      </pc:sldChg>
      <pc:sldChg chg="del">
        <pc:chgData name="Devresse Pierre" userId="904087ad-c8d5-4f7f-8b5c-be566f4c6fce" providerId="ADAL" clId="{72DB78B2-6A9A-4E77-A73A-86FCA6EA1197}" dt="2023-05-31T09:07:14.022" v="2866" actId="47"/>
        <pc:sldMkLst>
          <pc:docMk/>
          <pc:sldMk cId="0" sldId="288"/>
        </pc:sldMkLst>
      </pc:sldChg>
      <pc:sldChg chg="del">
        <pc:chgData name="Devresse Pierre" userId="904087ad-c8d5-4f7f-8b5c-be566f4c6fce" providerId="ADAL" clId="{72DB78B2-6A9A-4E77-A73A-86FCA6EA1197}" dt="2023-05-31T09:07:14.651" v="2867" actId="47"/>
        <pc:sldMkLst>
          <pc:docMk/>
          <pc:sldMk cId="0" sldId="289"/>
        </pc:sldMkLst>
      </pc:sldChg>
      <pc:sldChg chg="del">
        <pc:chgData name="Devresse Pierre" userId="904087ad-c8d5-4f7f-8b5c-be566f4c6fce" providerId="ADAL" clId="{72DB78B2-6A9A-4E77-A73A-86FCA6EA1197}" dt="2023-05-31T09:07:15.147" v="2868" actId="47"/>
        <pc:sldMkLst>
          <pc:docMk/>
          <pc:sldMk cId="0" sldId="290"/>
        </pc:sldMkLst>
      </pc:sldChg>
      <pc:sldChg chg="del">
        <pc:chgData name="Devresse Pierre" userId="904087ad-c8d5-4f7f-8b5c-be566f4c6fce" providerId="ADAL" clId="{72DB78B2-6A9A-4E77-A73A-86FCA6EA1197}" dt="2023-05-31T09:07:15.718" v="2869" actId="47"/>
        <pc:sldMkLst>
          <pc:docMk/>
          <pc:sldMk cId="0" sldId="291"/>
        </pc:sldMkLst>
      </pc:sldChg>
      <pc:sldChg chg="del">
        <pc:chgData name="Devresse Pierre" userId="904087ad-c8d5-4f7f-8b5c-be566f4c6fce" providerId="ADAL" clId="{72DB78B2-6A9A-4E77-A73A-86FCA6EA1197}" dt="2023-05-31T09:07:16.315" v="2870" actId="47"/>
        <pc:sldMkLst>
          <pc:docMk/>
          <pc:sldMk cId="0" sldId="292"/>
        </pc:sldMkLst>
      </pc:sldChg>
      <pc:sldChg chg="del">
        <pc:chgData name="Devresse Pierre" userId="904087ad-c8d5-4f7f-8b5c-be566f4c6fce" providerId="ADAL" clId="{72DB78B2-6A9A-4E77-A73A-86FCA6EA1197}" dt="2023-05-31T09:07:16.865" v="2871" actId="47"/>
        <pc:sldMkLst>
          <pc:docMk/>
          <pc:sldMk cId="0" sldId="293"/>
        </pc:sldMkLst>
      </pc:sldChg>
      <pc:sldChg chg="del">
        <pc:chgData name="Devresse Pierre" userId="904087ad-c8d5-4f7f-8b5c-be566f4c6fce" providerId="ADAL" clId="{72DB78B2-6A9A-4E77-A73A-86FCA6EA1197}" dt="2023-05-31T09:07:18.941" v="2872" actId="47"/>
        <pc:sldMkLst>
          <pc:docMk/>
          <pc:sldMk cId="0" sldId="294"/>
        </pc:sldMkLst>
      </pc:sldChg>
      <pc:sldChg chg="addSp modSp add mod">
        <pc:chgData name="Devresse Pierre" userId="904087ad-c8d5-4f7f-8b5c-be566f4c6fce" providerId="ADAL" clId="{72DB78B2-6A9A-4E77-A73A-86FCA6EA1197}" dt="2023-05-31T09:11:40.102" v="2879" actId="790"/>
        <pc:sldMkLst>
          <pc:docMk/>
          <pc:sldMk cId="2493518502" sldId="295"/>
        </pc:sldMkLst>
        <pc:spChg chg="mod">
          <ac:chgData name="Devresse Pierre" userId="904087ad-c8d5-4f7f-8b5c-be566f4c6fce" providerId="ADAL" clId="{72DB78B2-6A9A-4E77-A73A-86FCA6EA1197}" dt="2023-05-25T12:58:50.038" v="1599"/>
          <ac:spMkLst>
            <pc:docMk/>
            <pc:sldMk cId="2493518502" sldId="295"/>
            <ac:spMk id="3" creationId="{8313244F-5F1E-425D-5CF0-DC2C9F771403}"/>
          </ac:spMkLst>
        </pc:spChg>
        <pc:spChg chg="mod">
          <ac:chgData name="Devresse Pierre" userId="904087ad-c8d5-4f7f-8b5c-be566f4c6fce" providerId="ADAL" clId="{72DB78B2-6A9A-4E77-A73A-86FCA6EA1197}" dt="2023-05-25T12:58:50.038" v="1599"/>
          <ac:spMkLst>
            <pc:docMk/>
            <pc:sldMk cId="2493518502" sldId="295"/>
            <ac:spMk id="4" creationId="{3BD62D86-04EF-8815-7A56-FCF4C4E7691D}"/>
          </ac:spMkLst>
        </pc:spChg>
        <pc:spChg chg="mod">
          <ac:chgData name="Devresse Pierre" userId="904087ad-c8d5-4f7f-8b5c-be566f4c6fce" providerId="ADAL" clId="{72DB78B2-6A9A-4E77-A73A-86FCA6EA1197}" dt="2023-05-25T12:58:50.038" v="1599"/>
          <ac:spMkLst>
            <pc:docMk/>
            <pc:sldMk cId="2493518502" sldId="295"/>
            <ac:spMk id="5" creationId="{C7CCBCD2-1EA2-4073-61BD-FF12F772C3C2}"/>
          </ac:spMkLst>
        </pc:spChg>
        <pc:spChg chg="mod">
          <ac:chgData name="Devresse Pierre" userId="904087ad-c8d5-4f7f-8b5c-be566f4c6fce" providerId="ADAL" clId="{72DB78B2-6A9A-4E77-A73A-86FCA6EA1197}" dt="2023-05-25T13:04:50.725" v="2153" actId="20577"/>
          <ac:spMkLst>
            <pc:docMk/>
            <pc:sldMk cId="2493518502" sldId="295"/>
            <ac:spMk id="191" creationId="{00000000-0000-0000-0000-000000000000}"/>
          </ac:spMkLst>
        </pc:spChg>
        <pc:spChg chg="mod">
          <ac:chgData name="Devresse Pierre" userId="904087ad-c8d5-4f7f-8b5c-be566f4c6fce" providerId="ADAL" clId="{72DB78B2-6A9A-4E77-A73A-86FCA6EA1197}" dt="2023-05-31T09:11:40.102" v="2879" actId="790"/>
          <ac:spMkLst>
            <pc:docMk/>
            <pc:sldMk cId="2493518502" sldId="295"/>
            <ac:spMk id="192" creationId="{00000000-0000-0000-0000-000000000000}"/>
          </ac:spMkLst>
        </pc:spChg>
        <pc:grpChg chg="add mod">
          <ac:chgData name="Devresse Pierre" userId="904087ad-c8d5-4f7f-8b5c-be566f4c6fce" providerId="ADAL" clId="{72DB78B2-6A9A-4E77-A73A-86FCA6EA1197}" dt="2023-05-25T12:58:55.521" v="1600" actId="1076"/>
          <ac:grpSpMkLst>
            <pc:docMk/>
            <pc:sldMk cId="2493518502" sldId="295"/>
            <ac:grpSpMk id="2" creationId="{603AAD8E-9C47-FC54-7F5E-146EC0966BB4}"/>
          </ac:grpSpMkLst>
        </pc:grpChg>
      </pc:sldChg>
      <pc:sldChg chg="addSp delSp modSp add mod ord">
        <pc:chgData name="Devresse Pierre" userId="904087ad-c8d5-4f7f-8b5c-be566f4c6fce" providerId="ADAL" clId="{72DB78B2-6A9A-4E77-A73A-86FCA6EA1197}" dt="2023-05-25T12:48:29.393" v="1171"/>
        <pc:sldMkLst>
          <pc:docMk/>
          <pc:sldMk cId="1009844446" sldId="296"/>
        </pc:sldMkLst>
        <pc:spChg chg="add del mod">
          <ac:chgData name="Devresse Pierre" userId="904087ad-c8d5-4f7f-8b5c-be566f4c6fce" providerId="ADAL" clId="{72DB78B2-6A9A-4E77-A73A-86FCA6EA1197}" dt="2023-05-25T12:48:02.133" v="1168" actId="478"/>
          <ac:spMkLst>
            <pc:docMk/>
            <pc:sldMk cId="1009844446" sldId="296"/>
            <ac:spMk id="3" creationId="{7B1D2D9E-4438-A175-1A57-91370EA28BEA}"/>
          </ac:spMkLst>
        </pc:spChg>
        <pc:spChg chg="mod">
          <ac:chgData name="Devresse Pierre" userId="904087ad-c8d5-4f7f-8b5c-be566f4c6fce" providerId="ADAL" clId="{72DB78B2-6A9A-4E77-A73A-86FCA6EA1197}" dt="2023-05-25T12:48:19.841" v="1169" actId="1076"/>
          <ac:spMkLst>
            <pc:docMk/>
            <pc:sldMk cId="1009844446" sldId="296"/>
            <ac:spMk id="179" creationId="{00000000-0000-0000-0000-000000000000}"/>
          </ac:spMkLst>
        </pc:spChg>
        <pc:spChg chg="del">
          <ac:chgData name="Devresse Pierre" userId="904087ad-c8d5-4f7f-8b5c-be566f4c6fce" providerId="ADAL" clId="{72DB78B2-6A9A-4E77-A73A-86FCA6EA1197}" dt="2023-05-25T12:47:57.678" v="1167" actId="478"/>
          <ac:spMkLst>
            <pc:docMk/>
            <pc:sldMk cId="1009844446" sldId="296"/>
            <ac:spMk id="180" creationId="{00000000-0000-0000-0000-000000000000}"/>
          </ac:spMkLst>
        </pc:spChg>
      </pc:sldChg>
      <pc:sldChg chg="addSp modSp add mod">
        <pc:chgData name="Devresse Pierre" userId="904087ad-c8d5-4f7f-8b5c-be566f4c6fce" providerId="ADAL" clId="{72DB78B2-6A9A-4E77-A73A-86FCA6EA1197}" dt="2023-05-31T09:16:58.341" v="2886" actId="313"/>
        <pc:sldMkLst>
          <pc:docMk/>
          <pc:sldMk cId="644480664" sldId="297"/>
        </pc:sldMkLst>
        <pc:spChg chg="mod">
          <ac:chgData name="Devresse Pierre" userId="904087ad-c8d5-4f7f-8b5c-be566f4c6fce" providerId="ADAL" clId="{72DB78B2-6A9A-4E77-A73A-86FCA6EA1197}" dt="2023-05-25T12:59:33.312" v="1601"/>
          <ac:spMkLst>
            <pc:docMk/>
            <pc:sldMk cId="644480664" sldId="297"/>
            <ac:spMk id="3" creationId="{8475EDA5-8BD0-3A10-2A96-CD8F52671412}"/>
          </ac:spMkLst>
        </pc:spChg>
        <pc:spChg chg="mod">
          <ac:chgData name="Devresse Pierre" userId="904087ad-c8d5-4f7f-8b5c-be566f4c6fce" providerId="ADAL" clId="{72DB78B2-6A9A-4E77-A73A-86FCA6EA1197}" dt="2023-05-25T12:59:33.312" v="1601"/>
          <ac:spMkLst>
            <pc:docMk/>
            <pc:sldMk cId="644480664" sldId="297"/>
            <ac:spMk id="4" creationId="{26EA3255-CE5B-964B-DB2D-F0B6F63E5D38}"/>
          </ac:spMkLst>
        </pc:spChg>
        <pc:spChg chg="mod">
          <ac:chgData name="Devresse Pierre" userId="904087ad-c8d5-4f7f-8b5c-be566f4c6fce" providerId="ADAL" clId="{72DB78B2-6A9A-4E77-A73A-86FCA6EA1197}" dt="2023-05-25T13:04:44.561" v="2151" actId="20577"/>
          <ac:spMkLst>
            <pc:docMk/>
            <pc:sldMk cId="644480664" sldId="297"/>
            <ac:spMk id="191" creationId="{00000000-0000-0000-0000-000000000000}"/>
          </ac:spMkLst>
        </pc:spChg>
        <pc:spChg chg="mod">
          <ac:chgData name="Devresse Pierre" userId="904087ad-c8d5-4f7f-8b5c-be566f4c6fce" providerId="ADAL" clId="{72DB78B2-6A9A-4E77-A73A-86FCA6EA1197}" dt="2023-05-31T09:16:58.341" v="2886" actId="313"/>
          <ac:spMkLst>
            <pc:docMk/>
            <pc:sldMk cId="644480664" sldId="297"/>
            <ac:spMk id="192" creationId="{00000000-0000-0000-0000-000000000000}"/>
          </ac:spMkLst>
        </pc:spChg>
        <pc:grpChg chg="add mod">
          <ac:chgData name="Devresse Pierre" userId="904087ad-c8d5-4f7f-8b5c-be566f4c6fce" providerId="ADAL" clId="{72DB78B2-6A9A-4E77-A73A-86FCA6EA1197}" dt="2023-05-25T12:59:40.583" v="1603" actId="1076"/>
          <ac:grpSpMkLst>
            <pc:docMk/>
            <pc:sldMk cId="644480664" sldId="297"/>
            <ac:grpSpMk id="2" creationId="{00449B1C-4C60-A8C4-24D5-936786A84D8E}"/>
          </ac:grpSpMkLst>
        </pc:grpChg>
      </pc:sldChg>
      <pc:sldChg chg="addSp modSp add mod">
        <pc:chgData name="Devresse Pierre" userId="904087ad-c8d5-4f7f-8b5c-be566f4c6fce" providerId="ADAL" clId="{72DB78B2-6A9A-4E77-A73A-86FCA6EA1197}" dt="2023-05-31T09:04:04.920" v="2765" actId="20577"/>
        <pc:sldMkLst>
          <pc:docMk/>
          <pc:sldMk cId="1880113688" sldId="298"/>
        </pc:sldMkLst>
        <pc:spChg chg="mod">
          <ac:chgData name="Devresse Pierre" userId="904087ad-c8d5-4f7f-8b5c-be566f4c6fce" providerId="ADAL" clId="{72DB78B2-6A9A-4E77-A73A-86FCA6EA1197}" dt="2023-05-25T13:00:20.162" v="1604"/>
          <ac:spMkLst>
            <pc:docMk/>
            <pc:sldMk cId="1880113688" sldId="298"/>
            <ac:spMk id="3" creationId="{A9FF567C-E48E-DFE6-D14D-79D9F48EA932}"/>
          </ac:spMkLst>
        </pc:spChg>
        <pc:spChg chg="mod">
          <ac:chgData name="Devresse Pierre" userId="904087ad-c8d5-4f7f-8b5c-be566f4c6fce" providerId="ADAL" clId="{72DB78B2-6A9A-4E77-A73A-86FCA6EA1197}" dt="2023-05-25T13:00:20.162" v="1604"/>
          <ac:spMkLst>
            <pc:docMk/>
            <pc:sldMk cId="1880113688" sldId="298"/>
            <ac:spMk id="4" creationId="{247747CE-D95E-E3B6-62D4-7F7AD5B5F02A}"/>
          </ac:spMkLst>
        </pc:spChg>
        <pc:spChg chg="mod">
          <ac:chgData name="Devresse Pierre" userId="904087ad-c8d5-4f7f-8b5c-be566f4c6fce" providerId="ADAL" clId="{72DB78B2-6A9A-4E77-A73A-86FCA6EA1197}" dt="2023-05-25T13:00:20.162" v="1604"/>
          <ac:spMkLst>
            <pc:docMk/>
            <pc:sldMk cId="1880113688" sldId="298"/>
            <ac:spMk id="5" creationId="{345CAB28-3D02-44A9-4027-9C986EA0A555}"/>
          </ac:spMkLst>
        </pc:spChg>
        <pc:spChg chg="mod">
          <ac:chgData name="Devresse Pierre" userId="904087ad-c8d5-4f7f-8b5c-be566f4c6fce" providerId="ADAL" clId="{72DB78B2-6A9A-4E77-A73A-86FCA6EA1197}" dt="2023-05-25T13:00:20.162" v="1604"/>
          <ac:spMkLst>
            <pc:docMk/>
            <pc:sldMk cId="1880113688" sldId="298"/>
            <ac:spMk id="6" creationId="{95A5FF5F-378F-82C4-CA23-1269A474E2CB}"/>
          </ac:spMkLst>
        </pc:spChg>
        <pc:spChg chg="mod">
          <ac:chgData name="Devresse Pierre" userId="904087ad-c8d5-4f7f-8b5c-be566f4c6fce" providerId="ADAL" clId="{72DB78B2-6A9A-4E77-A73A-86FCA6EA1197}" dt="2023-05-25T13:04:39.339" v="2149" actId="20577"/>
          <ac:spMkLst>
            <pc:docMk/>
            <pc:sldMk cId="1880113688" sldId="298"/>
            <ac:spMk id="191" creationId="{00000000-0000-0000-0000-000000000000}"/>
          </ac:spMkLst>
        </pc:spChg>
        <pc:spChg chg="mod">
          <ac:chgData name="Devresse Pierre" userId="904087ad-c8d5-4f7f-8b5c-be566f4c6fce" providerId="ADAL" clId="{72DB78B2-6A9A-4E77-A73A-86FCA6EA1197}" dt="2023-05-31T09:04:04.920" v="2765" actId="20577"/>
          <ac:spMkLst>
            <pc:docMk/>
            <pc:sldMk cId="1880113688" sldId="298"/>
            <ac:spMk id="192" creationId="{00000000-0000-0000-0000-000000000000}"/>
          </ac:spMkLst>
        </pc:spChg>
        <pc:grpChg chg="add mod">
          <ac:chgData name="Devresse Pierre" userId="904087ad-c8d5-4f7f-8b5c-be566f4c6fce" providerId="ADAL" clId="{72DB78B2-6A9A-4E77-A73A-86FCA6EA1197}" dt="2023-05-25T13:00:27.247" v="1605" actId="1076"/>
          <ac:grpSpMkLst>
            <pc:docMk/>
            <pc:sldMk cId="1880113688" sldId="298"/>
            <ac:grpSpMk id="2" creationId="{56E3B57B-378E-4A4A-5D39-0DF740AD6CAA}"/>
          </ac:grpSpMkLst>
        </pc:grpChg>
      </pc:sldChg>
      <pc:sldChg chg="addSp delSp modSp add mod">
        <pc:chgData name="Devresse Pierre" userId="904087ad-c8d5-4f7f-8b5c-be566f4c6fce" providerId="ADAL" clId="{72DB78B2-6A9A-4E77-A73A-86FCA6EA1197}" dt="2023-05-31T09:06:29.857" v="2835" actId="20577"/>
        <pc:sldMkLst>
          <pc:docMk/>
          <pc:sldMk cId="4290454990" sldId="299"/>
        </pc:sldMkLst>
        <pc:spChg chg="mod">
          <ac:chgData name="Devresse Pierre" userId="904087ad-c8d5-4f7f-8b5c-be566f4c6fce" providerId="ADAL" clId="{72DB78B2-6A9A-4E77-A73A-86FCA6EA1197}" dt="2023-05-25T13:04:35.023" v="2147" actId="20577"/>
          <ac:spMkLst>
            <pc:docMk/>
            <pc:sldMk cId="4290454990" sldId="299"/>
            <ac:spMk id="191" creationId="{00000000-0000-0000-0000-000000000000}"/>
          </ac:spMkLst>
        </pc:spChg>
        <pc:spChg chg="mod">
          <ac:chgData name="Devresse Pierre" userId="904087ad-c8d5-4f7f-8b5c-be566f4c6fce" providerId="ADAL" clId="{72DB78B2-6A9A-4E77-A73A-86FCA6EA1197}" dt="2023-05-31T09:06:29.857" v="2835" actId="20577"/>
          <ac:spMkLst>
            <pc:docMk/>
            <pc:sldMk cId="4290454990" sldId="299"/>
            <ac:spMk id="192" creationId="{00000000-0000-0000-0000-000000000000}"/>
          </ac:spMkLst>
        </pc:spChg>
        <pc:grpChg chg="mod">
          <ac:chgData name="Devresse Pierre" userId="904087ad-c8d5-4f7f-8b5c-be566f4c6fce" providerId="ADAL" clId="{72DB78B2-6A9A-4E77-A73A-86FCA6EA1197}" dt="2023-05-25T13:04:14.662" v="1936" actId="1076"/>
          <ac:grpSpMkLst>
            <pc:docMk/>
            <pc:sldMk cId="4290454990" sldId="299"/>
            <ac:grpSpMk id="2" creationId="{56E3B57B-378E-4A4A-5D39-0DF740AD6CAA}"/>
          </ac:grpSpMkLst>
        </pc:grpChg>
        <pc:picChg chg="add del">
          <ac:chgData name="Devresse Pierre" userId="904087ad-c8d5-4f7f-8b5c-be566f4c6fce" providerId="ADAL" clId="{72DB78B2-6A9A-4E77-A73A-86FCA6EA1197}" dt="2023-05-25T13:15:14.945" v="2635" actId="478"/>
          <ac:picMkLst>
            <pc:docMk/>
            <pc:sldMk cId="4290454990" sldId="299"/>
            <ac:picMk id="7" creationId="{7A1CEA16-B27D-F8F1-DA8C-E4D3907EBD06}"/>
          </ac:picMkLst>
        </pc:picChg>
      </pc:sldChg>
      <pc:sldChg chg="modSp add mod">
        <pc:chgData name="Devresse Pierre" userId="904087ad-c8d5-4f7f-8b5c-be566f4c6fce" providerId="ADAL" clId="{72DB78B2-6A9A-4E77-A73A-86FCA6EA1197}" dt="2023-05-25T13:14:17.356" v="2632" actId="20577"/>
        <pc:sldMkLst>
          <pc:docMk/>
          <pc:sldMk cId="344798783" sldId="300"/>
        </pc:sldMkLst>
        <pc:spChg chg="mod">
          <ac:chgData name="Devresse Pierre" userId="904087ad-c8d5-4f7f-8b5c-be566f4c6fce" providerId="ADAL" clId="{72DB78B2-6A9A-4E77-A73A-86FCA6EA1197}" dt="2023-05-25T13:14:17.356" v="2632" actId="20577"/>
          <ac:spMkLst>
            <pc:docMk/>
            <pc:sldMk cId="344798783" sldId="300"/>
            <ac:spMk id="412" creationId="{00000000-0000-0000-0000-000000000000}"/>
          </ac:spMkLst>
        </pc:spChg>
      </pc:sldChg>
      <pc:sldChg chg="add del setBg">
        <pc:chgData name="Devresse Pierre" userId="904087ad-c8d5-4f7f-8b5c-be566f4c6fce" providerId="ADAL" clId="{72DB78B2-6A9A-4E77-A73A-86FCA6EA1197}" dt="2023-05-25T13:15:29.821" v="2637" actId="2696"/>
        <pc:sldMkLst>
          <pc:docMk/>
          <pc:sldMk cId="2920620244" sldId="301"/>
        </pc:sldMkLst>
      </pc:sldChg>
      <pc:sldChg chg="addSp delSp modSp add mod">
        <pc:chgData name="Devresse Pierre" userId="904087ad-c8d5-4f7f-8b5c-be566f4c6fce" providerId="ADAL" clId="{72DB78B2-6A9A-4E77-A73A-86FCA6EA1197}" dt="2023-05-25T13:17:24.633" v="2679" actId="790"/>
        <pc:sldMkLst>
          <pc:docMk/>
          <pc:sldMk cId="2151134120" sldId="302"/>
        </pc:sldMkLst>
        <pc:spChg chg="add mod">
          <ac:chgData name="Devresse Pierre" userId="904087ad-c8d5-4f7f-8b5c-be566f4c6fce" providerId="ADAL" clId="{72DB78B2-6A9A-4E77-A73A-86FCA6EA1197}" dt="2023-05-25T13:17:24.633" v="2679" actId="790"/>
          <ac:spMkLst>
            <pc:docMk/>
            <pc:sldMk cId="2151134120" sldId="302"/>
            <ac:spMk id="2" creationId="{FA338CCD-4327-B411-DE93-660674370E08}"/>
          </ac:spMkLst>
        </pc:spChg>
        <pc:spChg chg="del">
          <ac:chgData name="Devresse Pierre" userId="904087ad-c8d5-4f7f-8b5c-be566f4c6fce" providerId="ADAL" clId="{72DB78B2-6A9A-4E77-A73A-86FCA6EA1197}" dt="2023-05-25T13:15:37.022" v="2638" actId="478"/>
          <ac:spMkLst>
            <pc:docMk/>
            <pc:sldMk cId="2151134120" sldId="302"/>
            <ac:spMk id="242" creationId="{00000000-0000-0000-0000-000000000000}"/>
          </ac:spMkLst>
        </pc:spChg>
      </pc:sldChg>
      <pc:sldMasterChg chg="delSldLayout">
        <pc:chgData name="Devresse Pierre" userId="904087ad-c8d5-4f7f-8b5c-be566f4c6fce" providerId="ADAL" clId="{72DB78B2-6A9A-4E77-A73A-86FCA6EA1197}" dt="2023-05-31T09:07:18.941" v="2872" actId="47"/>
        <pc:sldMasterMkLst>
          <pc:docMk/>
          <pc:sldMasterMk cId="0" sldId="2147483661"/>
        </pc:sldMasterMkLst>
        <pc:sldLayoutChg chg="del">
          <pc:chgData name="Devresse Pierre" userId="904087ad-c8d5-4f7f-8b5c-be566f4c6fce" providerId="ADAL" clId="{72DB78B2-6A9A-4E77-A73A-86FCA6EA1197}" dt="2023-05-31T09:06:56.616" v="2839" actId="47"/>
          <pc:sldLayoutMkLst>
            <pc:docMk/>
            <pc:sldMasterMk cId="0" sldId="2147483661"/>
            <pc:sldLayoutMk cId="0" sldId="2147483650"/>
          </pc:sldLayoutMkLst>
        </pc:sldLayoutChg>
        <pc:sldLayoutChg chg="del">
          <pc:chgData name="Devresse Pierre" userId="904087ad-c8d5-4f7f-8b5c-be566f4c6fce" providerId="ADAL" clId="{72DB78B2-6A9A-4E77-A73A-86FCA6EA1197}" dt="2023-05-31T09:06:58.437" v="2843" actId="47"/>
          <pc:sldLayoutMkLst>
            <pc:docMk/>
            <pc:sldMasterMk cId="0" sldId="2147483661"/>
            <pc:sldLayoutMk cId="0" sldId="2147483652"/>
          </pc:sldLayoutMkLst>
        </pc:sldLayoutChg>
        <pc:sldLayoutChg chg="del">
          <pc:chgData name="Devresse Pierre" userId="904087ad-c8d5-4f7f-8b5c-be566f4c6fce" providerId="ADAL" clId="{72DB78B2-6A9A-4E77-A73A-86FCA6EA1197}" dt="2023-05-31T09:06:57.761" v="2841" actId="47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Devresse Pierre" userId="904087ad-c8d5-4f7f-8b5c-be566f4c6fce" providerId="ADAL" clId="{72DB78B2-6A9A-4E77-A73A-86FCA6EA1197}" dt="2023-05-31T09:07:03.050" v="2851" actId="47"/>
          <pc:sldLayoutMkLst>
            <pc:docMk/>
            <pc:sldMasterMk cId="0" sldId="2147483661"/>
            <pc:sldLayoutMk cId="0" sldId="2147483654"/>
          </pc:sldLayoutMkLst>
        </pc:sldLayoutChg>
        <pc:sldLayoutChg chg="del">
          <pc:chgData name="Devresse Pierre" userId="904087ad-c8d5-4f7f-8b5c-be566f4c6fce" providerId="ADAL" clId="{72DB78B2-6A9A-4E77-A73A-86FCA6EA1197}" dt="2023-05-31T09:07:15.147" v="2868" actId="47"/>
          <pc:sldLayoutMkLst>
            <pc:docMk/>
            <pc:sldMasterMk cId="0" sldId="2147483661"/>
            <pc:sldLayoutMk cId="0" sldId="2147483655"/>
          </pc:sldLayoutMkLst>
        </pc:sldLayoutChg>
        <pc:sldLayoutChg chg="del">
          <pc:chgData name="Devresse Pierre" userId="904087ad-c8d5-4f7f-8b5c-be566f4c6fce" providerId="ADAL" clId="{72DB78B2-6A9A-4E77-A73A-86FCA6EA1197}" dt="2023-05-31T09:07:03.882" v="2852" actId="47"/>
          <pc:sldLayoutMkLst>
            <pc:docMk/>
            <pc:sldMasterMk cId="0" sldId="2147483661"/>
            <pc:sldLayoutMk cId="0" sldId="2147483657"/>
          </pc:sldLayoutMkLst>
        </pc:sldLayoutChg>
        <pc:sldLayoutChg chg="del">
          <pc:chgData name="Devresse Pierre" userId="904087ad-c8d5-4f7f-8b5c-be566f4c6fce" providerId="ADAL" clId="{72DB78B2-6A9A-4E77-A73A-86FCA6EA1197}" dt="2023-05-31T09:07:16.865" v="2871" actId="47"/>
          <pc:sldLayoutMkLst>
            <pc:docMk/>
            <pc:sldMasterMk cId="0" sldId="2147483661"/>
            <pc:sldLayoutMk cId="0" sldId="2147483658"/>
          </pc:sldLayoutMkLst>
        </pc:sldLayoutChg>
        <pc:sldLayoutChg chg="del">
          <pc:chgData name="Devresse Pierre" userId="904087ad-c8d5-4f7f-8b5c-be566f4c6fce" providerId="ADAL" clId="{72DB78B2-6A9A-4E77-A73A-86FCA6EA1197}" dt="2023-05-31T09:07:18.941" v="2872" actId="47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14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35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0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97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24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960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23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2" cy="3440047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39" name="Google Shape;39;p5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46" name="Google Shape;46;p5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Co2 </a:t>
            </a:r>
            <a:r>
              <a:rPr lang="en-GB" sz="3200" dirty="0"/>
              <a:t>emissions</a:t>
            </a:r>
            <a:r>
              <a:rPr lang="fr-FR" sz="3200" dirty="0"/>
              <a:t> and renewable energy</a:t>
            </a:r>
            <a:endParaRPr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79EFB8-0283-8104-626D-F5A12713C728}"/>
              </a:ext>
            </a:extLst>
          </p:cNvPr>
          <p:cNvSpPr txBox="1"/>
          <p:nvPr/>
        </p:nvSpPr>
        <p:spPr>
          <a:xfrm>
            <a:off x="595489" y="3441931"/>
            <a:ext cx="338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b="1" dirty="0">
                <a:solidFill>
                  <a:schemeClr val="accent1">
                    <a:lumMod val="75000"/>
                  </a:schemeClr>
                </a:solidFill>
                <a:latin typeface="Merriweather" panose="00000500000000000000" pitchFamily="2" charset="0"/>
              </a:rPr>
              <a:t>Devresse Pierre</a:t>
            </a:r>
          </a:p>
          <a:p>
            <a:r>
              <a:rPr lang="es-419" sz="1800" b="1" dirty="0">
                <a:solidFill>
                  <a:schemeClr val="accent1">
                    <a:lumMod val="75000"/>
                  </a:schemeClr>
                </a:solidFill>
                <a:latin typeface="Merriweather" panose="00000500000000000000" pitchFamily="2" charset="0"/>
              </a:rPr>
              <a:t>Dupont Axel</a:t>
            </a:r>
          </a:p>
          <a:p>
            <a:r>
              <a:rPr lang="en-GB" sz="1800" b="1" dirty="0" err="1">
                <a:solidFill>
                  <a:schemeClr val="accent1">
                    <a:lumMod val="75000"/>
                  </a:schemeClr>
                </a:solidFill>
                <a:latin typeface="Merriweather" panose="00000500000000000000" pitchFamily="2" charset="0"/>
              </a:rPr>
              <a:t>Majanen</a:t>
            </a:r>
            <a:r>
              <a:rPr lang="es-419" sz="1800" b="1" dirty="0">
                <a:solidFill>
                  <a:schemeClr val="accent1">
                    <a:lumMod val="75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s-419" sz="1800" b="1" dirty="0" err="1">
                <a:solidFill>
                  <a:schemeClr val="accent1">
                    <a:lumMod val="75000"/>
                  </a:schemeClr>
                </a:solidFill>
                <a:latin typeface="Merriweather" panose="00000500000000000000" pitchFamily="2" charset="0"/>
              </a:rPr>
              <a:t>Pekka</a:t>
            </a:r>
            <a:endParaRPr lang="es-419" sz="1800" b="1" dirty="0">
              <a:solidFill>
                <a:schemeClr val="accent1">
                  <a:lumMod val="75000"/>
                </a:schemeClr>
              </a:solidFill>
              <a:latin typeface="Merriweather" panose="00000500000000000000" pitchFamily="2" charset="0"/>
            </a:endParaRPr>
          </a:p>
        </p:txBody>
      </p:sp>
      <p:pic>
        <p:nvPicPr>
          <p:cNvPr id="5" name="Image 4" descr="Une image contenant Graphique, graphisme, Police, capture d’écran&#10;&#10;Description générée automatiquement">
            <a:extLst>
              <a:ext uri="{FF2B5EF4-FFF2-40B4-BE49-F238E27FC236}">
                <a16:creationId xmlns:a16="http://schemas.microsoft.com/office/drawing/2014/main" id="{56EE758E-C694-1B3B-D537-D5BDDC3F0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786" y="4365261"/>
            <a:ext cx="1788387" cy="7233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Co2 emissions are becoming a growing concern worldwide 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Renewable energies could be one of the answer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We need to act now not tomorrow</a:t>
            </a:r>
            <a:endParaRPr dirty="0"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2" name="Google Shape;819;p50">
            <a:extLst>
              <a:ext uri="{FF2B5EF4-FFF2-40B4-BE49-F238E27FC236}">
                <a16:creationId xmlns:a16="http://schemas.microsoft.com/office/drawing/2014/main" id="{BB50F79F-4E9E-6132-BA49-18EDEE6EA624}"/>
              </a:ext>
            </a:extLst>
          </p:cNvPr>
          <p:cNvGrpSpPr/>
          <p:nvPr/>
        </p:nvGrpSpPr>
        <p:grpSpPr>
          <a:xfrm>
            <a:off x="2620409" y="719124"/>
            <a:ext cx="401719" cy="366502"/>
            <a:chOff x="6625350" y="1613750"/>
            <a:chExt cx="480525" cy="438400"/>
          </a:xfrm>
        </p:grpSpPr>
        <p:sp>
          <p:nvSpPr>
            <p:cNvPr id="3" name="Google Shape;820;p50">
              <a:extLst>
                <a:ext uri="{FF2B5EF4-FFF2-40B4-BE49-F238E27FC236}">
                  <a16:creationId xmlns:a16="http://schemas.microsoft.com/office/drawing/2014/main" id="{C6966FCD-D613-98A1-CED0-BA6D1F2DA70E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" name="Google Shape;821;p50">
              <a:extLst>
                <a:ext uri="{FF2B5EF4-FFF2-40B4-BE49-F238E27FC236}">
                  <a16:creationId xmlns:a16="http://schemas.microsoft.com/office/drawing/2014/main" id="{015B908A-BC94-DE34-38DF-3906C046AAFE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" name="Google Shape;822;p50">
              <a:extLst>
                <a:ext uri="{FF2B5EF4-FFF2-40B4-BE49-F238E27FC236}">
                  <a16:creationId xmlns:a16="http://schemas.microsoft.com/office/drawing/2014/main" id="{0CAB3288-0873-48C5-4FDF-6C5DCECE391F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6" name="Google Shape;823;p50">
              <a:extLst>
                <a:ext uri="{FF2B5EF4-FFF2-40B4-BE49-F238E27FC236}">
                  <a16:creationId xmlns:a16="http://schemas.microsoft.com/office/drawing/2014/main" id="{14CD0741-6C17-AF22-E5F8-77B519869CD8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" name="Google Shape;824;p50">
              <a:extLst>
                <a:ext uri="{FF2B5EF4-FFF2-40B4-BE49-F238E27FC236}">
                  <a16:creationId xmlns:a16="http://schemas.microsoft.com/office/drawing/2014/main" id="{AF710C5E-9861-ADFB-50D3-B273350FCBA7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1790700" y="2280600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84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Retrieval</a:t>
            </a:r>
            <a:endParaRPr dirty="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Our worl in data (downloadable databases)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Co2 emissions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Renewable energy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Gdp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Population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fr-FR" dirty="0"/>
              <a:t>Gini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fr-FR" dirty="0"/>
              <a:t>Important </a:t>
            </a:r>
            <a:r>
              <a:rPr lang="en-GB" dirty="0"/>
              <a:t>cleaning</a:t>
            </a:r>
            <a:r>
              <a:rPr lang="fr-FR" dirty="0"/>
              <a:t> of the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" name="Google Shape;867;p50">
            <a:extLst>
              <a:ext uri="{FF2B5EF4-FFF2-40B4-BE49-F238E27FC236}">
                <a16:creationId xmlns:a16="http://schemas.microsoft.com/office/drawing/2014/main" id="{603AAD8E-9C47-FC54-7F5E-146EC0966BB4}"/>
              </a:ext>
            </a:extLst>
          </p:cNvPr>
          <p:cNvGrpSpPr/>
          <p:nvPr/>
        </p:nvGrpSpPr>
        <p:grpSpPr>
          <a:xfrm>
            <a:off x="2894882" y="725759"/>
            <a:ext cx="346104" cy="353231"/>
            <a:chOff x="3955900" y="2984500"/>
            <a:chExt cx="414000" cy="422525"/>
          </a:xfrm>
        </p:grpSpPr>
        <p:sp>
          <p:nvSpPr>
            <p:cNvPr id="3" name="Google Shape;868;p50">
              <a:extLst>
                <a:ext uri="{FF2B5EF4-FFF2-40B4-BE49-F238E27FC236}">
                  <a16:creationId xmlns:a16="http://schemas.microsoft.com/office/drawing/2014/main" id="{8313244F-5F1E-425D-5CF0-DC2C9F771403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" name="Google Shape;869;p50">
              <a:extLst>
                <a:ext uri="{FF2B5EF4-FFF2-40B4-BE49-F238E27FC236}">
                  <a16:creationId xmlns:a16="http://schemas.microsoft.com/office/drawing/2014/main" id="{3BD62D86-04EF-8815-7A56-FCF4C4E7691D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" name="Google Shape;870;p50">
              <a:extLst>
                <a:ext uri="{FF2B5EF4-FFF2-40B4-BE49-F238E27FC236}">
                  <a16:creationId xmlns:a16="http://schemas.microsoft.com/office/drawing/2014/main" id="{C7CCBCD2-1EA2-4073-61BD-FF12F772C3C2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Interactive maps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Plots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Top 5 Co2 Emissions: China, India, USA, Russia, Japan</a:t>
            </a:r>
          </a:p>
          <a:p>
            <a:r>
              <a:rPr lang="en-US" dirty="0"/>
              <a:t>Top 5 Renewable Energy : Iceland, Brazil, New Zealand, Norway and Sweden</a:t>
            </a:r>
            <a:endParaRPr lang="en-US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76200" indent="0">
              <a:buNone/>
            </a:pPr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76200" indent="0">
              <a:buNone/>
            </a:pPr>
            <a:endParaRPr lang="fr-FR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" name="Google Shape;898;p50">
            <a:extLst>
              <a:ext uri="{FF2B5EF4-FFF2-40B4-BE49-F238E27FC236}">
                <a16:creationId xmlns:a16="http://schemas.microsoft.com/office/drawing/2014/main" id="{00449B1C-4C60-A8C4-24D5-936786A84D8E}"/>
              </a:ext>
            </a:extLst>
          </p:cNvPr>
          <p:cNvGrpSpPr/>
          <p:nvPr/>
        </p:nvGrpSpPr>
        <p:grpSpPr>
          <a:xfrm>
            <a:off x="3424997" y="763526"/>
            <a:ext cx="378750" cy="277698"/>
            <a:chOff x="4610450" y="3703750"/>
            <a:chExt cx="453050" cy="332175"/>
          </a:xfrm>
        </p:grpSpPr>
        <p:sp>
          <p:nvSpPr>
            <p:cNvPr id="3" name="Google Shape;899;p50">
              <a:extLst>
                <a:ext uri="{FF2B5EF4-FFF2-40B4-BE49-F238E27FC236}">
                  <a16:creationId xmlns:a16="http://schemas.microsoft.com/office/drawing/2014/main" id="{8475EDA5-8BD0-3A10-2A96-CD8F52671412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900;p50">
              <a:extLst>
                <a:ext uri="{FF2B5EF4-FFF2-40B4-BE49-F238E27FC236}">
                  <a16:creationId xmlns:a16="http://schemas.microsoft.com/office/drawing/2014/main" id="{26EA3255-CE5B-964B-DB2D-F0B6F63E5D38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48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Modeling</a:t>
            </a:r>
            <a:endParaRPr dirty="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Predict Co2 emissions with the use of renewable energy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Controlling variables : GDP, Population, Gini, Income dummies, Geographical dummies (continent)</a:t>
            </a:r>
          </a:p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Using log-linear regression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</a:t>
            </a:r>
            <a:r>
              <a:rPr lang="en-US" sz="1800" b="0" i="0" u="none" strike="noStrike" baseline="30000" dirty="0">
                <a:solidFill>
                  <a:srgbClr val="000000"/>
                </a:solidFill>
                <a:latin typeface="Open Sans" panose="020B0606030504020204" pitchFamily="34" charset="0"/>
              </a:rPr>
              <a:t>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step with all the data</a:t>
            </a:r>
          </a:p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2</a:t>
            </a:r>
            <a:r>
              <a:rPr lang="en-US" sz="1800" baseline="30000" dirty="0">
                <a:solidFill>
                  <a:srgbClr val="000000"/>
                </a:solidFill>
                <a:latin typeface="Open Sans" panose="020B0606030504020204" pitchFamily="34" charset="0"/>
              </a:rPr>
              <a:t>nd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 step removing the outliers from the dataset</a:t>
            </a:r>
          </a:p>
          <a:p>
            <a:pPr marL="7620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76200" indent="0">
              <a:buNone/>
            </a:pPr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76200" indent="0">
              <a:buNone/>
            </a:pPr>
            <a:endParaRPr lang="fr-FR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" name="Google Shape;825;p50">
            <a:extLst>
              <a:ext uri="{FF2B5EF4-FFF2-40B4-BE49-F238E27FC236}">
                <a16:creationId xmlns:a16="http://schemas.microsoft.com/office/drawing/2014/main" id="{56E3B57B-378E-4A4A-5D39-0DF740AD6CAA}"/>
              </a:ext>
            </a:extLst>
          </p:cNvPr>
          <p:cNvGrpSpPr/>
          <p:nvPr/>
        </p:nvGrpSpPr>
        <p:grpSpPr>
          <a:xfrm>
            <a:off x="2977357" y="739532"/>
            <a:ext cx="303217" cy="325685"/>
            <a:chOff x="611175" y="2326900"/>
            <a:chExt cx="362700" cy="389575"/>
          </a:xfrm>
        </p:grpSpPr>
        <p:sp>
          <p:nvSpPr>
            <p:cNvPr id="3" name="Google Shape;826;p50">
              <a:extLst>
                <a:ext uri="{FF2B5EF4-FFF2-40B4-BE49-F238E27FC236}">
                  <a16:creationId xmlns:a16="http://schemas.microsoft.com/office/drawing/2014/main" id="{A9FF567C-E48E-DFE6-D14D-79D9F48EA932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827;p50">
              <a:extLst>
                <a:ext uri="{FF2B5EF4-FFF2-40B4-BE49-F238E27FC236}">
                  <a16:creationId xmlns:a16="http://schemas.microsoft.com/office/drawing/2014/main" id="{247747CE-D95E-E3B6-62D4-7F7AD5B5F02A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828;p50">
              <a:extLst>
                <a:ext uri="{FF2B5EF4-FFF2-40B4-BE49-F238E27FC236}">
                  <a16:creationId xmlns:a16="http://schemas.microsoft.com/office/drawing/2014/main" id="{345CAB28-3D02-44A9-4027-9C986EA0A555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829;p50">
              <a:extLst>
                <a:ext uri="{FF2B5EF4-FFF2-40B4-BE49-F238E27FC236}">
                  <a16:creationId xmlns:a16="http://schemas.microsoft.com/office/drawing/2014/main" id="{95A5FF5F-378F-82C4-CA23-1269A474E2CB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11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Modeling: Results</a:t>
            </a:r>
            <a:endParaRPr dirty="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1</a:t>
            </a:r>
            <a:r>
              <a:rPr lang="en-US" sz="1800" baseline="30000" dirty="0">
                <a:solidFill>
                  <a:srgbClr val="000000"/>
                </a:solidFill>
                <a:latin typeface="Open Sans" panose="020B0606030504020204" pitchFamily="34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 step (all dataset)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The model obtained pretty good results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R-squared 0,5366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Coefficient of renewable energy = -2,21%</a:t>
            </a:r>
          </a:p>
          <a:p>
            <a:pPr marL="533400" lvl="1" indent="0">
              <a:buNone/>
            </a:pPr>
            <a:endParaRPr lang="en-US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2</a:t>
            </a:r>
            <a:r>
              <a:rPr lang="en-US" sz="1800" b="0" i="0" u="none" strike="noStrike" baseline="30000" dirty="0">
                <a:solidFill>
                  <a:srgbClr val="000000"/>
                </a:solidFill>
                <a:latin typeface="Open Sans" panose="020B0606030504020204" pitchFamily="34" charset="0"/>
              </a:rPr>
              <a:t>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step (without outliers)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We observed an improvement by getting rid of the extreme values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R-squared 0,6969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Coefficient of renewable energy = -1,33%</a:t>
            </a:r>
          </a:p>
          <a:p>
            <a:pPr lvl="1"/>
            <a:endParaRPr lang="en-US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76200" indent="0">
              <a:buNone/>
            </a:pPr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s-419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76200" indent="0">
              <a:buNone/>
            </a:pPr>
            <a:endParaRPr lang="fr-FR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" name="Google Shape;825;p50">
            <a:extLst>
              <a:ext uri="{FF2B5EF4-FFF2-40B4-BE49-F238E27FC236}">
                <a16:creationId xmlns:a16="http://schemas.microsoft.com/office/drawing/2014/main" id="{56E3B57B-378E-4A4A-5D39-0DF740AD6CAA}"/>
              </a:ext>
            </a:extLst>
          </p:cNvPr>
          <p:cNvGrpSpPr/>
          <p:nvPr/>
        </p:nvGrpSpPr>
        <p:grpSpPr>
          <a:xfrm>
            <a:off x="4027224" y="739532"/>
            <a:ext cx="303217" cy="325685"/>
            <a:chOff x="611175" y="2326900"/>
            <a:chExt cx="362700" cy="389575"/>
          </a:xfrm>
        </p:grpSpPr>
        <p:sp>
          <p:nvSpPr>
            <p:cNvPr id="3" name="Google Shape;826;p50">
              <a:extLst>
                <a:ext uri="{FF2B5EF4-FFF2-40B4-BE49-F238E27FC236}">
                  <a16:creationId xmlns:a16="http://schemas.microsoft.com/office/drawing/2014/main" id="{A9FF567C-E48E-DFE6-D14D-79D9F48EA932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827;p50">
              <a:extLst>
                <a:ext uri="{FF2B5EF4-FFF2-40B4-BE49-F238E27FC236}">
                  <a16:creationId xmlns:a16="http://schemas.microsoft.com/office/drawing/2014/main" id="{247747CE-D95E-E3B6-62D4-7F7AD5B5F02A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828;p50">
              <a:extLst>
                <a:ext uri="{FF2B5EF4-FFF2-40B4-BE49-F238E27FC236}">
                  <a16:creationId xmlns:a16="http://schemas.microsoft.com/office/drawing/2014/main" id="{345CAB28-3D02-44A9-4027-9C986EA0A555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829;p50">
              <a:extLst>
                <a:ext uri="{FF2B5EF4-FFF2-40B4-BE49-F238E27FC236}">
                  <a16:creationId xmlns:a16="http://schemas.microsoft.com/office/drawing/2014/main" id="{95A5FF5F-378F-82C4-CA23-1269A474E2CB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45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A338CCD-4327-B411-DE93-660674370E08}"/>
              </a:ext>
            </a:extLst>
          </p:cNvPr>
          <p:cNvSpPr txBox="1"/>
          <p:nvPr/>
        </p:nvSpPr>
        <p:spPr>
          <a:xfrm>
            <a:off x="1687689" y="1859296"/>
            <a:ext cx="5768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erriweather" panose="00000500000000000000" pitchFamily="2" charset="0"/>
              </a:rPr>
              <a:t>Thank you !</a:t>
            </a:r>
          </a:p>
          <a:p>
            <a:pPr algn="ctr"/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  <a:latin typeface="Merriweather" panose="000005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erriweather" panose="00000500000000000000" pitchFamily="2" charset="0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15113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8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Data : ourwolrdindata.org</a:t>
            </a:r>
            <a:endParaRPr sz="2400" dirty="0"/>
          </a:p>
        </p:txBody>
      </p:sp>
      <p:sp>
        <p:nvSpPr>
          <p:cNvPr id="413" name="Google Shape;413;p38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798783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210</Words>
  <Application>Microsoft Office PowerPoint</Application>
  <PresentationFormat>Affichage à l'écran (16:9)</PresentationFormat>
  <Paragraphs>98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Merriweather</vt:lpstr>
      <vt:lpstr>Open Sans</vt:lpstr>
      <vt:lpstr>IBM Plex Sans</vt:lpstr>
      <vt:lpstr>Arial</vt:lpstr>
      <vt:lpstr>IBM Plex Sans Light</vt:lpstr>
      <vt:lpstr>Surrey template</vt:lpstr>
      <vt:lpstr>Co2 emissions and renewable energy</vt:lpstr>
      <vt:lpstr>Motivation</vt:lpstr>
      <vt:lpstr>Development </vt:lpstr>
      <vt:lpstr>Data Retrieval</vt:lpstr>
      <vt:lpstr>Data Visualisation</vt:lpstr>
      <vt:lpstr>Data Modeling</vt:lpstr>
      <vt:lpstr>Data Modeling: Results</vt:lpstr>
      <vt:lpstr>Présentation PowerPoint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and renewable energy</dc:title>
  <cp:lastModifiedBy>Devresse Pierre</cp:lastModifiedBy>
  <cp:revision>1</cp:revision>
  <dcterms:modified xsi:type="dcterms:W3CDTF">2023-05-31T09:17:08Z</dcterms:modified>
</cp:coreProperties>
</file>