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6CF1D-CD67-4CC9-9021-9C7D0151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921C97-0C76-4D33-AF6E-BBBF92FB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BF3959-4A15-4033-A6D5-A733D490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E98FAF-613E-4139-B11E-111335F7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9818E-EFCA-49CB-8E6F-D6710DA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88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CCB21-0976-4531-9B24-CB70C3C4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68302B-DA68-4450-9CCD-BDBBF1D3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D5F57-5719-486B-9A80-5BFC139F8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DC08C-C19C-48E8-8E52-79975C14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CDAB3-61E3-4F10-B622-E883DC6B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716423-6AD7-4825-A844-8B3CBD692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6EAC6-F86F-42D2-BB26-EBE51A196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089D9C-1B5B-4BDD-9B61-3E157A20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92205-85ED-4388-AA07-92B76950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2E759-2B49-4889-8F15-77CBA6F3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1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AD8FF-D60E-4806-8FC5-A0727E6A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96CE-B805-4F8C-B2B3-B7EC2D36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67682D-8FAC-4AC9-950A-25C8C939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0ECEDF-27BC-45C8-B963-18D0751E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54D16-355E-4B76-B7E7-65981104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9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5CF8-8BF6-4E4A-9470-F36D29F3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582AE6-A094-4C8A-A10D-6E67A4F9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258382-358B-4EB5-93CE-53C12E6D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B784F-4652-42E2-81F5-2193C49C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AFDDE3-6DBF-4200-B8FB-3B49005F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40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A749F-7AFD-494A-BBEA-D64FC97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CDB704-5F2E-4B06-A687-7E61BCA63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E3B48E-6CFD-48A4-94EC-6B583217E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125DD-E441-48A9-813D-42FDC0F4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04E0C0-A319-4510-B7C1-AF35E2B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D4A589-07EC-4EE1-B989-383202D9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3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444B1-E998-4286-A1BF-E7A4E6A2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0BEA8-401F-4681-885F-CD71CC6D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C55CCD-B112-40C0-982E-AF70E8C5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865ACD-3E2F-4F42-9001-DF598ACB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31BAEA-9F92-4150-B6A4-8C321B13D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32D647-4404-482E-AB15-E8F44AD7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2405DE-EBC1-4245-AA7E-6FA14466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07006D-D7E2-435A-8CF7-AC58A96B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3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D98B2-AE8E-4F79-BB84-DBCEA85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D96986-F7BF-4B78-952E-34B17E4F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1A05D4-80A8-405A-B034-21A573C9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0C64A6-5D74-4693-9B1F-6946611D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0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83E7BA-9937-46A1-A5B9-200C848B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FCDF95-95B3-4D62-94C2-1826CF1B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4CAED8-2109-40FF-AE23-0E9F07FB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5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CBF75-8FA2-42AB-97B4-B107CEE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90E9A-F79C-4246-B0F2-D20ACD89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5596C1-526F-46F0-A53A-AA5CFCD7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F832-A548-4390-AF9E-B5A54CAD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3CDEE3-F5BE-4564-88A5-DBBCB0AD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89AB7-DFE7-452F-A887-0900777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CFDDC-AD39-40DE-918B-77168314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83BE1D-E226-42DC-B419-19A8DBCD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35090B-73A8-4F8F-A65C-F1846B9B0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6E4486-6343-4B3C-BD21-F3821C65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58CDA6-370F-4A58-BC3F-6C924D0A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D552FB-95B1-4A81-B123-4112F79B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4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9C59C-AAE9-419E-8201-A771A8D4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432EE-FF2A-4ADC-8420-96C171DC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5F59EA-4291-41F5-B9B7-B94E5A935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C9A7-1D33-4459-9E68-2A59D048DE67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B8C64-A160-4219-A3F5-0BAE6C81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4E444-0BE9-4B11-B25B-3E6477B5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15E92-4E6A-4620-B529-9C2D498866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AA87A-0F2D-4FB6-8C35-05944FE95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LPA7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4788FF-84E3-49AA-8F50-5C9CB0B5C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Денис </a:t>
            </a:r>
            <a:r>
              <a:rPr lang="ru-RU" dirty="0" err="1"/>
              <a:t>Пекшев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9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652C2-3489-4178-A303-9FD46AB3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66CF9-32BD-4748-B7E5-08B2986A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Компания занимается выпуском детских игрушек (маски известных людей)</a:t>
            </a:r>
          </a:p>
          <a:p>
            <a:r>
              <a:rPr lang="ru-RU" dirty="0"/>
              <a:t>При упаковке нужно распечатать этикетку с данными конкретного изделия</a:t>
            </a:r>
          </a:p>
          <a:p>
            <a:r>
              <a:rPr lang="ru-RU" dirty="0"/>
              <a:t>Максимально исключить человеческий фактор</a:t>
            </a:r>
          </a:p>
        </p:txBody>
      </p:sp>
    </p:spTree>
    <p:extLst>
      <p:ext uri="{BB962C8B-B14F-4D97-AF65-F5344CB8AC3E}">
        <p14:creationId xmlns:p14="http://schemas.microsoft.com/office/powerpoint/2010/main" val="246612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0F463-FA2A-4AB6-8495-985F4650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7F82A-8CD5-4D79-BAF5-0B223D3FA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Поставить камеру и распознавать изделия с помощью механизмов компьютерного зрения</a:t>
            </a:r>
          </a:p>
          <a:p>
            <a:r>
              <a:rPr lang="ru-RU" dirty="0"/>
              <a:t>Запуск механизма распознавания и печати этикетки из 1С:Предприятие</a:t>
            </a:r>
          </a:p>
        </p:txBody>
      </p:sp>
    </p:spTree>
    <p:extLst>
      <p:ext uri="{BB962C8B-B14F-4D97-AF65-F5344CB8AC3E}">
        <p14:creationId xmlns:p14="http://schemas.microsoft.com/office/powerpoint/2010/main" val="37820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1BF-4E4F-42DC-A656-67062EE6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нам нужно (что у нас есть)?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95DA6-6F7F-4D80-AFED-2A7C2B19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</a:t>
            </a:r>
            <a:r>
              <a:rPr lang="ru-RU" dirty="0"/>
              <a:t>-камера для получения изображения </a:t>
            </a:r>
            <a:r>
              <a:rPr lang="en-US" dirty="0"/>
              <a:t>(</a:t>
            </a:r>
            <a:r>
              <a:rPr lang="en-US" dirty="0" err="1"/>
              <a:t>bolid</a:t>
            </a:r>
            <a:r>
              <a:rPr lang="en-US" dirty="0"/>
              <a:t> vci-123)</a:t>
            </a:r>
            <a:endParaRPr lang="ru-RU" dirty="0"/>
          </a:p>
          <a:p>
            <a:r>
              <a:rPr lang="ru-RU" dirty="0"/>
              <a:t>Сервер </a:t>
            </a:r>
            <a:r>
              <a:rPr lang="en-US" dirty="0"/>
              <a:t>ubuntu-server (Xeon 5600, 24GiB)</a:t>
            </a:r>
          </a:p>
          <a:p>
            <a:r>
              <a:rPr lang="ru-RU" dirty="0"/>
              <a:t>Библиотеки </a:t>
            </a:r>
            <a:r>
              <a:rPr lang="en-US" dirty="0" err="1"/>
              <a:t>opencv</a:t>
            </a:r>
            <a:r>
              <a:rPr lang="en-US" dirty="0"/>
              <a:t>-python==4.10.0.84 </a:t>
            </a:r>
            <a:r>
              <a:rPr lang="ru-RU" dirty="0"/>
              <a:t>и </a:t>
            </a:r>
            <a:r>
              <a:rPr lang="en-US" dirty="0"/>
              <a:t>face-recognition==1.3.0 (c</a:t>
            </a:r>
            <a:r>
              <a:rPr lang="ru-RU" dirty="0"/>
              <a:t>о всеми необходимыми зависимостями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1С:Предприятие (база данных продукции и механизм печати этикетки)</a:t>
            </a:r>
          </a:p>
        </p:txBody>
      </p:sp>
    </p:spTree>
    <p:extLst>
      <p:ext uri="{BB962C8B-B14F-4D97-AF65-F5344CB8AC3E}">
        <p14:creationId xmlns:p14="http://schemas.microsoft.com/office/powerpoint/2010/main" val="385106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D3BFC-7698-4BFA-8644-D0A757D3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 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EE540-BB46-4BCB-BA42-7760D988C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библиотеку изображений (разместить изображения в каталогах с артикулом изделия в качестве имени)</a:t>
            </a:r>
          </a:p>
          <a:p>
            <a:r>
              <a:rPr lang="ru-RU" dirty="0"/>
              <a:t>Запустить механизм обучения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03A028-233D-42EC-B46B-7CBA302B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600"/>
            <a:ext cx="5249008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9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FC227-6F74-4AEE-BE96-7D39F404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изображение с камеры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03208-8702-4CCB-952D-103AE854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DigestAuth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7795CA-28C9-4E37-8892-B51A6E5D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8148"/>
            <a:ext cx="750674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56D58-B74C-4E6D-A163-540C3A31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на распознавание изображения с камеры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0F0A72A-8E46-4764-8507-B653D505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69A905-5B3E-4851-8196-5422006A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68854" cy="3686689"/>
          </a:xfrm>
          <a:prstGeom prst="rect">
            <a:avLst/>
          </a:prstGeom>
        </p:spPr>
      </p:pic>
      <p:pic>
        <p:nvPicPr>
          <p:cNvPr id="11" name="Объект 3">
            <a:extLst>
              <a:ext uri="{FF2B5EF4-FFF2-40B4-BE49-F238E27FC236}">
                <a16:creationId xmlns:a16="http://schemas.microsoft.com/office/drawing/2014/main" id="{294043C3-FBDA-4211-94F1-FF7E17A7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429" y="2492207"/>
            <a:ext cx="5171616" cy="37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7EAF8-3916-4348-A42B-DA6418D3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 на распознавание изображения из файла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F5DEC9-768F-4055-B2F3-9508E5B5E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815"/>
            <a:ext cx="6039693" cy="414395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FF7036-7449-4E46-8134-84707BF86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67" y="2226607"/>
            <a:ext cx="4688837" cy="27664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703BF-21F3-4C2E-9C1E-143882FD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634" y="4454828"/>
            <a:ext cx="356284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D73F5-078D-48FA-8280-9F6B6DEF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Докер наше все!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2BD582-735C-4504-B3B2-547DDDF4C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402863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3ABC22-A166-4498-8824-17E7AF4BC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21" y="2503043"/>
            <a:ext cx="4643660" cy="23023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9111DA-B2EE-4F0E-9361-13740FB6C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007" y="3764757"/>
            <a:ext cx="4740676" cy="6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22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147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LPA7</vt:lpstr>
      <vt:lpstr>Боль:</vt:lpstr>
      <vt:lpstr>Решение</vt:lpstr>
      <vt:lpstr>Что нам нужно (что у нас есть)?</vt:lpstr>
      <vt:lpstr>Подготовка и обучение модели</vt:lpstr>
      <vt:lpstr>Получение изображение с камеры</vt:lpstr>
      <vt:lpstr>Запрос на распознавание изображения с камеры</vt:lpstr>
      <vt:lpstr>Запрос на распознавание изображения из файла</vt:lpstr>
      <vt:lpstr>Докер наше все!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LPA7</dc:title>
  <dc:creator>pekshev.ds</dc:creator>
  <cp:lastModifiedBy>pekshev.ds</cp:lastModifiedBy>
  <cp:revision>14</cp:revision>
  <dcterms:created xsi:type="dcterms:W3CDTF">2024-11-12T04:36:09Z</dcterms:created>
  <dcterms:modified xsi:type="dcterms:W3CDTF">2024-11-13T10:07:21Z</dcterms:modified>
</cp:coreProperties>
</file>