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1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61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8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22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5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33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52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89C5D1-9A47-418E-8B1E-1A283ADEB8A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8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0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89C5D1-9A47-418E-8B1E-1A283ADEB8AD}" type="datetimeFigureOut">
              <a:rPr lang="pt-BR" smtClean="0"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1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l0ta/trabalho-grupo-2/issues/11" TargetMode="External"/><Relationship Id="rId2" Type="http://schemas.openxmlformats.org/officeDocument/2006/relationships/hyperlink" Target="https://github.com/pel0ta/trabalho-grupo-2/issues/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el0ta/trabalho-grupo-2/issues/14" TargetMode="External"/><Relationship Id="rId4" Type="http://schemas.openxmlformats.org/officeDocument/2006/relationships/hyperlink" Target="https://github.com/pel0ta/trabalho-grupo-2/issues/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E9FE3-DC8F-40C2-93FD-9E0FEF779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942" y="306434"/>
            <a:ext cx="9852074" cy="2760321"/>
          </a:xfrm>
        </p:spPr>
        <p:txBody>
          <a:bodyPr>
            <a:normAutofit/>
          </a:bodyPr>
          <a:lstStyle/>
          <a:p>
            <a:endParaRPr lang="pt-BR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F6F537-0E2E-4075-A3B0-A504E8131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942" y="3305014"/>
            <a:ext cx="10058400" cy="2604594"/>
          </a:xfrm>
        </p:spPr>
        <p:txBody>
          <a:bodyPr>
            <a:normAutofit lnSpcReduction="10000"/>
          </a:bodyPr>
          <a:lstStyle/>
          <a:p>
            <a:endParaRPr lang="pt-BR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Faculdade de Computação</a:t>
            </a:r>
          </a:p>
          <a:p>
            <a:r>
              <a:rPr lang="pt-B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Federal de Uberlândia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Tulio Araujo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 Antônio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Guilherme Vidigal</a:t>
            </a:r>
          </a:p>
          <a:p>
            <a:endParaRPr lang="pt-BR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6A4583-AB84-4F09-A003-10571E8E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034" y="463805"/>
            <a:ext cx="1563858" cy="122279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0CA5C22-16BB-48BB-8903-6E2B7A2034C1}"/>
              </a:ext>
            </a:extLst>
          </p:cNvPr>
          <p:cNvSpPr/>
          <p:nvPr/>
        </p:nvSpPr>
        <p:spPr>
          <a:xfrm>
            <a:off x="1169963" y="306433"/>
            <a:ext cx="9852074" cy="276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e desenvolvimento de sistemas  I</a:t>
            </a:r>
            <a:b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1: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Backlog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C3A7DC2-8BA8-4A8E-A658-DC1D19CEE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641991"/>
            <a:ext cx="2133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5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44325-BAF9-472F-A28A-3818A39F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7328"/>
            <a:ext cx="10058400" cy="748454"/>
          </a:xfrm>
        </p:spPr>
        <p:txBody>
          <a:bodyPr/>
          <a:lstStyle/>
          <a:p>
            <a:r>
              <a:rPr lang="pt-BR" dirty="0"/>
              <a:t>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4809E-F7B6-4F11-AB4F-E4F6A877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projeto foi apresentado pelo professor Wagner devido ao fato de que, na UFU e em diferentes regiões do brasil existe dispositivos que coletam dados a todo momento (15 em 15 s) sobre a nossa atmosfera e armazena os mesmos em arquivos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arquivos geram inúmeros dados e alguns contendo inconsistência 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volume de dados e informação é intratável sem o auxílio de software 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informações contidas no arquivo bruto sem tratamento são inúteis para pesquisa </a:t>
            </a:r>
          </a:p>
        </p:txBody>
      </p:sp>
    </p:spTree>
    <p:extLst>
      <p:ext uri="{BB962C8B-B14F-4D97-AF65-F5344CB8AC3E}">
        <p14:creationId xmlns:p14="http://schemas.microsoft.com/office/powerpoint/2010/main" val="87127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4F2E1-6788-453C-B7A7-7BAA98E1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7791"/>
            <a:ext cx="10058400" cy="1450757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Proposta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2D2581-04CA-4A5B-873D-6F8B9C44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Software para coletar de forma automática os dados desejados do arquivo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Gerar cálculos e gráficos do período escolhido pelo usuário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Salvar as estatísticas em arquivo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09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1282B-A4E7-47EC-BC39-21EFAD9D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723"/>
            <a:ext cx="10058400" cy="1450757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Diagrama de Caso de Uso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0921D7-DE82-4C3B-8E82-69770A5F4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46263"/>
            <a:ext cx="10058400" cy="4273183"/>
          </a:xfrm>
        </p:spPr>
      </p:pic>
    </p:spTree>
    <p:extLst>
      <p:ext uri="{BB962C8B-B14F-4D97-AF65-F5344CB8AC3E}">
        <p14:creationId xmlns:p14="http://schemas.microsoft.com/office/powerpoint/2010/main" val="353073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05E3F-1DA0-4372-A964-8100D552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277595-7D7F-4C33-988A-95E6768A5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32379"/>
            <a:ext cx="8297433" cy="176237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2BDFB9-701E-41B8-A9F7-F997B14C3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14757"/>
            <a:ext cx="814501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5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05E3F-1DA0-4372-A964-8100D552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E52A5BF-7E4A-4ED6-A111-17F0EB9C1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78268"/>
            <a:ext cx="8240275" cy="1295581"/>
          </a:xfrm>
        </p:spPr>
      </p:pic>
    </p:spTree>
    <p:extLst>
      <p:ext uri="{BB962C8B-B14F-4D97-AF65-F5344CB8AC3E}">
        <p14:creationId xmlns:p14="http://schemas.microsoft.com/office/powerpoint/2010/main" val="389911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0D2C0-9AFC-43CD-96CB-BE0582F6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Diagrama de atividades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72B23F-9F10-44A9-9696-3F8A1D948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94" y="1846263"/>
            <a:ext cx="9594167" cy="4329454"/>
          </a:xfrm>
        </p:spPr>
      </p:pic>
    </p:spTree>
    <p:extLst>
      <p:ext uri="{BB962C8B-B14F-4D97-AF65-F5344CB8AC3E}">
        <p14:creationId xmlns:p14="http://schemas.microsoft.com/office/powerpoint/2010/main" val="114465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13D65-0BD7-4506-A4CD-5E87C274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Estórias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7EDFE2-4D31-4E73-BC9F-1299564A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8785"/>
            <a:ext cx="10058400" cy="4358119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1º estória apresentada:</a:t>
            </a:r>
          </a:p>
          <a:p>
            <a:r>
              <a:rPr lang="pt-BR" dirty="0">
                <a:hlinkClick r:id="rId2"/>
              </a:rPr>
              <a:t>https://github.com/pel0ta/trabalho-grupo-2/issues/10</a:t>
            </a:r>
            <a:endParaRPr lang="pt-BR" dirty="0"/>
          </a:p>
          <a:p>
            <a:r>
              <a:rPr lang="pt-BR" dirty="0"/>
              <a:t>2º estória apresentada:</a:t>
            </a:r>
          </a:p>
          <a:p>
            <a:r>
              <a:rPr lang="pt-BR" dirty="0">
                <a:hlinkClick r:id="rId3"/>
              </a:rPr>
              <a:t>https://github.com/pel0ta/trabalho-grupo-2/issues/11</a:t>
            </a:r>
            <a:endParaRPr lang="pt-BR" dirty="0"/>
          </a:p>
          <a:p>
            <a:r>
              <a:rPr lang="pt-BR" dirty="0"/>
              <a:t>3º estória apresentada:</a:t>
            </a:r>
          </a:p>
          <a:p>
            <a:r>
              <a:rPr lang="pt-BR" dirty="0">
                <a:hlinkClick r:id="rId4"/>
              </a:rPr>
              <a:t>https://github.com/pel0ta/trabalho-grupo-2/issues/13</a:t>
            </a:r>
            <a:endParaRPr lang="pt-BR" dirty="0"/>
          </a:p>
          <a:p>
            <a:r>
              <a:rPr lang="pt-BR" dirty="0"/>
              <a:t>4º estória apresentada:</a:t>
            </a:r>
          </a:p>
          <a:p>
            <a:r>
              <a:rPr lang="pt-BR">
                <a:hlinkClick r:id="rId5"/>
              </a:rPr>
              <a:t>https://github.com/pel0ta/trabalho-grupo-2/issues/14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2974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216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Wingdings</vt:lpstr>
      <vt:lpstr>Retrospectiva</vt:lpstr>
      <vt:lpstr>Apresentação do PowerPoint</vt:lpstr>
      <vt:lpstr> Motivação do Projeto</vt:lpstr>
      <vt:lpstr> Proposta de solução</vt:lpstr>
      <vt:lpstr> Diagrama de Caso de Uso</vt:lpstr>
      <vt:lpstr> Riscos</vt:lpstr>
      <vt:lpstr> Riscos</vt:lpstr>
      <vt:lpstr> Diagrama de atividades</vt:lpstr>
      <vt:lpstr>Estórias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Tulio Araujo</dc:creator>
  <cp:lastModifiedBy>Tulio Araujo</cp:lastModifiedBy>
  <cp:revision>10</cp:revision>
  <dcterms:created xsi:type="dcterms:W3CDTF">2019-09-24T11:02:07Z</dcterms:created>
  <dcterms:modified xsi:type="dcterms:W3CDTF">2019-09-25T18:42:14Z</dcterms:modified>
</cp:coreProperties>
</file>