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22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5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2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5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8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89C5D1-9A47-418E-8B1E-1A283ADEB8AD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FBFD5A-7FE7-485A-AFA5-E762F159EF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1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E9FE3-DC8F-40C2-93FD-9E0FEF779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306434"/>
            <a:ext cx="9852074" cy="2760321"/>
          </a:xfrm>
        </p:spPr>
        <p:txBody>
          <a:bodyPr>
            <a:normAutofit/>
          </a:bodyPr>
          <a:lstStyle/>
          <a:p>
            <a:endParaRPr lang="pt-BR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F6F537-0E2E-4075-A3B0-A504E813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942" y="3305014"/>
            <a:ext cx="10058400" cy="2604594"/>
          </a:xfrm>
        </p:spPr>
        <p:txBody>
          <a:bodyPr>
            <a:normAutofit/>
          </a:bodyPr>
          <a:lstStyle/>
          <a:p>
            <a:endParaRPr lang="pt-BR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Computação</a:t>
            </a:r>
          </a:p>
          <a:p>
            <a:r>
              <a:rPr lang="pt-B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de Uberlândia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Tulio Araujo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Guilherme Vidigal</a:t>
            </a:r>
          </a:p>
          <a:p>
            <a:endParaRPr lang="pt-BR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6A4583-AB84-4F09-A003-10571E8E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34" y="463805"/>
            <a:ext cx="1563858" cy="122279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0CA5C22-16BB-48BB-8903-6E2B7A2034C1}"/>
              </a:ext>
            </a:extLst>
          </p:cNvPr>
          <p:cNvSpPr/>
          <p:nvPr/>
        </p:nvSpPr>
        <p:spPr>
          <a:xfrm>
            <a:off x="1169963" y="306433"/>
            <a:ext cx="9852074" cy="276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e desenvolvimento de sistemas  I</a:t>
            </a:r>
            <a:b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final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3A7DC2-8BA8-4A8E-A658-DC1D19CE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41991"/>
            <a:ext cx="2133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A43C6-5490-478F-8EAF-CBC92EFF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C7940-7077-4B79-83E5-DF6DF969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Onde o software está disponibilizado?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houver uma versão online, onde está?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05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6DE61-05BA-40BD-A5FA-A974D98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0B128-20FD-4E71-AE97-BBBD33C9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ficou de aprendizado?</a:t>
            </a:r>
          </a:p>
          <a:p>
            <a:endParaRPr lang="pt-BR" dirty="0"/>
          </a:p>
          <a:p>
            <a:r>
              <a:rPr lang="pt-BR" dirty="0"/>
              <a:t>Quais foram os desafios?</a:t>
            </a:r>
          </a:p>
          <a:p>
            <a:endParaRPr lang="pt-BR" dirty="0"/>
          </a:p>
          <a:p>
            <a:r>
              <a:rPr lang="pt-BR" dirty="0"/>
              <a:t>Quais as pretensões de cada membro sobre a sequência do projeto?</a:t>
            </a:r>
          </a:p>
          <a:p>
            <a:endParaRPr lang="pt-BR" dirty="0"/>
          </a:p>
          <a:p>
            <a:r>
              <a:rPr lang="pt-BR" dirty="0"/>
              <a:t>Quais são as melhorias necessárias?</a:t>
            </a:r>
          </a:p>
        </p:txBody>
      </p:sp>
    </p:spTree>
    <p:extLst>
      <p:ext uri="{BB962C8B-B14F-4D97-AF65-F5344CB8AC3E}">
        <p14:creationId xmlns:p14="http://schemas.microsoft.com/office/powerpoint/2010/main" val="81047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063A-137E-4C49-A590-19A0AB39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8634"/>
            <a:ext cx="10058400" cy="1450757"/>
          </a:xfrm>
        </p:spPr>
        <p:txBody>
          <a:bodyPr/>
          <a:lstStyle/>
          <a:p>
            <a:r>
              <a:rPr lang="pt-BR" b="1" dirty="0"/>
              <a:t>Sprint 4 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F7401-9094-4B60-A545-68DEA358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45734"/>
            <a:ext cx="10424160" cy="402336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3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44325-BAF9-472F-A28A-3818A39F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363133"/>
            <a:ext cx="10058400" cy="748454"/>
          </a:xfrm>
        </p:spPr>
        <p:txBody>
          <a:bodyPr>
            <a:normAutofit fontScale="90000"/>
          </a:bodyPr>
          <a:lstStyle/>
          <a:p>
            <a:r>
              <a:rPr lang="pt-BR" dirty="0"/>
              <a:t> 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e Contextualização</a:t>
            </a:r>
            <a:br>
              <a:rPr lang="pt-BR" dirty="0"/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4809E-F7B6-4F11-AB4F-E4F6A877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18" y="1737360"/>
            <a:ext cx="11380763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é o problema? Por que é importante?</a:t>
            </a:r>
          </a:p>
          <a:p>
            <a:pPr marL="0" indent="0">
              <a:buNone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demanda decorre da avaliação do desempenho de diferentes modelos matemáticos aplicados no processamento de dados de estações GNSS operadas pelo IBGE, cujos resultados são coordenados tridimensionais.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o comportamento da ionosfera apresenta os maiores gradientes espaços temporais, bem como outras irregularidades, na região onde o Brasil se encontra, não apenas o posicionamento, mas a comunicação com satélite de modo geral é afetada, sendo de muita valia o desenvolvimento de projetos que permitam entender e modelar os diversos processos que ocorrem na ionosfera sobre o território brasileiro.</a:t>
            </a:r>
          </a:p>
          <a:p>
            <a:r>
              <a:rPr lang="pt-BR" dirty="0"/>
              <a:t> 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7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3861E-E1DA-4DCB-AC45-43264AFF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e 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28D3F-EDD3-41A6-8A01-062221C3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845734"/>
            <a:ext cx="10592972" cy="4023360"/>
          </a:xfrm>
        </p:spPr>
        <p:txBody>
          <a:bodyPr/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coordenadas tridimensionais são comparadas com as coordenadas calculadas previamente pelo IBGE, as quais são tomadas como referência. Desta forma, além das coordenadas, obtém-se diferenças de coordenadas tridimensionais.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IBGE disponibiliza os dados em arquivos diários contendo 24 h de dados, observados a cada 15 s. Portanto, o processamento dos dados gera arquivos diários com a mesma frequência de informação.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a avaliação dos diferentes modelos da ionosfera propostos nesta pesquisa poderá trazer subsídios científicos para a escolha do modelo a ser utilizado pelo IBGE no futuro.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4932E-3892-4BB3-ABF1-73A699CF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73677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pt-BR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conceitos no domínio do problema são fundamentais?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BAC82-E372-4D70-A9EF-220CC5B4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Conhecimento no problema dos arquivos para solução.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necessidade e relevância do projeto para o meio científico.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28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DA47D-47A2-44D3-8F2F-F0A60F13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6431"/>
            <a:ext cx="10058400" cy="1450757"/>
          </a:xfrm>
        </p:spPr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Quem está envolvido?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41B6C3-B426-4834-B005-345F76EC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Alunos: Tulio e Guilherme.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Wagner.</a:t>
            </a:r>
          </a:p>
        </p:txBody>
      </p:sp>
    </p:spTree>
    <p:extLst>
      <p:ext uri="{BB962C8B-B14F-4D97-AF65-F5344CB8AC3E}">
        <p14:creationId xmlns:p14="http://schemas.microsoft.com/office/powerpoint/2010/main" val="15545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690B9-18ED-45DE-9714-1E6F84CE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37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solução com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95DAC-E6E5-4AAC-B543-921175EB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1845734"/>
            <a:ext cx="10325686" cy="40233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foi resolvido?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e formatação automática das planilhas.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usuário no banco de dados.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das estações segundo o ano.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Geração dinâmica dos gráficos das variáveis DU, DE, DN E PDOP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7C16-93AF-4E6E-A9F5-5A55124F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foi resolvido?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7B3BEF-BCBD-41D0-9D4D-A0FFEB6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Web contemplando as funcionalidades descritas acima.</a:t>
            </a:r>
          </a:p>
        </p:txBody>
      </p:sp>
    </p:spTree>
    <p:extLst>
      <p:ext uri="{BB962C8B-B14F-4D97-AF65-F5344CB8AC3E}">
        <p14:creationId xmlns:p14="http://schemas.microsoft.com/office/powerpoint/2010/main" val="336288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7822C-B4F7-4B0B-B060-A52AED2C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tecnologias estão envolvidas?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C44B8-BF07-47CF-B1C2-1B4AB486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HTML, CSS, PHP, JAVASCRIPT E PYTHON</a:t>
            </a:r>
          </a:p>
        </p:txBody>
      </p:sp>
    </p:spTree>
    <p:extLst>
      <p:ext uri="{BB962C8B-B14F-4D97-AF65-F5344CB8AC3E}">
        <p14:creationId xmlns:p14="http://schemas.microsoft.com/office/powerpoint/2010/main" val="7311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746DA-99C8-4C78-BB48-5DD918FA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9742"/>
            <a:ext cx="10058400" cy="1450757"/>
          </a:xfrm>
        </p:spPr>
        <p:txBody>
          <a:bodyPr/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E77FD-7761-49A5-AE18-C533988E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1930139"/>
            <a:ext cx="10058400" cy="4358119"/>
          </a:xfrm>
        </p:spPr>
        <p:txBody>
          <a:bodyPr/>
          <a:lstStyle/>
          <a:p>
            <a:r>
              <a:rPr lang="pt-BR" dirty="0"/>
              <a:t>Quais estavam previstas?</a:t>
            </a:r>
          </a:p>
          <a:p>
            <a:endParaRPr lang="pt-BR" dirty="0"/>
          </a:p>
          <a:p>
            <a:r>
              <a:rPr lang="pt-BR" dirty="0"/>
              <a:t>Quais foram os incrementos e funcionalidades entregues em cada Sprint? (software funcional e artefatos complementares)</a:t>
            </a:r>
          </a:p>
          <a:p>
            <a:endParaRPr lang="pt-BR" dirty="0"/>
          </a:p>
          <a:p>
            <a:r>
              <a:rPr lang="pt-BR" dirty="0"/>
              <a:t>Qual o valor e benefício gerado para o usuário final nessas entregas?</a:t>
            </a:r>
          </a:p>
          <a:p>
            <a:endParaRPr lang="pt-BR" dirty="0"/>
          </a:p>
          <a:p>
            <a:r>
              <a:rPr lang="pt-BR" dirty="0"/>
              <a:t>Quem trabalhou no que?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246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445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Retrospectiva</vt:lpstr>
      <vt:lpstr>Apresentação do PowerPoint</vt:lpstr>
      <vt:lpstr>        Introdução e Contextualização </vt:lpstr>
      <vt:lpstr>Introdução e Contextualização</vt:lpstr>
      <vt:lpstr>Quais conceitos no domínio do problema são fundamentais? </vt:lpstr>
      <vt:lpstr>Quem está envolvido? </vt:lpstr>
      <vt:lpstr>Proposta de solução com software</vt:lpstr>
      <vt:lpstr>Como foi resolvido?</vt:lpstr>
      <vt:lpstr>Quais tecnologias estão envolvidas?</vt:lpstr>
      <vt:lpstr>Funcionalidades </vt:lpstr>
      <vt:lpstr>Demonstração</vt:lpstr>
      <vt:lpstr>Conclusões</vt:lpstr>
      <vt:lpstr>Sprint 4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Tulio Araujo</dc:creator>
  <cp:lastModifiedBy>Tulio Araujo</cp:lastModifiedBy>
  <cp:revision>23</cp:revision>
  <dcterms:created xsi:type="dcterms:W3CDTF">2019-09-24T11:02:07Z</dcterms:created>
  <dcterms:modified xsi:type="dcterms:W3CDTF">2019-12-16T14:55:49Z</dcterms:modified>
</cp:coreProperties>
</file>