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F1C3F6-AB56-F1F0-CEDE-26CA90A69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35394D-A063-1F6C-4ED3-607670507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A945C7-2334-35FC-884C-39B8CBCF7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26AB-5C9E-4287-98AD-72698A1C5C0A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E7328D-9870-0687-CD2E-CB15D92CFF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A9F1687-4573-212B-9EA6-9B23B9143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499D-8056-4A18-8CAD-348ED7221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6656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385A54-4600-2174-3A75-77C6D3802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095778-B1CB-755F-BCB4-8C431D3A5C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F0F1EC-91CB-DBB2-695E-2645D4A20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26AB-5C9E-4287-98AD-72698A1C5C0A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A7C9F42-E80C-1EE0-67C5-082DE13BA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E26561-1B42-6CCA-66AF-8A5E8B410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499D-8056-4A18-8CAD-348ED7221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9647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67BD36-1D1E-B4B0-DD57-16FD04A1E2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C6CD451-74F6-F9B9-DB72-B107F660C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EEA8A88-3323-C639-D8E6-105BEB264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26AB-5C9E-4287-98AD-72698A1C5C0A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EC0B24-DC27-FEA1-4E89-9250018B2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A80A5C6-DF73-B9BB-5AD9-10678413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499D-8056-4A18-8CAD-348ED7221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690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7D5D39-2771-98BF-870C-2DFC06B2D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731031-60F7-780B-66DF-16191338C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6CFF2B-BC00-4F9B-5E2F-34F23DC7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26AB-5C9E-4287-98AD-72698A1C5C0A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F2E27BF-4BEA-5C68-CBBC-441B3E03E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E9CD2A-CF1B-4B66-EBC0-C8069944C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499D-8056-4A18-8CAD-348ED7221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7060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90C60-83C3-2F3F-68F4-9DFE8959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5B6885-2183-4906-A835-802A0B6A8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67F0C46-B327-E901-ADDD-C7E9F17BB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26AB-5C9E-4287-98AD-72698A1C5C0A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CF27DE9-92B1-92CA-C244-3C783FA3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0F263B-BC49-DEB8-226C-6C07D9AE0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499D-8056-4A18-8CAD-348ED7221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15482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4388D1-0443-D551-CE1A-A228E10A8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C3A122-FDF1-8C88-87C4-107AA2B9C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C8E82D-6B50-FF93-F4EB-34CC46D816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AC1C666-BCDE-162C-FADE-AAE5C9AE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26AB-5C9E-4287-98AD-72698A1C5C0A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F4E605F-F298-B5D1-1E03-DD8F858B5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503A203-DF4F-6768-7503-E7FC360A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499D-8056-4A18-8CAD-348ED7221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2041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4DD52-8B92-8E84-DE6D-E4DCA05A2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726897A-5476-8943-7BD6-63DF49FC4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7A83793-857C-1D8F-B3B9-5D8D58EC30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8074B19-FCD7-69B0-4E36-C2404A0EE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E1BF508-4B43-AC27-5334-E6ABAACD21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0D184C19-48B7-EF9B-CCDA-7435E93B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26AB-5C9E-4287-98AD-72698A1C5C0A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4B103E-EC10-2F38-66A1-235786D0D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D57F0DC-DB82-8668-DBC3-253B83582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499D-8056-4A18-8CAD-348ED7221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921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44D3D-A35D-CA1F-C388-98A251251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352B10-ACDF-CB46-A13D-99877C97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26AB-5C9E-4287-98AD-72698A1C5C0A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828065B-B4F5-494A-8F5C-EDD22388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03D34A0-CA3A-BB7B-2D73-133362811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499D-8056-4A18-8CAD-348ED7221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7207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61DCA495-1BBF-3212-0F09-489ADDFF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26AB-5C9E-4287-98AD-72698A1C5C0A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EC8BB48-0A17-3EEA-A956-B27AA8F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779E926-EF57-02C8-409D-1CAA9ADBB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499D-8056-4A18-8CAD-348ED7221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220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C5C4F-9144-C679-1E99-2682C15EE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485610-3FF3-8C15-7253-A56454B1A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61D1BF5-FE3E-B4EE-1826-ED4AC61748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0AA858-EE97-D4CB-CD46-DA98436C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26AB-5C9E-4287-98AD-72698A1C5C0A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C8F9359-8C8C-9814-A569-202905FB2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B50183-D325-A2A5-B0A5-1E74DF357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499D-8056-4A18-8CAD-348ED7221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298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B14FB0-6228-EA3E-83CE-304305E7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7F564EA-4AB9-5980-95E9-F03B00A5DD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28F7448-939C-5251-D724-18859BC57F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0950C22-EE44-0DA6-320D-5AC617C8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326AB-5C9E-4287-98AD-72698A1C5C0A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2E70DFB-8AE4-7297-B25F-1278659B0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88B48C4-4BC4-76D1-29C3-0BB6B6F6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6499D-8056-4A18-8CAD-348ED7221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994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48718B-2E72-35D6-14D6-B342D0520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F2D92A-747D-7282-865C-177B2791B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8E8E98-5468-F3DB-698A-D863A9BC12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1326AB-5C9E-4287-98AD-72698A1C5C0A}" type="datetimeFigureOut">
              <a:rPr lang="pt-BR" smtClean="0"/>
              <a:t>12/07/2025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D3EA79-CA08-BE8C-B033-41C740D7E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633AF43-16C3-7CBB-BEE4-9300A1808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E6499D-8056-4A18-8CAD-348ED722145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564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D2D5AE-D684-9DD6-BA6D-5E392FF20C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75CF51A-49B4-CD44-AF42-138C90E247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145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 Cristina Fava Pela</dc:creator>
  <cp:lastModifiedBy>Andrea Cristina Fava Pela</cp:lastModifiedBy>
  <cp:revision>1</cp:revision>
  <dcterms:created xsi:type="dcterms:W3CDTF">2025-07-12T23:16:14Z</dcterms:created>
  <dcterms:modified xsi:type="dcterms:W3CDTF">2025-07-12T23:16:25Z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86c2b39-4223-4d15-bcb9-787ea17e6435_Enabled">
    <vt:lpwstr>true</vt:lpwstr>
  </property>
  <property fmtid="{D5CDD505-2E9C-101B-9397-08002B2CF9AE}" pid="3" name="MSIP_Label_086c2b39-4223-4d15-bcb9-787ea17e6435_SetDate">
    <vt:lpwstr>2025-07-12T23:16:18Z</vt:lpwstr>
  </property>
  <property fmtid="{D5CDD505-2E9C-101B-9397-08002B2CF9AE}" pid="4" name="MSIP_Label_086c2b39-4223-4d15-bcb9-787ea17e6435_Method">
    <vt:lpwstr>Standard</vt:lpwstr>
  </property>
  <property fmtid="{D5CDD505-2E9C-101B-9397-08002B2CF9AE}" pid="5" name="MSIP_Label_086c2b39-4223-4d15-bcb9-787ea17e6435_Name">
    <vt:lpwstr>086c2b39-4223-4d15-bcb9-787ea17e6435</vt:lpwstr>
  </property>
  <property fmtid="{D5CDD505-2E9C-101B-9397-08002B2CF9AE}" pid="6" name="MSIP_Label_086c2b39-4223-4d15-bcb9-787ea17e6435_SiteId">
    <vt:lpwstr>7575b092-fc5f-4f6c-b7a5-9e9ef7aca80d</vt:lpwstr>
  </property>
  <property fmtid="{D5CDD505-2E9C-101B-9397-08002B2CF9AE}" pid="7" name="MSIP_Label_086c2b39-4223-4d15-bcb9-787ea17e6435_ActionId">
    <vt:lpwstr>c79292c3-06ac-4e31-9813-9bdaff2fcd74</vt:lpwstr>
  </property>
  <property fmtid="{D5CDD505-2E9C-101B-9397-08002B2CF9AE}" pid="8" name="MSIP_Label_086c2b39-4223-4d15-bcb9-787ea17e6435_ContentBits">
    <vt:lpwstr>0</vt:lpwstr>
  </property>
  <property fmtid="{D5CDD505-2E9C-101B-9397-08002B2CF9AE}" pid="9" name="MSIP_Label_086c2b39-4223-4d15-bcb9-787ea17e6435_Tag">
    <vt:lpwstr>10, 3, 0, 1</vt:lpwstr>
  </property>
</Properties>
</file>