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DE 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79" y="3715842"/>
            <a:ext cx="8637072" cy="977621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 err="1" smtClean="0"/>
              <a:t>NombreS</a:t>
            </a:r>
            <a:r>
              <a:rPr lang="en-US" dirty="0" smtClean="0"/>
              <a:t>: </a:t>
            </a:r>
            <a:r>
              <a:rPr lang="en-US" dirty="0" err="1" smtClean="0"/>
              <a:t>Mirko</a:t>
            </a:r>
            <a:r>
              <a:rPr lang="en-US" dirty="0" smtClean="0"/>
              <a:t> JHAMIL</a:t>
            </a:r>
          </a:p>
          <a:p>
            <a:r>
              <a:rPr lang="en-US" dirty="0"/>
              <a:t> </a:t>
            </a:r>
            <a:r>
              <a:rPr lang="en-US" dirty="0" smtClean="0"/>
              <a:t>   APELLIDOS: PELAEZ QUISPE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7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2800" cap="none" dirty="0"/>
              <a:t>Mostrar el nombre del campeonato del jugador con </a:t>
            </a:r>
            <a:r>
              <a:rPr lang="es-BO" sz="2800" cap="none" dirty="0" err="1"/>
              <a:t>id_jugador</a:t>
            </a:r>
            <a:r>
              <a:rPr lang="es-BO" sz="2800" cap="none" dirty="0"/>
              <a:t> igual a </a:t>
            </a:r>
            <a:r>
              <a:rPr lang="es-BO" sz="2800" cap="none" dirty="0" smtClean="0"/>
              <a:t>jug-333.</a:t>
            </a:r>
            <a:endParaRPr lang="en-US" sz="2800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56" t="11901" r="19778" b="27693"/>
          <a:stretch/>
        </p:blipFill>
        <p:spPr>
          <a:xfrm>
            <a:off x="2536582" y="1853754"/>
            <a:ext cx="7433267" cy="404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cap="none" dirty="0"/>
              <a:t>Crear una consulta SQL que maneje las 3 tablas de la base de datos.</a:t>
            </a:r>
            <a:endParaRPr lang="en-US" sz="2800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56" t="37899" r="16194" b="29477"/>
          <a:stretch/>
        </p:blipFill>
        <p:spPr>
          <a:xfrm>
            <a:off x="2064013" y="1853754"/>
            <a:ext cx="8378406" cy="23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228601"/>
            <a:ext cx="9603275" cy="1625154"/>
          </a:xfrm>
        </p:spPr>
        <p:txBody>
          <a:bodyPr>
            <a:normAutofit fontScale="90000"/>
          </a:bodyPr>
          <a:lstStyle/>
          <a:p>
            <a:r>
              <a:rPr lang="es-ES" sz="2800" cap="none" dirty="0"/>
              <a:t>¿Qué estrategia utilizaría para determinar cuántos equipos inscritos hay</a:t>
            </a:r>
            <a:r>
              <a:rPr lang="es-ES" sz="2800" cap="none" dirty="0" smtClean="0"/>
              <a:t>?</a:t>
            </a:r>
            <a:br>
              <a:rPr lang="es-ES" sz="2800" cap="none" dirty="0" smtClean="0"/>
            </a:br>
            <a:r>
              <a:rPr lang="es-ES" sz="2800" cap="none" dirty="0"/>
              <a:t/>
            </a:r>
            <a:br>
              <a:rPr lang="es-ES" sz="2800" cap="none" dirty="0"/>
            </a:br>
            <a:r>
              <a:rPr lang="es-ES" sz="2800" cap="none" dirty="0"/>
              <a:t>Podría utilizar la función de agregación COUNT</a:t>
            </a:r>
            <a:endParaRPr lang="en-US" sz="2800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82" t="47584" r="62360" b="33810"/>
          <a:stretch/>
        </p:blipFill>
        <p:spPr>
          <a:xfrm>
            <a:off x="3244361" y="2161486"/>
            <a:ext cx="4747847" cy="24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75847"/>
            <a:ext cx="9603275" cy="1677908"/>
          </a:xfrm>
        </p:spPr>
        <p:txBody>
          <a:bodyPr>
            <a:normAutofit/>
          </a:bodyPr>
          <a:lstStyle/>
          <a:p>
            <a:r>
              <a:rPr lang="es-BO" sz="2800" cap="none" dirty="0"/>
              <a:t>¿Qué estrategia utilizaría para determinar cuántos jugadores pertenecen a la categoría VARONES o </a:t>
            </a:r>
            <a:r>
              <a:rPr lang="es-BO" sz="2800" cap="none" dirty="0" err="1"/>
              <a:t>Categoria</a:t>
            </a:r>
            <a:r>
              <a:rPr lang="es-BO" sz="2800" cap="none"/>
              <a:t> </a:t>
            </a:r>
            <a:r>
              <a:rPr lang="es-BO" sz="2800" cap="none" smtClean="0"/>
              <a:t>MUJERES?</a:t>
            </a:r>
            <a:endParaRPr lang="en-US" sz="2800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71" t="31478" r="63395" b="47933"/>
          <a:stretch/>
        </p:blipFill>
        <p:spPr>
          <a:xfrm>
            <a:off x="3155453" y="1950098"/>
            <a:ext cx="6195526" cy="33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3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cap="none" dirty="0"/>
              <a:t>Mostrar que jugadores que son del equipo </a:t>
            </a:r>
            <a:r>
              <a:rPr lang="es-ES" sz="2800" cap="none" dirty="0" smtClean="0"/>
              <a:t>equ-222.</a:t>
            </a:r>
            <a:endParaRPr lang="en-US" sz="2800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52" t="12411" r="35550" b="31771"/>
          <a:stretch/>
        </p:blipFill>
        <p:spPr>
          <a:xfrm>
            <a:off x="3033348" y="1853754"/>
            <a:ext cx="5486398" cy="3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2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cap="none" dirty="0" err="1"/>
              <a:t>Mostrar</a:t>
            </a:r>
            <a:r>
              <a:rPr lang="en-US" sz="2700" cap="none" dirty="0"/>
              <a:t> que</a:t>
            </a:r>
            <a:r>
              <a:rPr lang="en-US" sz="3100" cap="none" dirty="0"/>
              <a:t> </a:t>
            </a:r>
            <a:r>
              <a:rPr lang="en-US" sz="3100" cap="none" dirty="0" err="1" smtClean="0"/>
              <a:t>jugadores</a:t>
            </a:r>
            <a:r>
              <a:rPr lang="en-US" sz="3100" cap="none" dirty="0" smtClean="0"/>
              <a:t>(</a:t>
            </a:r>
            <a:r>
              <a:rPr lang="en-US" sz="3100" cap="none" dirty="0" err="1" smtClean="0"/>
              <a:t>nombres</a:t>
            </a:r>
            <a:r>
              <a:rPr lang="en-US" sz="2700" cap="none" dirty="0"/>
              <a:t>, </a:t>
            </a:r>
            <a:r>
              <a:rPr lang="en-US" sz="2700" cap="none" dirty="0" err="1"/>
              <a:t>apellidos</a:t>
            </a:r>
            <a:r>
              <a:rPr lang="en-US" sz="2700" cap="none" dirty="0"/>
              <a:t>) que </a:t>
            </a:r>
            <a:r>
              <a:rPr lang="en-US" sz="2700" cap="none" dirty="0" err="1"/>
              <a:t>juegan</a:t>
            </a:r>
            <a:r>
              <a:rPr lang="en-US" sz="2700" cap="none" dirty="0"/>
              <a:t> </a:t>
            </a:r>
            <a:r>
              <a:rPr lang="en-US" sz="2700" cap="none" dirty="0" err="1"/>
              <a:t>en</a:t>
            </a:r>
            <a:r>
              <a:rPr lang="en-US" sz="2700" cap="none" dirty="0"/>
              <a:t> la </a:t>
            </a:r>
            <a:r>
              <a:rPr lang="en-US" sz="2700" cap="none" dirty="0" err="1"/>
              <a:t>sede</a:t>
            </a:r>
            <a:r>
              <a:rPr lang="en-US" sz="2700" cap="none" dirty="0"/>
              <a:t> de el alto.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96" t="12156" r="36697" b="27438"/>
          <a:stretch/>
        </p:blipFill>
        <p:spPr>
          <a:xfrm>
            <a:off x="3824654" y="1853754"/>
            <a:ext cx="5152292" cy="37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none" dirty="0" err="1"/>
              <a:t>Mostrar</a:t>
            </a:r>
            <a:r>
              <a:rPr lang="en-US" sz="2800" cap="none" dirty="0"/>
              <a:t> </a:t>
            </a:r>
            <a:r>
              <a:rPr lang="en-US" sz="2800" cap="none" dirty="0" err="1"/>
              <a:t>aquellos</a:t>
            </a:r>
            <a:r>
              <a:rPr lang="en-US" sz="2800" cap="none" dirty="0"/>
              <a:t> </a:t>
            </a:r>
            <a:r>
              <a:rPr lang="en-US" sz="2800" cap="none" dirty="0" err="1"/>
              <a:t>jugadores</a:t>
            </a:r>
            <a:r>
              <a:rPr lang="en-US" sz="2800" cap="none" dirty="0"/>
              <a:t> </a:t>
            </a:r>
            <a:r>
              <a:rPr lang="en-US" sz="2800" cap="none" dirty="0" err="1"/>
              <a:t>mayores</a:t>
            </a:r>
            <a:r>
              <a:rPr lang="en-US" sz="2800" cap="none" dirty="0"/>
              <a:t> o </a:t>
            </a:r>
            <a:r>
              <a:rPr lang="en-US" sz="2800" cap="none" dirty="0" err="1"/>
              <a:t>igual</a:t>
            </a:r>
            <a:r>
              <a:rPr lang="en-US" sz="2800" cap="none" dirty="0"/>
              <a:t> a 21 </a:t>
            </a:r>
            <a:r>
              <a:rPr lang="en-US" sz="2800" cap="none" dirty="0" err="1"/>
              <a:t>años</a:t>
            </a:r>
            <a:r>
              <a:rPr lang="en-US" sz="2800" cap="none" dirty="0"/>
              <a:t> que </a:t>
            </a:r>
            <a:r>
              <a:rPr lang="en-US" sz="2800" cap="none" dirty="0" err="1"/>
              <a:t>sean</a:t>
            </a:r>
            <a:r>
              <a:rPr lang="en-US" sz="2800" cap="none" dirty="0"/>
              <a:t> de la </a:t>
            </a:r>
            <a:r>
              <a:rPr lang="en-US" sz="2800" cap="none" dirty="0" err="1"/>
              <a:t>categoría</a:t>
            </a:r>
            <a:r>
              <a:rPr lang="en-US" sz="2800" cap="none" dirty="0"/>
              <a:t> VARONES.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02" t="12666" r="37701" b="27183"/>
          <a:stretch/>
        </p:blipFill>
        <p:spPr>
          <a:xfrm>
            <a:off x="3754944" y="1853754"/>
            <a:ext cx="4996543" cy="39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2800" cap="none" dirty="0"/>
              <a:t>Mostrar a todos </a:t>
            </a:r>
            <a:r>
              <a:rPr lang="es-BO" sz="2800" cap="none" dirty="0" smtClean="0"/>
              <a:t>los jugadores </a:t>
            </a:r>
            <a:r>
              <a:rPr lang="es-BO" sz="2800" cap="none" dirty="0"/>
              <a:t>en donde su apellido empiece con la letra S.</a:t>
            </a:r>
            <a:endParaRPr lang="en-US" sz="2800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43" t="12411" r="44151" b="39417"/>
          <a:stretch/>
        </p:blipFill>
        <p:spPr>
          <a:xfrm>
            <a:off x="3872558" y="1853754"/>
            <a:ext cx="4761315" cy="34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Introduccion</a:t>
            </a:r>
            <a:r>
              <a:rPr lang="en-US" dirty="0" smtClean="0"/>
              <a:t> like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25" t="12412" r="40425" b="38907"/>
          <a:stretch/>
        </p:blipFill>
        <p:spPr>
          <a:xfrm>
            <a:off x="3519232" y="2012015"/>
            <a:ext cx="5467967" cy="35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2800" cap="none" dirty="0"/>
              <a:t>Mostrar que equipos forman parte del campeonato camp-111 y además sean de la categoría MUJERES.</a:t>
            </a:r>
            <a:endParaRPr lang="en-US" sz="2800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16" t="12666" r="36983" b="31771"/>
          <a:stretch/>
        </p:blipFill>
        <p:spPr>
          <a:xfrm>
            <a:off x="3716635" y="1853754"/>
            <a:ext cx="5073162" cy="35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4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2800" cap="none" dirty="0"/>
              <a:t>Mostrar el nombre del equipo del jugador con </a:t>
            </a:r>
            <a:r>
              <a:rPr lang="es-BO" sz="2800" cap="none" dirty="0" err="1"/>
              <a:t>id_jugador</a:t>
            </a:r>
            <a:r>
              <a:rPr lang="es-BO" sz="2800" cap="none" dirty="0"/>
              <a:t> igual a </a:t>
            </a:r>
            <a:r>
              <a:rPr lang="es-BO" sz="2800" cap="none" dirty="0" smtClean="0"/>
              <a:t>jug-333.</a:t>
            </a:r>
            <a:endParaRPr lang="en-US" sz="2800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56" t="11902" r="33255" b="31771"/>
          <a:stretch/>
        </p:blipFill>
        <p:spPr>
          <a:xfrm>
            <a:off x="2945423" y="1853754"/>
            <a:ext cx="5618690" cy="36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42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348</TotalTime>
  <Words>159</Words>
  <Application>Microsoft Office PowerPoint</Application>
  <PresentationFormat>Panorámica</PresentationFormat>
  <Paragraphs>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BASE DE DATOS</vt:lpstr>
      <vt:lpstr>Manejo de consultas</vt:lpstr>
      <vt:lpstr>Mostrar que jugadores que son del equipo equ-222.</vt:lpstr>
      <vt:lpstr>Mostrar que jugadores(nombres, apellidos) que juegan en la sede de el alto. </vt:lpstr>
      <vt:lpstr>Mostrar aquellos jugadores mayores o igual a 21 años que sean de la categoría VARONES.</vt:lpstr>
      <vt:lpstr>Mostrar a todos los jugadores en donde su apellido empiece con la letra S.</vt:lpstr>
      <vt:lpstr>Introduccion like</vt:lpstr>
      <vt:lpstr>Mostrar que equipos forman parte del campeonato camp-111 y además sean de la categoría MUJERES.</vt:lpstr>
      <vt:lpstr>Mostrar el nombre del equipo del jugador con id_jugador igual a jug-333.</vt:lpstr>
      <vt:lpstr>Mostrar el nombre del campeonato del jugador con id_jugador igual a jug-333.</vt:lpstr>
      <vt:lpstr>Crear una consulta SQL que maneje las 3 tablas de la base de datos.</vt:lpstr>
      <vt:lpstr>¿Qué estrategia utilizaría para determinar cuántos equipos inscritos hay?  Podría utilizar la función de agregación COUNT</vt:lpstr>
      <vt:lpstr>¿Qué estrategia utilizaría para determinar cuántos jugadores pertenecen a la categoría VARONES o Categoria MUJERES?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MIRKO</dc:creator>
  <cp:lastModifiedBy>MIRKO</cp:lastModifiedBy>
  <cp:revision>19</cp:revision>
  <dcterms:created xsi:type="dcterms:W3CDTF">2022-10-23T16:58:53Z</dcterms:created>
  <dcterms:modified xsi:type="dcterms:W3CDTF">2022-10-24T01:29:20Z</dcterms:modified>
</cp:coreProperties>
</file>