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7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9/12/2022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rive.google.com/file/d/17_DK3T4b0B9SfE5w9g1xseLm0Cg1rYyG/view?usp=sharing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STLF3MLudc" TargetMode="External"/><Relationship Id="rId2" Type="http://schemas.openxmlformats.org/officeDocument/2006/relationships/hyperlink" Target="https://drive.google.com/file/d/1bBRC_PZmSxjg4-9nGW5nGxlFYeQdnewv/view?usp=sharing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Base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401307"/>
          </a:xfrm>
        </p:spPr>
        <p:txBody>
          <a:bodyPr>
            <a:normAutofit/>
          </a:bodyPr>
          <a:lstStyle/>
          <a:p>
            <a:r>
              <a:rPr lang="en-US" dirty="0" smtClean="0"/>
              <a:t>ESTUDIANTE: MIRKO JHAMIL PELAEZ QUISPE </a:t>
            </a:r>
          </a:p>
          <a:p>
            <a:r>
              <a:rPr lang="en-US" dirty="0" smtClean="0"/>
              <a:t>SEMESTRE: SEGUNDO</a:t>
            </a:r>
          </a:p>
          <a:p>
            <a:r>
              <a:rPr lang="en-US" dirty="0" smtClean="0"/>
              <a:t>CARRERA: INGENIERIA DE SISTEMAS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25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48000" y="2037786"/>
            <a:ext cx="6096000" cy="27824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B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Crear el diseño para una UNIVERSIDAD.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B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UNIVERSIDAD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BO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Codigo_Estudiantil</a:t>
            </a:r>
            <a:r>
              <a:rPr lang="es-B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BO" sz="14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  <a:r>
              <a:rPr lang="es-BO" sz="14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PRIMARY KEY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BO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Estudiante</a:t>
            </a:r>
            <a:r>
              <a:rPr lang="es-B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s-BO" sz="14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es-BO" sz="14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BO" sz="14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BO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Genero	</a:t>
            </a:r>
            <a:r>
              <a:rPr lang="es-B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s-BO" sz="14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es-BO" sz="14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BO" sz="14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BO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Edad	</a:t>
            </a:r>
            <a:r>
              <a:rPr lang="es-B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s-BO" sz="14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  <a:r>
              <a:rPr lang="es-BO" sz="14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BO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Cedula_identidad</a:t>
            </a:r>
            <a:r>
              <a:rPr lang="es-B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BO" sz="14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es-BO" sz="14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BO" sz="14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BO" sz="14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0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 rotWithShape="1">
          <a:blip r:embed="rId2"/>
          <a:srcRect l="24064" t="27771" r="34658" b="42064"/>
          <a:stretch/>
        </p:blipFill>
        <p:spPr bwMode="auto">
          <a:xfrm>
            <a:off x="3784850" y="2567853"/>
            <a:ext cx="3146425" cy="12928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2550696" y="1433615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B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Crear el diagrama Entidad Relación E-R para el ejercicio anterior.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8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72589" y="1547921"/>
            <a:ext cx="3785937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Crear la tabla universidad en base al diseño anterior</a:t>
            </a:r>
            <a:r>
              <a:rPr kumimoji="0" lang="es-BO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Imagen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9" t="12309" r="62180" b="65205"/>
          <a:stretch>
            <a:fillRect/>
          </a:stretch>
        </p:blipFill>
        <p:spPr bwMode="auto">
          <a:xfrm>
            <a:off x="3529263" y="2217335"/>
            <a:ext cx="4732421" cy="228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689684" y="39244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1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98268" y="1313275"/>
            <a:ext cx="507901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B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 Agregar registros a la tabla creada anteriormente.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/>
          <p:nvPr/>
        </p:nvPicPr>
        <p:blipFill rotWithShape="1">
          <a:blip r:embed="rId2"/>
          <a:srcRect t="12011" r="42509" b="24502"/>
          <a:stretch/>
        </p:blipFill>
        <p:spPr bwMode="auto">
          <a:xfrm>
            <a:off x="2959985" y="1949415"/>
            <a:ext cx="6761531" cy="35209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8912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48978" y="839850"/>
            <a:ext cx="6096001" cy="10452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B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Tarea 2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B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Crear las tablas y 2 registros para cada tabla para el siguiente modelo ER.</a:t>
            </a:r>
            <a:endParaRPr lang="en-US" dirty="0"/>
          </a:p>
        </p:txBody>
      </p:sp>
      <p:pic>
        <p:nvPicPr>
          <p:cNvPr id="3" name="Imagen 2"/>
          <p:cNvPicPr/>
          <p:nvPr/>
        </p:nvPicPr>
        <p:blipFill rotWithShape="1">
          <a:blip r:embed="rId2"/>
          <a:srcRect l="24403" t="32270" r="3637" b="18482"/>
          <a:stretch/>
        </p:blipFill>
        <p:spPr bwMode="auto">
          <a:xfrm>
            <a:off x="2373814" y="2237605"/>
            <a:ext cx="7893134" cy="33290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8865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50949" y="359542"/>
            <a:ext cx="6096000" cy="267983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B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Adjuntar el código SQL generado.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BO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https://drive.google.com/file/d/17_DK3T4b0B9SfE5w9g1xseLm0Cg1rYyG/view?usp=sharing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B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B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Tarea 3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B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empresa compra autos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es-B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Modelo entidad relación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/>
          <p:nvPr/>
        </p:nvPicPr>
        <p:blipFill rotWithShape="1">
          <a:blip r:embed="rId3"/>
          <a:srcRect l="24405" t="24177" r="33054" b="23292"/>
          <a:stretch/>
        </p:blipFill>
        <p:spPr bwMode="auto">
          <a:xfrm>
            <a:off x="2777171" y="3244498"/>
            <a:ext cx="6832050" cy="31883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9034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341646" y="1946617"/>
            <a:ext cx="6096000" cy="1881925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BO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</a:t>
            </a:r>
            <a:r>
              <a:rPr lang="es-BO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Codigo</a:t>
            </a:r>
            <a:r>
              <a:rPr lang="es-BO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B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SQL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BO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https://drive.google.com/file/d/1bBRC_PZmSxjg4-9nGW5nGxlFYeQdnewv/view?usp=sharing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B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BO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https://youtu.be/GSTLF3MLudc</a:t>
            </a:r>
            <a:r>
              <a:rPr lang="es-B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383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997404" y="2109020"/>
            <a:ext cx="551556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8000" dirty="0">
                <a:latin typeface="Bauhaus 93" panose="04030905020B02020C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GRACIAS</a:t>
            </a:r>
            <a:endParaRPr lang="en-US" sz="8000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7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99</TotalTime>
  <Words>106</Words>
  <Application>Microsoft Office PowerPoint</Application>
  <PresentationFormat>Panorámica</PresentationFormat>
  <Paragraphs>27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Bauhaus 93</vt:lpstr>
      <vt:lpstr>Calibri</vt:lpstr>
      <vt:lpstr>Calibri Light</vt:lpstr>
      <vt:lpstr>Century Gothic</vt:lpstr>
      <vt:lpstr>Times New Roman</vt:lpstr>
      <vt:lpstr>Wingdings 2</vt:lpstr>
      <vt:lpstr>Citable</vt:lpstr>
      <vt:lpstr>Base de datos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</dc:title>
  <dc:creator>MIRKO</dc:creator>
  <cp:lastModifiedBy>MIRKO</cp:lastModifiedBy>
  <cp:revision>8</cp:revision>
  <dcterms:created xsi:type="dcterms:W3CDTF">2022-09-12T23:20:24Z</dcterms:created>
  <dcterms:modified xsi:type="dcterms:W3CDTF">2022-09-13T02:52:22Z</dcterms:modified>
</cp:coreProperties>
</file>