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75" r:id="rId18"/>
    <p:sldId id="277" r:id="rId19"/>
    <p:sldId id="286" r:id="rId20"/>
  </p:sldIdLst>
  <p:sldSz cx="9144000" cy="5143500" type="screen16x9"/>
  <p:notesSz cx="6858000" cy="9144000"/>
  <p:embeddedFontLst>
    <p:embeddedFont>
      <p:font typeface="Tw Cen MT Condensed" charset="0"/>
      <p:regular r:id="rId22"/>
      <p:bold r:id="rId23"/>
    </p:embeddedFont>
    <p:embeddedFont>
      <p:font typeface="Tw Cen MT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Josefin Slab SemiBold" charset="0"/>
      <p:regular r:id="rId32"/>
      <p:bold r:id="rId33"/>
      <p:italic r:id="rId34"/>
      <p:boldItalic r:id="rId35"/>
    </p:embeddedFont>
    <p:embeddedFont>
      <p:font typeface="Source Sans Pro" charset="0"/>
      <p:regular r:id="rId36"/>
      <p:bold r:id="rId37"/>
      <p:italic r:id="rId38"/>
      <p:boldItalic r:id="rId39"/>
    </p:embeddedFont>
    <p:embeddedFont>
      <p:font typeface="Raleway" charset="-52"/>
      <p:regular r:id="rId40"/>
      <p:bold r:id="rId41"/>
      <p:italic r:id="rId42"/>
      <p:boldItalic r:id="rId43"/>
    </p:embeddedFont>
    <p:embeddedFont>
      <p:font typeface="Wingdings 3" pitchFamily="18" charset="2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7C4F2DB-453D-4E3A-800C-9EF8DE400AAD}">
  <a:tblStyle styleId="{57C4F2DB-453D-4E3A-800C-9EF8DE400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9982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066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88240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9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02736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5098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0412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4956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8416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0481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9205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85703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71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-114246" y="324869"/>
            <a:ext cx="6123958" cy="2910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bg1"/>
                </a:solidFill>
              </a:rPr>
              <a:t>TV-TENNIS</a:t>
            </a:r>
            <a:endParaRPr sz="9600" dirty="0">
              <a:solidFill>
                <a:schemeClr val="bg1"/>
              </a:solidFill>
            </a:endParaRPr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3051993" y="4113680"/>
            <a:ext cx="5915437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Aut</a:t>
            </a:r>
            <a:r>
              <a:rPr lang="en-US" sz="2000" smtClean="0"/>
              <a:t>h</a:t>
            </a:r>
            <a:r>
              <a:rPr lang="en" sz="2000" smtClean="0"/>
              <a:t>ors</a:t>
            </a:r>
            <a:r>
              <a:rPr lang="en" sz="2000" dirty="0"/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Blaginin Artyom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Valikov Nikolay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Khlebnikov Vadim</a:t>
            </a:r>
            <a:endParaRPr sz="2000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249037" y="4122691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33"/>
          <p:cNvGrpSpPr/>
          <p:nvPr/>
        </p:nvGrpSpPr>
        <p:grpSpPr>
          <a:xfrm rot="-2700000">
            <a:off x="6191350" y="-2901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52039"/>
            <a:ext cx="9143999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 err="1"/>
              <a:t>Inrange</a:t>
            </a:r>
            <a:r>
              <a:rPr lang="en-US" sz="2000" i="1" dirty="0"/>
              <a:t> </a:t>
            </a:r>
            <a:r>
              <a:rPr lang="en-US" sz="2000" i="1" dirty="0" smtClean="0"/>
              <a:t>module </a:t>
            </a:r>
            <a:r>
              <a:rPr lang="en-US" sz="2000" i="1" dirty="0"/>
              <a:t>which </a:t>
            </a:r>
            <a:r>
              <a:rPr lang="en-US" sz="2000" i="1" dirty="0" smtClean="0"/>
              <a:t>checks if </a:t>
            </a:r>
            <a:r>
              <a:rPr lang="en-US" sz="2000" i="1" dirty="0"/>
              <a:t>the </a:t>
            </a:r>
            <a:r>
              <a:rPr lang="en-US" sz="2000" i="1" dirty="0" smtClean="0"/>
              <a:t>ball has </a:t>
            </a:r>
            <a:r>
              <a:rPr lang="en-US" sz="2000" i="1" dirty="0"/>
              <a:t>hit the bat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86BA632-A8F4-4620-A5DB-15359F9802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98" y="938784"/>
            <a:ext cx="7684385" cy="3304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1658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Reflect module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9777429-F422-4931-8403-7F4F4C194B1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98" y="750948"/>
            <a:ext cx="3852001" cy="3360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9189A3E-33FC-4E17-B2D8-2F5C66DA12E7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020" y="750947"/>
            <a:ext cx="3852000" cy="3360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31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1658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Updating coordinates of the ball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BA3D463-ABF2-46CC-9321-EECE0459B06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98" y="841628"/>
            <a:ext cx="3852001" cy="327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8167B47-A4A3-46A6-8A28-D54A922A6E2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8492" y="3194304"/>
            <a:ext cx="3295892" cy="917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8890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69296"/>
            <a:ext cx="9143999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Checking if the ball hit the wall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92873D2-2E32-4C59-99C7-4FE7CAD6EE5A}"/>
              </a:ext>
            </a:extLst>
          </p:cNvPr>
          <p:cNvPicPr/>
          <p:nvPr/>
        </p:nvPicPr>
        <p:blipFill rotWithShape="1">
          <a:blip r:embed="rId2" cstate="print"/>
          <a:srcRect t="8007"/>
          <a:stretch/>
        </p:blipFill>
        <p:spPr bwMode="auto">
          <a:xfrm>
            <a:off x="719999" y="750949"/>
            <a:ext cx="7704000" cy="3518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595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49373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Adding a point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EFD8DC4-FF2A-47F8-8CFD-834F6475CB1D}"/>
              </a:ext>
            </a:extLst>
          </p:cNvPr>
          <p:cNvPicPr/>
          <p:nvPr/>
        </p:nvPicPr>
        <p:blipFill rotWithShape="1">
          <a:blip r:embed="rId2" cstate="print"/>
          <a:srcRect t="16971"/>
          <a:stretch/>
        </p:blipFill>
        <p:spPr bwMode="auto">
          <a:xfrm>
            <a:off x="719999" y="750949"/>
            <a:ext cx="7704000" cy="3443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55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78887"/>
            <a:ext cx="9143999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Right bat control</a:t>
            </a:r>
            <a:r>
              <a:rPr lang="ru-RU" sz="2000" i="1" dirty="0"/>
              <a:t> (</a:t>
            </a:r>
            <a:r>
              <a:rPr lang="en-US" sz="2000" i="1" dirty="0"/>
              <a:t>this module ensures that the bat stops in the right half of the </a:t>
            </a:r>
            <a:r>
              <a:rPr lang="en-US" sz="2000" i="1" dirty="0" smtClean="0"/>
              <a:t>screen</a:t>
            </a:r>
            <a:r>
              <a:rPr lang="ru-RU" sz="2000" i="1" dirty="0" smtClean="0"/>
              <a:t>)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9021545-5393-4AE3-86FE-09979E22A314}"/>
              </a:ext>
            </a:extLst>
          </p:cNvPr>
          <p:cNvPicPr/>
          <p:nvPr/>
        </p:nvPicPr>
        <p:blipFill rotWithShape="1">
          <a:blip r:embed="rId2" cstate="print"/>
          <a:srcRect t="15589"/>
          <a:stretch/>
        </p:blipFill>
        <p:spPr bwMode="auto">
          <a:xfrm>
            <a:off x="2005583" y="822043"/>
            <a:ext cx="5132831" cy="3285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9870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 smtClean="0"/>
              <a:t>Artificial intelligence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76928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Memory Mapped IO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A2D44FA-6F81-4A8D-8D84-0D0173C5D1C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42" y="742919"/>
            <a:ext cx="7927638" cy="3634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557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Artificial intelligence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44" y="995126"/>
            <a:ext cx="7474528" cy="3327491"/>
          </a:xfrm>
        </p:spPr>
        <p:txBody>
          <a:bodyPr anchor="t"/>
          <a:lstStyle/>
          <a:p>
            <a:pPr marL="13970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Algorithm for calculating the final coordinate: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marL="139700" indent="0">
              <a:buNone/>
            </a:pPr>
            <a:endParaRPr lang="ru-RU" sz="2400" b="1" i="1" dirty="0" smtClean="0"/>
          </a:p>
          <a:p>
            <a:pPr marL="1054100" lvl="1" indent="-457200">
              <a:buNone/>
            </a:pPr>
            <a:r>
              <a:rPr lang="ru-RU" sz="2550" i="1" dirty="0" smtClean="0">
                <a:solidFill>
                  <a:schemeClr val="accent6">
                    <a:lumMod val="50000"/>
                  </a:schemeClr>
                </a:solidFill>
              </a:rPr>
              <a:t>1) </a:t>
            </a:r>
            <a:r>
              <a:rPr lang="en-US" sz="2550" i="1" dirty="0" smtClean="0">
                <a:solidFill>
                  <a:schemeClr val="accent6">
                    <a:lumMod val="50000"/>
                  </a:schemeClr>
                </a:solidFill>
              </a:rPr>
              <a:t>Wait until the ball flies to the right racket;</a:t>
            </a:r>
            <a:endParaRPr lang="ru-RU" sz="255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96900" lvl="1" indent="0">
              <a:buNone/>
            </a:pPr>
            <a:r>
              <a:rPr lang="ru-RU" sz="2550" i="1" dirty="0" smtClean="0">
                <a:solidFill>
                  <a:schemeClr val="accent6">
                    <a:lumMod val="50000"/>
                  </a:schemeClr>
                </a:solidFill>
              </a:rPr>
              <a:t>2) </a:t>
            </a:r>
            <a:r>
              <a:rPr lang="en-US" sz="2550" i="1" dirty="0" smtClean="0">
                <a:solidFill>
                  <a:schemeClr val="accent6">
                    <a:lumMod val="50000"/>
                  </a:schemeClr>
                </a:solidFill>
              </a:rPr>
              <a:t>Using the distance to the right racket calculate the final Y coordinate where the ball will arrive;</a:t>
            </a:r>
            <a:endParaRPr lang="ru-RU" sz="255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96900" lvl="1" indent="0">
              <a:buNone/>
            </a:pPr>
            <a:r>
              <a:rPr lang="en-US" sz="2550" i="1" dirty="0" smtClean="0">
                <a:solidFill>
                  <a:schemeClr val="accent6">
                    <a:lumMod val="50000"/>
                  </a:schemeClr>
                </a:solidFill>
              </a:rPr>
              <a:t>3) Move the racket to the received coordinate</a:t>
            </a:r>
            <a:endParaRPr lang="en-US" sz="255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A04D8BA-34FB-4D5D-B539-F69934DC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9" y="-352374"/>
            <a:ext cx="64476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397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3FF0165D-0903-45EA-A541-304F6DA3F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Optimization of coordinate calculation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Twisted punches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Multiball</a:t>
            </a:r>
            <a:r>
              <a:rPr lang="en-US" sz="2400" dirty="0"/>
              <a:t> game mode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Further developments </a:t>
            </a:r>
            <a:endParaRPr lang="ru-RU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A04D8BA-34FB-4D5D-B539-F69934DC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9" y="-352374"/>
            <a:ext cx="64476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269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BBF756B-0FAC-4BC1-B0E6-8FA59C46F1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19512"/>
            <a:ext cx="9144000" cy="142398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FOR YOUR ATTENTION</a:t>
            </a:r>
            <a:endParaRPr lang="ru-RU" sz="6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E0BC3634-6890-45F4-83AC-B340A60AF41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t="-121" b="223"/>
          <a:stretch/>
        </p:blipFill>
        <p:spPr>
          <a:xfrm>
            <a:off x="1588" y="-122238"/>
            <a:ext cx="9142412" cy="3841751"/>
          </a:xfrm>
        </p:spPr>
      </p:pic>
    </p:spTree>
    <p:extLst>
      <p:ext uri="{BB962C8B-B14F-4D97-AF65-F5344CB8AC3E}">
        <p14:creationId xmlns:p14="http://schemas.microsoft.com/office/powerpoint/2010/main" xmlns="" val="4245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30075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OUR PROJECT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0" y="1017950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Have you ever played tennis?</a:t>
            </a:r>
            <a:endParaRPr lang="en-US" sz="24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Hardware: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Playing Field and Videochip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Kinematic Controller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Software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CDM-8 and </a:t>
            </a:r>
            <a:r>
              <a:rPr lang="en-US" sz="2400" dirty="0" smtClean="0"/>
              <a:t>Right Bat</a:t>
            </a:r>
            <a:r>
              <a:rPr lang="ru-RU" sz="2400" dirty="0" smtClean="0"/>
              <a:t> </a:t>
            </a:r>
            <a:r>
              <a:rPr lang="en-US" sz="2400" dirty="0" smtClean="0"/>
              <a:t>Control</a:t>
            </a:r>
            <a:endParaRPr lang="en-US" sz="24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Further developments</a:t>
            </a: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1026" name="Picture 2" descr="Atari Pong купить в интернет магазине">
            <a:extLst>
              <a:ext uri="{FF2B5EF4-FFF2-40B4-BE49-F238E27FC236}">
                <a16:creationId xmlns:a16="http://schemas.microsoft.com/office/drawing/2014/main" xmlns="" id="{33812984-28EC-4213-AED0-031E9F9B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2403" y="1373427"/>
            <a:ext cx="3731044" cy="293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PLAYED TENNIS?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937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The main scheme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75551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The main view of the circuit: on the left - the CDM-8 processor controlling the right racket, on the right – the playing field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792018"/>
            <a:ext cx="6717336" cy="32881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8251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Videochip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00563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“Tsunami-1” video chip, which draws a picture of the game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BFE69F0-5D83-4A9D-9B07-F8787630B1F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49" y="1002347"/>
            <a:ext cx="8234302" cy="3138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932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BALL and BAT chips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814" y="3987458"/>
            <a:ext cx="4657344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Chip “BALL”, which draws the ball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5E5C892-DE82-46E2-BC8F-2CF7457C5BC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973" y="782954"/>
            <a:ext cx="3857026" cy="3115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E7A60F7-27D6-4698-B59F-E4F19042FE9E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7105" y="782953"/>
            <a:ext cx="3767334" cy="3115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7B59658F-08C7-4B49-95A4-26AF8109EA55}"/>
              </a:ext>
            </a:extLst>
          </p:cNvPr>
          <p:cNvSpPr txBox="1">
            <a:spLocks/>
          </p:cNvSpPr>
          <p:nvPr/>
        </p:nvSpPr>
        <p:spPr>
          <a:xfrm>
            <a:off x="4417445" y="3987458"/>
            <a:ext cx="4486654" cy="7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ctr">
              <a:buFont typeface="Source Sans Pro"/>
              <a:buNone/>
            </a:pPr>
            <a:r>
              <a:rPr lang="en-US" sz="2000" i="1" dirty="0">
                <a:solidFill>
                  <a:schemeClr val="tx1"/>
                </a:solidFill>
                <a:latin typeface="+mn-lt"/>
              </a:rPr>
              <a:t>Chip “BAT”, which draws the bat</a:t>
            </a:r>
            <a:endParaRPr lang="ru-RU" sz="20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8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63951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Velocity and Reflect modules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7585564-5D61-47A8-9383-C0CC2271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3" y="750949"/>
            <a:ext cx="8090236" cy="34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5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63951"/>
            <a:ext cx="9144000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Changing velocity of the ball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DB317B5-F5E5-4A12-9225-9C1EDBBF7057}"/>
              </a:ext>
            </a:extLst>
          </p:cNvPr>
          <p:cNvPicPr/>
          <p:nvPr/>
        </p:nvPicPr>
        <p:blipFill rotWithShape="1">
          <a:blip r:embed="rId2" cstate="print"/>
          <a:srcRect t="50000"/>
          <a:stretch/>
        </p:blipFill>
        <p:spPr bwMode="auto">
          <a:xfrm>
            <a:off x="719999" y="944500"/>
            <a:ext cx="7941402" cy="32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9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F6FEEFA-390D-46DF-9225-0E0A310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3049"/>
            <a:ext cx="7704000" cy="477900"/>
          </a:xfrm>
        </p:spPr>
        <p:txBody>
          <a:bodyPr/>
          <a:lstStyle/>
          <a:p>
            <a:r>
              <a:rPr lang="en-US" dirty="0"/>
              <a:t>Kinematic controller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69CD6943-70A8-446D-B860-D52A1E45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355438"/>
            <a:ext cx="9143999" cy="74617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i="1" dirty="0"/>
              <a:t>Ball physics</a:t>
            </a:r>
            <a:r>
              <a:rPr lang="ru-RU" sz="2000" i="1" dirty="0"/>
              <a:t>, </a:t>
            </a:r>
            <a:r>
              <a:rPr lang="en-US" sz="2000" i="1" dirty="0"/>
              <a:t>depending on the sector of the ball hit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35FC10-378D-4A1F-90AA-F3EDF5AD9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99D11A9-C272-420E-B0F7-805B0EA67E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760" y="713386"/>
            <a:ext cx="7790016" cy="2552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3DB9C02-00AA-4E5B-991C-8D541AF7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84" y="3354203"/>
            <a:ext cx="747816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336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1025</TotalTime>
  <Words>279</Words>
  <Application>Microsoft Office PowerPoint</Application>
  <PresentationFormat>Экран (16:9)</PresentationFormat>
  <Paragraphs>69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Tw Cen MT Condensed</vt:lpstr>
      <vt:lpstr>Tw Cen MT</vt:lpstr>
      <vt:lpstr>Calibri</vt:lpstr>
      <vt:lpstr>Josefin Slab SemiBold</vt:lpstr>
      <vt:lpstr>Source Sans Pro</vt:lpstr>
      <vt:lpstr>Raleway</vt:lpstr>
      <vt:lpstr>Wingdings 3</vt:lpstr>
      <vt:lpstr>Интеграл</vt:lpstr>
      <vt:lpstr>TV-TENNIS</vt:lpstr>
      <vt:lpstr>CONTENTS OF OUR PROJECT</vt:lpstr>
      <vt:lpstr>HAVE YOU EVER PLAYED TENNIS?</vt:lpstr>
      <vt:lpstr>The main scheme</vt:lpstr>
      <vt:lpstr>Videochip</vt:lpstr>
      <vt:lpstr>BALL and BAT chips</vt:lpstr>
      <vt:lpstr>Kinematic controller</vt:lpstr>
      <vt:lpstr>Kinematic controller</vt:lpstr>
      <vt:lpstr>Kinematic controller</vt:lpstr>
      <vt:lpstr>Kinematic controller</vt:lpstr>
      <vt:lpstr>Kinematic controller</vt:lpstr>
      <vt:lpstr>Kinematic controller</vt:lpstr>
      <vt:lpstr>Kinematic controller</vt:lpstr>
      <vt:lpstr>Kinematic controller</vt:lpstr>
      <vt:lpstr>Kinematic controller</vt:lpstr>
      <vt:lpstr>Artificial intelligence</vt:lpstr>
      <vt:lpstr>Artificial intelligence</vt:lpstr>
      <vt:lpstr>Further developments 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TV-TENNIS</dc:title>
  <dc:creator>parnishkka</dc:creator>
  <cp:lastModifiedBy>Artyom</cp:lastModifiedBy>
  <cp:revision>77</cp:revision>
  <dcterms:modified xsi:type="dcterms:W3CDTF">2022-05-16T14:51:45Z</dcterms:modified>
</cp:coreProperties>
</file>