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2FD"/>
    <a:srgbClr val="41C4F8"/>
    <a:srgbClr val="00E4E8"/>
    <a:srgbClr val="0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9"/>
    <p:restoredTop sz="95833"/>
  </p:normalViewPr>
  <p:slideViewPr>
    <p:cSldViewPr snapToGrid="0" snapToObjects="1">
      <p:cViewPr>
        <p:scale>
          <a:sx n="97" d="100"/>
          <a:sy n="97" d="100"/>
        </p:scale>
        <p:origin x="7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0994CC17-A3C8-3527-D983-C618A773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469" y="2584038"/>
            <a:ext cx="1705320" cy="1700775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48C9B3FC-B19A-3941-B77B-545053FB981B}"/>
              </a:ext>
            </a:extLst>
          </p:cNvPr>
          <p:cNvGrpSpPr/>
          <p:nvPr/>
        </p:nvGrpSpPr>
        <p:grpSpPr>
          <a:xfrm>
            <a:off x="6181851" y="-101793"/>
            <a:ext cx="3608471" cy="7072436"/>
            <a:chOff x="6181851" y="-101793"/>
            <a:chExt cx="3608471" cy="7072436"/>
          </a:xfrm>
        </p:grpSpPr>
        <p:sp>
          <p:nvSpPr>
            <p:cNvPr id="15" name="Hexágono 14">
              <a:extLst>
                <a:ext uri="{FF2B5EF4-FFF2-40B4-BE49-F238E27FC236}">
                  <a16:creationId xmlns:a16="http://schemas.microsoft.com/office/drawing/2014/main" id="{DF39B787-C7CA-8874-0AE3-D23FA199E5BD}"/>
                </a:ext>
              </a:extLst>
            </p:cNvPr>
            <p:cNvSpPr/>
            <p:nvPr/>
          </p:nvSpPr>
          <p:spPr>
            <a:xfrm rot="16200000" flipH="1">
              <a:off x="8295729" y="1383332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EE3BE53E-1CCC-C393-A519-03BCEA772CE7}"/>
                </a:ext>
              </a:extLst>
            </p:cNvPr>
            <p:cNvSpPr/>
            <p:nvPr/>
          </p:nvSpPr>
          <p:spPr>
            <a:xfrm rot="16200000" flipH="1">
              <a:off x="8295729" y="4111810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479888FD-C313-FE82-2902-BEFDCEF7DE93}"/>
                </a:ext>
              </a:extLst>
            </p:cNvPr>
            <p:cNvSpPr/>
            <p:nvPr/>
          </p:nvSpPr>
          <p:spPr>
            <a:xfrm rot="16200000" flipH="1">
              <a:off x="7556001" y="2747571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E4F44786-635F-F09A-DAE2-0C2D7E7EC527}"/>
                </a:ext>
              </a:extLst>
            </p:cNvPr>
            <p:cNvSpPr/>
            <p:nvPr/>
          </p:nvSpPr>
          <p:spPr>
            <a:xfrm rot="16200000" flipH="1">
              <a:off x="6805886" y="1383332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B735B928-0EEC-21C1-BAE3-A9D75F98BEC5}"/>
                </a:ext>
              </a:extLst>
            </p:cNvPr>
            <p:cNvSpPr/>
            <p:nvPr/>
          </p:nvSpPr>
          <p:spPr>
            <a:xfrm rot="16200000" flipH="1">
              <a:off x="6805886" y="4111810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5E3A6992-F392-E4C7-2633-99220DCB92AC}"/>
                </a:ext>
              </a:extLst>
            </p:cNvPr>
            <p:cNvSpPr/>
            <p:nvPr/>
          </p:nvSpPr>
          <p:spPr>
            <a:xfrm rot="16200000" flipH="1">
              <a:off x="7550807" y="5476049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4063E747-7A59-DED6-B8B3-ECB85CC80CF8}"/>
                </a:ext>
              </a:extLst>
            </p:cNvPr>
            <p:cNvSpPr/>
            <p:nvPr/>
          </p:nvSpPr>
          <p:spPr>
            <a:xfrm rot="16200000" flipH="1">
              <a:off x="6060965" y="5476049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7F544B04-979E-4B19-A8B2-1B1A058B7B25}"/>
                </a:ext>
              </a:extLst>
            </p:cNvPr>
            <p:cNvSpPr/>
            <p:nvPr/>
          </p:nvSpPr>
          <p:spPr>
            <a:xfrm rot="16200000" flipH="1">
              <a:off x="7556001" y="19093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  <a:effectLst>
              <a:reflection stA="45000"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20E1CB62-1A0A-75B2-C899-7D053066EF1A}"/>
                </a:ext>
              </a:extLst>
            </p:cNvPr>
            <p:cNvSpPr/>
            <p:nvPr/>
          </p:nvSpPr>
          <p:spPr>
            <a:xfrm rot="16200000" flipH="1">
              <a:off x="6060965" y="19093"/>
              <a:ext cx="1615480" cy="1373707"/>
            </a:xfrm>
            <a:prstGeom prst="hexagon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0A5821-D52F-8BD4-6695-421B92C44C1C}"/>
              </a:ext>
            </a:extLst>
          </p:cNvPr>
          <p:cNvSpPr txBox="1"/>
          <p:nvPr/>
        </p:nvSpPr>
        <p:spPr>
          <a:xfrm>
            <a:off x="1164028" y="2464928"/>
            <a:ext cx="5194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rgbClr val="32C2FD"/>
                </a:solidFill>
                <a:latin typeface="Corbel" panose="020B050302020402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PROYECTO </a:t>
            </a:r>
          </a:p>
          <a:p>
            <a:pPr algn="ctr"/>
            <a:r>
              <a:rPr lang="es-ES" sz="6000" b="1" dirty="0">
                <a:solidFill>
                  <a:srgbClr val="32C2FD"/>
                </a:solidFill>
                <a:latin typeface="Corbel" panose="020B050302020402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21985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cio 3">
            <a:extLst>
              <a:ext uri="{FF2B5EF4-FFF2-40B4-BE49-F238E27FC236}">
                <a16:creationId xmlns:a16="http://schemas.microsoft.com/office/drawing/2014/main" id="{91E87670-4EF3-42AB-6C46-4F97BFB15C6A}"/>
              </a:ext>
            </a:extLst>
          </p:cNvPr>
          <p:cNvSpPr/>
          <p:nvPr/>
        </p:nvSpPr>
        <p:spPr>
          <a:xfrm>
            <a:off x="-24064" y="-6976"/>
            <a:ext cx="10996864" cy="6864976"/>
          </a:xfrm>
          <a:custGeom>
            <a:avLst/>
            <a:gdLst>
              <a:gd name="connsiteX0" fmla="*/ 0 w 10972800"/>
              <a:gd name="connsiteY0" fmla="*/ 6858000 h 6858000"/>
              <a:gd name="connsiteX1" fmla="*/ 0 w 10972800"/>
              <a:gd name="connsiteY1" fmla="*/ 0 h 6858000"/>
              <a:gd name="connsiteX2" fmla="*/ 10972800 w 10972800"/>
              <a:gd name="connsiteY2" fmla="*/ 0 h 6858000"/>
              <a:gd name="connsiteX3" fmla="*/ 10972800 w 10972800"/>
              <a:gd name="connsiteY3" fmla="*/ 6858000 h 6858000"/>
              <a:gd name="connsiteX4" fmla="*/ 0 w 10972800"/>
              <a:gd name="connsiteY4" fmla="*/ 6858000 h 6858000"/>
              <a:gd name="connsiteX0" fmla="*/ 0 w 10972800"/>
              <a:gd name="connsiteY0" fmla="*/ 6883400 h 6883400"/>
              <a:gd name="connsiteX1" fmla="*/ 0 w 10972800"/>
              <a:gd name="connsiteY1" fmla="*/ 25400 h 6883400"/>
              <a:gd name="connsiteX2" fmla="*/ 1752600 w 10972800"/>
              <a:gd name="connsiteY2" fmla="*/ 0 h 6883400"/>
              <a:gd name="connsiteX3" fmla="*/ 10972800 w 10972800"/>
              <a:gd name="connsiteY3" fmla="*/ 6883400 h 6883400"/>
              <a:gd name="connsiteX4" fmla="*/ 0 w 10972800"/>
              <a:gd name="connsiteY4" fmla="*/ 6883400 h 6883400"/>
              <a:gd name="connsiteX0" fmla="*/ 0 w 10972800"/>
              <a:gd name="connsiteY0" fmla="*/ 6858000 h 6858000"/>
              <a:gd name="connsiteX1" fmla="*/ 0 w 10972800"/>
              <a:gd name="connsiteY1" fmla="*/ 0 h 6858000"/>
              <a:gd name="connsiteX2" fmla="*/ 3886200 w 10972800"/>
              <a:gd name="connsiteY2" fmla="*/ 25400 h 6858000"/>
              <a:gd name="connsiteX3" fmla="*/ 10972800 w 10972800"/>
              <a:gd name="connsiteY3" fmla="*/ 6858000 h 6858000"/>
              <a:gd name="connsiteX4" fmla="*/ 0 w 10972800"/>
              <a:gd name="connsiteY4" fmla="*/ 6858000 h 6858000"/>
              <a:gd name="connsiteX0" fmla="*/ 0 w 10972800"/>
              <a:gd name="connsiteY0" fmla="*/ 6875130 h 6875130"/>
              <a:gd name="connsiteX1" fmla="*/ 0 w 10972800"/>
              <a:gd name="connsiteY1" fmla="*/ 17130 h 6875130"/>
              <a:gd name="connsiteX2" fmla="*/ 3928730 w 10972800"/>
              <a:gd name="connsiteY2" fmla="*/ 0 h 6875130"/>
              <a:gd name="connsiteX3" fmla="*/ 10972800 w 10972800"/>
              <a:gd name="connsiteY3" fmla="*/ 6875130 h 6875130"/>
              <a:gd name="connsiteX4" fmla="*/ 0 w 10972800"/>
              <a:gd name="connsiteY4" fmla="*/ 6875130 h 6875130"/>
              <a:gd name="connsiteX0" fmla="*/ 0 w 10972800"/>
              <a:gd name="connsiteY0" fmla="*/ 6875130 h 6875130"/>
              <a:gd name="connsiteX1" fmla="*/ 0 w 10972800"/>
              <a:gd name="connsiteY1" fmla="*/ 5068 h 6875130"/>
              <a:gd name="connsiteX2" fmla="*/ 3928730 w 10972800"/>
              <a:gd name="connsiteY2" fmla="*/ 0 h 6875130"/>
              <a:gd name="connsiteX3" fmla="*/ 10972800 w 10972800"/>
              <a:gd name="connsiteY3" fmla="*/ 6875130 h 6875130"/>
              <a:gd name="connsiteX4" fmla="*/ 0 w 10972800"/>
              <a:gd name="connsiteY4" fmla="*/ 6875130 h 6875130"/>
              <a:gd name="connsiteX0" fmla="*/ 12019 w 10984819"/>
              <a:gd name="connsiteY0" fmla="*/ 6882123 h 6882123"/>
              <a:gd name="connsiteX1" fmla="*/ 0 w 10984819"/>
              <a:gd name="connsiteY1" fmla="*/ 0 h 6882123"/>
              <a:gd name="connsiteX2" fmla="*/ 3940749 w 10984819"/>
              <a:gd name="connsiteY2" fmla="*/ 6993 h 6882123"/>
              <a:gd name="connsiteX3" fmla="*/ 10984819 w 10984819"/>
              <a:gd name="connsiteY3" fmla="*/ 6882123 h 6882123"/>
              <a:gd name="connsiteX4" fmla="*/ 12019 w 10984819"/>
              <a:gd name="connsiteY4" fmla="*/ 6882123 h 688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819" h="6882123">
                <a:moveTo>
                  <a:pt x="12019" y="6882123"/>
                </a:moveTo>
                <a:cubicBezTo>
                  <a:pt x="8013" y="4588082"/>
                  <a:pt x="4006" y="2294041"/>
                  <a:pt x="0" y="0"/>
                </a:cubicBezTo>
                <a:lnTo>
                  <a:pt x="3940749" y="6993"/>
                </a:lnTo>
                <a:lnTo>
                  <a:pt x="10984819" y="6882123"/>
                </a:lnTo>
                <a:lnTo>
                  <a:pt x="12019" y="6882123"/>
                </a:lnTo>
                <a:close/>
              </a:path>
            </a:pathLst>
          </a:custGeom>
          <a:solidFill>
            <a:srgbClr val="32C2FD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C1E029-E9C8-94E8-49E7-4905BA866D31}"/>
              </a:ext>
            </a:extLst>
          </p:cNvPr>
          <p:cNvSpPr txBox="1"/>
          <p:nvPr/>
        </p:nvSpPr>
        <p:spPr>
          <a:xfrm>
            <a:off x="1043136" y="282489"/>
            <a:ext cx="278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ÍNDICE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29FC49-DCA0-0103-613C-7B2D98C1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596" y="192504"/>
            <a:ext cx="605265" cy="654341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BDC17FE-048D-278A-BDC9-8D60C905F5C2}"/>
              </a:ext>
            </a:extLst>
          </p:cNvPr>
          <p:cNvCxnSpPr>
            <a:cxnSpLocks/>
          </p:cNvCxnSpPr>
          <p:nvPr/>
        </p:nvCxnSpPr>
        <p:spPr>
          <a:xfrm>
            <a:off x="3886200" y="-57964"/>
            <a:ext cx="7086600" cy="6951518"/>
          </a:xfrm>
          <a:prstGeom prst="line">
            <a:avLst/>
          </a:prstGeom>
          <a:ln w="57150" cmpd="sng">
            <a:solidFill>
              <a:schemeClr val="tx1">
                <a:alpha val="61197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D079AC-FE19-407A-5001-AC532281ACCA}"/>
              </a:ext>
            </a:extLst>
          </p:cNvPr>
          <p:cNvSpPr txBox="1"/>
          <p:nvPr/>
        </p:nvSpPr>
        <p:spPr>
          <a:xfrm>
            <a:off x="1149536" y="1881053"/>
            <a:ext cx="3311435" cy="800219"/>
          </a:xfrm>
          <a:prstGeom prst="rect">
            <a:avLst/>
          </a:prstGeom>
          <a:solidFill>
            <a:srgbClr val="41C4F8">
              <a:alpha val="75000"/>
            </a:srgbClr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EXPLICACIÓN Y OBJETIVO</a:t>
            </a:r>
          </a:p>
          <a:p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 Proyecto elegido</a:t>
            </a:r>
          </a:p>
          <a:p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 Objetivo del proyecto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7E460-E2F9-8B3C-F807-FF2D2A814BD7}"/>
              </a:ext>
            </a:extLst>
          </p:cNvPr>
          <p:cNvSpPr txBox="1"/>
          <p:nvPr/>
        </p:nvSpPr>
        <p:spPr>
          <a:xfrm>
            <a:off x="2656231" y="3403317"/>
            <a:ext cx="3311435" cy="800219"/>
          </a:xfrm>
          <a:prstGeom prst="rect">
            <a:avLst/>
          </a:prstGeom>
          <a:solidFill>
            <a:srgbClr val="41C4F8">
              <a:alpha val="75247"/>
            </a:srgb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PROCESO</a:t>
            </a:r>
          </a:p>
          <a:p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 Tratamiento de datos</a:t>
            </a:r>
          </a:p>
          <a:p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  Modelo y predicciones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2257F4-9663-E6BE-1AB2-76F02FAEA63D}"/>
              </a:ext>
            </a:extLst>
          </p:cNvPr>
          <p:cNvSpPr txBox="1"/>
          <p:nvPr/>
        </p:nvSpPr>
        <p:spPr>
          <a:xfrm>
            <a:off x="4112176" y="4829878"/>
            <a:ext cx="3311435" cy="584775"/>
          </a:xfrm>
          <a:prstGeom prst="rect">
            <a:avLst/>
          </a:prstGeom>
          <a:solidFill>
            <a:srgbClr val="41C4F8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CONCLUSIONES</a:t>
            </a:r>
          </a:p>
          <a:p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 Evaluación de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54746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C101F01-5F60-104B-8C74-06F18BF896BE}"/>
              </a:ext>
            </a:extLst>
          </p:cNvPr>
          <p:cNvGrpSpPr/>
          <p:nvPr/>
        </p:nvGrpSpPr>
        <p:grpSpPr>
          <a:xfrm>
            <a:off x="3246783" y="0"/>
            <a:ext cx="318052" cy="6858000"/>
            <a:chOff x="2663687" y="0"/>
            <a:chExt cx="318052" cy="6858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067EE8E-6D0B-26FA-E2A1-BDAC4CA0682C}"/>
                </a:ext>
              </a:extLst>
            </p:cNvPr>
            <p:cNvSpPr/>
            <p:nvPr/>
          </p:nvSpPr>
          <p:spPr>
            <a:xfrm>
              <a:off x="2782957" y="0"/>
              <a:ext cx="79513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2FEF9CE-2330-016D-90F8-E0D6C3007831}"/>
                </a:ext>
              </a:extLst>
            </p:cNvPr>
            <p:cNvSpPr/>
            <p:nvPr/>
          </p:nvSpPr>
          <p:spPr>
            <a:xfrm>
              <a:off x="2663687" y="2985052"/>
              <a:ext cx="318052" cy="887896"/>
            </a:xfrm>
            <a:prstGeom prst="rect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ED98CBE6-09D5-E672-5674-C53880E63385}"/>
              </a:ext>
            </a:extLst>
          </p:cNvPr>
          <p:cNvSpPr txBox="1"/>
          <p:nvPr/>
        </p:nvSpPr>
        <p:spPr>
          <a:xfrm>
            <a:off x="371062" y="2644170"/>
            <a:ext cx="2756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orbel" panose="020B0503020204020204" pitchFamily="34" charset="0"/>
              </a:rPr>
              <a:t>EXPLICACIÓN</a:t>
            </a:r>
          </a:p>
          <a:p>
            <a:pPr algn="ctr"/>
            <a:r>
              <a:rPr lang="es-ES" sz="3200" dirty="0">
                <a:latin typeface="Corbel" panose="020B0503020204020204" pitchFamily="34" charset="0"/>
              </a:rPr>
              <a:t>Y</a:t>
            </a:r>
          </a:p>
          <a:p>
            <a:pPr algn="ctr"/>
            <a:r>
              <a:rPr lang="es-ES" sz="3200" dirty="0">
                <a:latin typeface="Corbel" panose="020B0503020204020204" pitchFamily="34" charset="0"/>
              </a:rPr>
              <a:t>OBJETIVO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AEA6E-6232-DB37-D5FA-121B286F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596" y="192504"/>
            <a:ext cx="605265" cy="65434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44FABF0-FD02-C898-D66F-17C00D273289}"/>
              </a:ext>
            </a:extLst>
          </p:cNvPr>
          <p:cNvGrpSpPr/>
          <p:nvPr/>
        </p:nvGrpSpPr>
        <p:grpSpPr>
          <a:xfrm>
            <a:off x="4313583" y="846845"/>
            <a:ext cx="3299791" cy="936336"/>
            <a:chOff x="4446104" y="519674"/>
            <a:chExt cx="3299791" cy="936336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3E7AA69-448A-E81E-54DF-13157EAF2815}"/>
                </a:ext>
              </a:extLst>
            </p:cNvPr>
            <p:cNvSpPr txBox="1"/>
            <p:nvPr/>
          </p:nvSpPr>
          <p:spPr>
            <a:xfrm>
              <a:off x="4446104" y="519674"/>
              <a:ext cx="3299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+mj-lt"/>
                </a:rPr>
                <a:t>PROYECTO ELEGIDO: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7BFDFA7-8C7F-D6B1-D918-A2E3C120BCF3}"/>
                </a:ext>
              </a:extLst>
            </p:cNvPr>
            <p:cNvSpPr txBox="1"/>
            <p:nvPr/>
          </p:nvSpPr>
          <p:spPr>
            <a:xfrm>
              <a:off x="5141843" y="1086678"/>
              <a:ext cx="2385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- </a:t>
              </a:r>
              <a:r>
                <a:rPr lang="es-ES" dirty="0">
                  <a:latin typeface="+mj-lt"/>
                </a:rPr>
                <a:t>Modelo de regresión</a:t>
              </a:r>
              <a:endParaRPr lang="es-ES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14779F-2877-B768-31F4-67EF8F3D7BC5}"/>
              </a:ext>
            </a:extLst>
          </p:cNvPr>
          <p:cNvSpPr txBox="1"/>
          <p:nvPr/>
        </p:nvSpPr>
        <p:spPr>
          <a:xfrm>
            <a:off x="4313583" y="3059668"/>
            <a:ext cx="2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OBJETIVO: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F3C2557-82F2-53BE-5388-993BF24E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05" y="1031511"/>
            <a:ext cx="3065225" cy="20281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1FBC58-BDFE-59F9-69E0-9D561B04A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8087">
            <a:off x="7311605" y="3542165"/>
            <a:ext cx="1659835" cy="165983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574A274-A620-5A9C-26DF-5129B888E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75" y="4966177"/>
            <a:ext cx="2458035" cy="172062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A333184-F1BC-FD30-051A-8FAE0B4DD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71" y="4536235"/>
            <a:ext cx="819577" cy="8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A6E211-767A-7C68-100E-32D50D4A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596" y="192504"/>
            <a:ext cx="605265" cy="654341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A9D599E-1B92-AF72-69D9-FC211AAAAFAC}"/>
              </a:ext>
            </a:extLst>
          </p:cNvPr>
          <p:cNvGrpSpPr/>
          <p:nvPr/>
        </p:nvGrpSpPr>
        <p:grpSpPr>
          <a:xfrm>
            <a:off x="3246783" y="0"/>
            <a:ext cx="318052" cy="6858000"/>
            <a:chOff x="2663687" y="0"/>
            <a:chExt cx="318052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AA80CEC-C11A-C2DC-4029-FC4801449AA5}"/>
                </a:ext>
              </a:extLst>
            </p:cNvPr>
            <p:cNvSpPr/>
            <p:nvPr/>
          </p:nvSpPr>
          <p:spPr>
            <a:xfrm>
              <a:off x="2782957" y="0"/>
              <a:ext cx="79513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BFAB829-27AB-2D1B-0FD3-B49FB57D323F}"/>
                </a:ext>
              </a:extLst>
            </p:cNvPr>
            <p:cNvSpPr/>
            <p:nvPr/>
          </p:nvSpPr>
          <p:spPr>
            <a:xfrm>
              <a:off x="2663687" y="2985052"/>
              <a:ext cx="318052" cy="887896"/>
            </a:xfrm>
            <a:prstGeom prst="rect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462FFB94-D876-7B53-FEC7-58CE24C6E1E5}"/>
              </a:ext>
            </a:extLst>
          </p:cNvPr>
          <p:cNvSpPr txBox="1"/>
          <p:nvPr/>
        </p:nvSpPr>
        <p:spPr>
          <a:xfrm>
            <a:off x="371062" y="3136612"/>
            <a:ext cx="2756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orbel" panose="020B0503020204020204" pitchFamily="34" charset="0"/>
              </a:rPr>
              <a:t>PROCESO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5447E3-05B5-BDA7-38C0-82A121968436}"/>
              </a:ext>
            </a:extLst>
          </p:cNvPr>
          <p:cNvSpPr txBox="1"/>
          <p:nvPr/>
        </p:nvSpPr>
        <p:spPr>
          <a:xfrm>
            <a:off x="4313583" y="821027"/>
            <a:ext cx="3916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LIMPIEZA Y ANÁLISIS DE DATOS: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	- Valores nulos 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	- Correlación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	- Gráficas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5E6824-418A-3ABB-023C-1801BD50D494}"/>
              </a:ext>
            </a:extLst>
          </p:cNvPr>
          <p:cNvSpPr txBox="1"/>
          <p:nvPr/>
        </p:nvSpPr>
        <p:spPr>
          <a:xfrm>
            <a:off x="4257261" y="4080085"/>
            <a:ext cx="3677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MODELOS Y PREDICCIONES:</a:t>
            </a: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	- Modelo sin </a:t>
            </a:r>
            <a:r>
              <a:rPr lang="es-ES" dirty="0" err="1">
                <a:latin typeface="+mj-lt"/>
              </a:rPr>
              <a:t>scalers</a:t>
            </a:r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	- Modelos con </a:t>
            </a:r>
            <a:r>
              <a:rPr lang="es-ES" dirty="0" err="1">
                <a:latin typeface="+mj-lt"/>
              </a:rPr>
              <a:t>scalers</a:t>
            </a:r>
            <a:r>
              <a:rPr lang="es-ES" dirty="0">
                <a:latin typeface="+mj-lt"/>
              </a:rPr>
              <a:t>:</a:t>
            </a:r>
          </a:p>
          <a:p>
            <a:r>
              <a:rPr lang="es-ES" dirty="0">
                <a:latin typeface="+mj-lt"/>
              </a:rPr>
              <a:t>		- Standard </a:t>
            </a:r>
            <a:r>
              <a:rPr lang="es-ES" dirty="0" err="1">
                <a:latin typeface="+mj-lt"/>
              </a:rPr>
              <a:t>scaler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		- Min Max </a:t>
            </a:r>
            <a:r>
              <a:rPr lang="es-ES" dirty="0" err="1">
                <a:latin typeface="+mj-lt"/>
              </a:rPr>
              <a:t>scaler</a:t>
            </a:r>
            <a:endParaRPr lang="es-ES" dirty="0">
              <a:latin typeface="+mj-lt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BB3CEF7-F231-7792-542D-CE0A0DA0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075" y="1250013"/>
            <a:ext cx="2427633" cy="24713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997E50-4530-DCC8-913F-FBBB0D798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636" y="4793044"/>
            <a:ext cx="2910509" cy="16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EC2044-C99A-8310-2563-970FEE79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596" y="192504"/>
            <a:ext cx="605265" cy="654341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591B3F0-0081-7EA1-ACCE-58074701C8C7}"/>
              </a:ext>
            </a:extLst>
          </p:cNvPr>
          <p:cNvGrpSpPr/>
          <p:nvPr/>
        </p:nvGrpSpPr>
        <p:grpSpPr>
          <a:xfrm>
            <a:off x="3246783" y="0"/>
            <a:ext cx="318052" cy="6858000"/>
            <a:chOff x="2663687" y="0"/>
            <a:chExt cx="318052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273CFCB-398B-68CD-B2A8-0B223C5A01FD}"/>
                </a:ext>
              </a:extLst>
            </p:cNvPr>
            <p:cNvSpPr/>
            <p:nvPr/>
          </p:nvSpPr>
          <p:spPr>
            <a:xfrm>
              <a:off x="2782957" y="0"/>
              <a:ext cx="79513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FACA36E-915D-4686-6E65-EDA483607C75}"/>
                </a:ext>
              </a:extLst>
            </p:cNvPr>
            <p:cNvSpPr/>
            <p:nvPr/>
          </p:nvSpPr>
          <p:spPr>
            <a:xfrm>
              <a:off x="2663687" y="2985052"/>
              <a:ext cx="318052" cy="887896"/>
            </a:xfrm>
            <a:prstGeom prst="rect">
              <a:avLst/>
            </a:prstGeom>
            <a:solidFill>
              <a:srgbClr val="32C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93C6DD6-D779-C963-4718-E973AC0BD37C}"/>
              </a:ext>
            </a:extLst>
          </p:cNvPr>
          <p:cNvSpPr txBox="1"/>
          <p:nvPr/>
        </p:nvSpPr>
        <p:spPr>
          <a:xfrm>
            <a:off x="0" y="3136612"/>
            <a:ext cx="312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orbel" panose="020B0503020204020204" pitchFamily="34" charset="0"/>
              </a:rPr>
              <a:t>RESULTADOS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3FEA75-64F4-1C21-0970-4A6679106719}"/>
              </a:ext>
            </a:extLst>
          </p:cNvPr>
          <p:cNvSpPr txBox="1"/>
          <p:nvPr/>
        </p:nvSpPr>
        <p:spPr>
          <a:xfrm>
            <a:off x="4313581" y="3783495"/>
            <a:ext cx="35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ERROR MEDIO DEL MODELO: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2F5A3D-B4D8-25C6-370C-337E25413408}"/>
              </a:ext>
            </a:extLst>
          </p:cNvPr>
          <p:cNvSpPr txBox="1"/>
          <p:nvPr/>
        </p:nvSpPr>
        <p:spPr>
          <a:xfrm>
            <a:off x="4313580" y="1754329"/>
            <a:ext cx="33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PRECISIÓN DEL MODELO: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064C22D-9976-B0D5-E796-09A8230B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00" y="1325835"/>
            <a:ext cx="3154746" cy="21031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9F04178-9237-5957-ADBB-FF5AF7D6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00" y="3968161"/>
            <a:ext cx="3154746" cy="22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87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157</TotalTime>
  <Words>104</Words>
  <Application>Microsoft Macintosh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Corbel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PELAYO HUERTA MIJARES</dc:creator>
  <cp:lastModifiedBy>PELAYO HUERTA MIJARES</cp:lastModifiedBy>
  <cp:revision>5</cp:revision>
  <dcterms:created xsi:type="dcterms:W3CDTF">2022-12-13T10:36:52Z</dcterms:created>
  <dcterms:modified xsi:type="dcterms:W3CDTF">2022-12-13T13:14:37Z</dcterms:modified>
</cp:coreProperties>
</file>