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9CE8-3A6B-4C86-B07E-BF7B5BAADB44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CE14-1680-4BCB-A9E8-5B7B4F4075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implémentation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l’article</a:t>
            </a:r>
            <a:r>
              <a:rPr lang="en-US" sz="2400" dirty="0" smtClean="0"/>
              <a:t> “A </a:t>
            </a:r>
            <a:r>
              <a:rPr lang="en-US" sz="2400" dirty="0"/>
              <a:t>REAL-TIME NOISE SUPPRESSION FILTER</a:t>
            </a:r>
            <a:br>
              <a:rPr lang="en-US" sz="2400" dirty="0"/>
            </a:br>
            <a:r>
              <a:rPr lang="en-US" sz="2400" dirty="0"/>
              <a:t>FOR SPEECH ENHANCEMENT AND ROBUST CHANNEL </a:t>
            </a:r>
            <a:r>
              <a:rPr lang="en-US" sz="2400" dirty="0" smtClean="0"/>
              <a:t>VOCODING”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6 décembre 2017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Théorie</a:t>
            </a:r>
          </a:p>
          <a:p>
            <a:r>
              <a:rPr lang="fr-CA" dirty="0" err="1" smtClean="0"/>
              <a:t>Matlab</a:t>
            </a:r>
            <a:endParaRPr lang="fr-CA" dirty="0" smtClean="0"/>
          </a:p>
          <a:p>
            <a:r>
              <a:rPr lang="fr-CA" dirty="0" smtClean="0"/>
              <a:t>C</a:t>
            </a:r>
          </a:p>
          <a:p>
            <a:r>
              <a:rPr lang="fr-CA" dirty="0" smtClean="0"/>
              <a:t>Résultats (</a:t>
            </a:r>
            <a:r>
              <a:rPr lang="fr-CA" dirty="0" err="1" smtClean="0"/>
              <a:t>Matlab</a:t>
            </a:r>
            <a:r>
              <a:rPr lang="fr-CA" dirty="0" smtClean="0"/>
              <a:t> vs 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Une implémentation de l’article “A REAL-TIME NOISE SUPPRESSION FILTER FOR SPEECH ENHANCEMENT AND ROBUST CHANNEL VOCODING”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implémentation de l’article “A REAL-TIME NOISE SUPPRESSION FILTER FOR SPEECH ENHANCEMENT AND ROBUST CHANNEL VOCODING”</dc:title>
  <dc:creator>phlav</dc:creator>
  <cp:lastModifiedBy>phlav</cp:lastModifiedBy>
  <cp:revision>2</cp:revision>
  <dcterms:created xsi:type="dcterms:W3CDTF">2017-12-05T18:01:36Z</dcterms:created>
  <dcterms:modified xsi:type="dcterms:W3CDTF">2017-12-05T18:05:41Z</dcterms:modified>
</cp:coreProperties>
</file>