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3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C8C0E65-EC97-4554-BE1C-F2DE3FA5A529}">
          <p14:sldIdLst>
            <p14:sldId id="256"/>
            <p14:sldId id="257"/>
            <p14:sldId id="259"/>
            <p14:sldId id="258"/>
            <p14:sldId id="262"/>
            <p14:sldId id="264"/>
            <p14:sldId id="263"/>
            <p14:sldId id="265"/>
            <p14:sldId id="266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8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8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9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9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nalogic.com/index.pl?page=codec_samples" TargetMode="External"/><Relationship Id="rId2" Type="http://schemas.openxmlformats.org/officeDocument/2006/relationships/hyperlink" Target="http://www-users.cs.york.ac.uk/~fisher/mkfilter/tr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68605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implémentation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l’article</a:t>
            </a:r>
            <a:r>
              <a:rPr lang="en-US" sz="2400" dirty="0" smtClean="0"/>
              <a:t> “A </a:t>
            </a:r>
            <a:r>
              <a:rPr lang="en-US" sz="2400" dirty="0"/>
              <a:t>REAL-TIME NOISE SUPPRESSION FILTER</a:t>
            </a:r>
            <a:br>
              <a:rPr lang="en-US" sz="2400" dirty="0"/>
            </a:br>
            <a:r>
              <a:rPr lang="en-US" sz="2400" dirty="0"/>
              <a:t>FOR SPEECH ENHANCEMENT AND ROBUST CHANNEL </a:t>
            </a:r>
            <a:r>
              <a:rPr lang="en-US" sz="2400" dirty="0" smtClean="0"/>
              <a:t>VOCODING”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6 décembre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/>
              <a:t>Robert </a:t>
            </a:r>
            <a:r>
              <a:rPr lang="en-CA" dirty="0"/>
              <a:t>J. </a:t>
            </a:r>
            <a:r>
              <a:rPr lang="en-CA" dirty="0" err="1"/>
              <a:t>McAulay</a:t>
            </a:r>
            <a:r>
              <a:rPr lang="en-CA" dirty="0"/>
              <a:t> and Marilyn L. </a:t>
            </a:r>
            <a:r>
              <a:rPr lang="en-CA" dirty="0" err="1"/>
              <a:t>Malpass</a:t>
            </a:r>
            <a:r>
              <a:rPr lang="en-CA" dirty="0"/>
              <a:t>, (1980) A REAL-TIME NOISE SUPPRESSION FILTER FOR SPEECH ENHANCEMENT AND ROBUST CHANNEL VOCODING </a:t>
            </a:r>
            <a:endParaRPr lang="fr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Robert J. </a:t>
            </a:r>
            <a:r>
              <a:rPr lang="en-CA" dirty="0" err="1"/>
              <a:t>McAulay</a:t>
            </a:r>
            <a:r>
              <a:rPr lang="en-CA" dirty="0"/>
              <a:t> and Marilyn L. </a:t>
            </a:r>
            <a:r>
              <a:rPr lang="en-CA" dirty="0" err="1"/>
              <a:t>Malpass</a:t>
            </a:r>
            <a:r>
              <a:rPr lang="en-CA" dirty="0"/>
              <a:t>, (1980) SPEECH ENHANCEMENT USING A SOFT-DECISION NOISE SUPPRESSION FILTER </a:t>
            </a:r>
            <a:r>
              <a:rPr lang="en-CA" dirty="0" smtClean="0"/>
              <a:t> </a:t>
            </a:r>
            <a:endParaRPr lang="fr-CA" dirty="0"/>
          </a:p>
          <a:p>
            <a:pPr marL="0" indent="0">
              <a:buNone/>
            </a:pPr>
            <a:r>
              <a:rPr lang="en-CA" dirty="0"/>
              <a:t> </a:t>
            </a: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 </a:t>
            </a:r>
            <a:r>
              <a:rPr lang="fr-CA" dirty="0"/>
              <a:t>Site web de </a:t>
            </a:r>
            <a:r>
              <a:rPr lang="fr-CA" dirty="0" err="1"/>
              <a:t>Department</a:t>
            </a:r>
            <a:r>
              <a:rPr lang="fr-CA" dirty="0"/>
              <a:t> of Computer Science  de l’université de  York </a:t>
            </a:r>
            <a:r>
              <a:rPr lang="fr-CA" u="sng" dirty="0">
                <a:hlinkClick r:id="rId2"/>
              </a:rPr>
              <a:t>http://www-users.cs.york.ac.uk/~fisher/mkfilter/trad.html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Site </a:t>
            </a:r>
            <a:r>
              <a:rPr lang="fr-CA" dirty="0"/>
              <a:t>de </a:t>
            </a:r>
            <a:r>
              <a:rPr lang="fr-CA" dirty="0" err="1"/>
              <a:t>Signalogic</a:t>
            </a:r>
            <a:r>
              <a:rPr lang="fr-CA" dirty="0"/>
              <a:t>  </a:t>
            </a:r>
            <a:r>
              <a:rPr lang="fr-CA" u="sng" dirty="0">
                <a:hlinkClick r:id="rId3"/>
              </a:rPr>
              <a:t>http://www.signalogic.com/index.pl?page=codec_samples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Site </a:t>
            </a:r>
            <a:r>
              <a:rPr lang="fr-CA" dirty="0"/>
              <a:t>du cours SYS835, https://ena.etsmtl.ca/mod/folder/view.php?id=316910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51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Théorie</a:t>
            </a:r>
          </a:p>
          <a:p>
            <a:r>
              <a:rPr lang="fr-CA" dirty="0" err="1" smtClean="0"/>
              <a:t>Matlab</a:t>
            </a:r>
            <a:endParaRPr lang="fr-CA" dirty="0" smtClean="0"/>
          </a:p>
          <a:p>
            <a:r>
              <a:rPr lang="fr-CA" dirty="0" smtClean="0"/>
              <a:t>C</a:t>
            </a:r>
          </a:p>
          <a:p>
            <a:r>
              <a:rPr lang="fr-CA" dirty="0" smtClean="0"/>
              <a:t>Résultats (</a:t>
            </a:r>
            <a:r>
              <a:rPr lang="fr-CA" dirty="0" err="1" smtClean="0"/>
              <a:t>Matlab</a:t>
            </a:r>
            <a:r>
              <a:rPr lang="fr-CA" dirty="0" smtClean="0"/>
              <a:t> vs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Algorithme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9" y="1600200"/>
            <a:ext cx="8071301" cy="4525963"/>
          </a:xfrm>
        </p:spPr>
      </p:pic>
      <p:sp>
        <p:nvSpPr>
          <p:cNvPr id="7" name="ZoneTexte 6"/>
          <p:cNvSpPr txBox="1"/>
          <p:nvPr/>
        </p:nvSpPr>
        <p:spPr>
          <a:xfrm>
            <a:off x="218440" y="6133981"/>
            <a:ext cx="868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Source: </a:t>
            </a:r>
            <a:r>
              <a:rPr lang="en-CA" sz="1400" dirty="0"/>
              <a:t>Robert J. </a:t>
            </a:r>
            <a:r>
              <a:rPr lang="en-CA" sz="1400" dirty="0" err="1"/>
              <a:t>McAulay</a:t>
            </a:r>
            <a:r>
              <a:rPr lang="en-CA" sz="1400" dirty="0"/>
              <a:t> and Marilyn L. </a:t>
            </a:r>
            <a:r>
              <a:rPr lang="en-CA" sz="1400" dirty="0" err="1"/>
              <a:t>Malpass</a:t>
            </a:r>
            <a:r>
              <a:rPr lang="en-CA" sz="1400" dirty="0"/>
              <a:t>, (1980) A REAL-TIME NOISE SUPPRESSION FILTER FOR SPEECH ENHANCEMENT AND ROBUST CHANNEL VOCODING </a:t>
            </a:r>
            <a:endParaRPr lang="fr-CA" sz="1400" dirty="0"/>
          </a:p>
          <a:p>
            <a:r>
              <a:rPr lang="fr-CA" dirty="0" smtClean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86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fr-CA" dirty="0" smtClean="0"/>
              <a:t>Algorithme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fr-CA" dirty="0" smtClean="0"/>
              <a:t>En résumé</a:t>
            </a:r>
          </a:p>
          <a:p>
            <a:pPr lvl="1"/>
            <a:r>
              <a:rPr lang="fr-CA" dirty="0"/>
              <a:t> </a:t>
            </a:r>
            <a:r>
              <a:rPr lang="fr-CA" dirty="0" smtClean="0"/>
              <a:t>Trame de 20 ms</a:t>
            </a:r>
          </a:p>
          <a:p>
            <a:pPr lvl="1"/>
            <a:r>
              <a:rPr lang="fr-CA" dirty="0" smtClean="0"/>
              <a:t>Présence de voix ? (énergie)</a:t>
            </a:r>
          </a:p>
          <a:p>
            <a:pPr lvl="1"/>
            <a:r>
              <a:rPr lang="fr-CA" dirty="0" smtClean="0"/>
              <a:t>Séparation en canaux (filtres </a:t>
            </a:r>
            <a:r>
              <a:rPr lang="fr-CA" dirty="0" err="1" smtClean="0"/>
              <a:t>Butterworth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Mesure du bruit -&gt; Détermination du gain (atténuation)</a:t>
            </a:r>
          </a:p>
          <a:p>
            <a:pPr lvl="1"/>
            <a:r>
              <a:rPr lang="fr-CA" dirty="0" smtClean="0"/>
              <a:t>Recombinaison des signaux des différents canaux avec un déphasage de 180°</a:t>
            </a:r>
            <a:endParaRPr lang="fr-CA" dirty="0"/>
          </a:p>
          <a:p>
            <a:pPr marL="457200" lvl="1" indent="0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1355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 smtClean="0"/>
              <a:t>MatLab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Filtres des canaux</a:t>
            </a:r>
            <a:endParaRPr lang="fr-CA" dirty="0"/>
          </a:p>
        </p:txBody>
      </p:sp>
      <p:pic>
        <p:nvPicPr>
          <p:cNvPr id="4" name="Picture 1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6926" y="1600200"/>
            <a:ext cx="7993674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Matlab</a:t>
            </a:r>
            <a:br>
              <a:rPr lang="fr-CA" dirty="0" smtClean="0"/>
            </a:br>
            <a:r>
              <a:rPr lang="fr-CA" dirty="0" smtClean="0"/>
              <a:t>Gain (atténuation)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286097" cy="4953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81800" y="44196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ξ</a:t>
            </a:r>
            <a:r>
              <a:rPr lang="en-CA" sz="1400" dirty="0" smtClean="0"/>
              <a:t> =20</a:t>
            </a:r>
            <a:endParaRPr lang="fr-CA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505200" y="205740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ξ</a:t>
            </a:r>
            <a:r>
              <a:rPr lang="en-CA" sz="1400" dirty="0" smtClean="0"/>
              <a:t> = 1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37012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Matlab</a:t>
            </a:r>
            <a:br>
              <a:rPr lang="fr-CA" dirty="0" smtClean="0"/>
            </a:br>
            <a:r>
              <a:rPr lang="fr-CA" dirty="0" smtClean="0"/>
              <a:t>Résultats</a:t>
            </a:r>
            <a:endParaRPr lang="fr-CA" dirty="0"/>
          </a:p>
        </p:txBody>
      </p:sp>
      <p:pic>
        <p:nvPicPr>
          <p:cNvPr id="4" name="Picture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33220"/>
            <a:ext cx="3962400" cy="3014980"/>
          </a:xfrm>
          <a:prstGeom prst="rect">
            <a:avLst/>
          </a:prstGeom>
        </p:spPr>
      </p:pic>
      <p:pic>
        <p:nvPicPr>
          <p:cNvPr id="7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4191000" cy="281940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114800" y="2800350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12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Code C</a:t>
            </a:r>
            <a:br>
              <a:rPr lang="fr-CA" dirty="0" smtClean="0"/>
            </a:br>
            <a:r>
              <a:rPr lang="fr-CA" dirty="0" smtClean="0"/>
              <a:t>Résultats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28462" t="34618" r="26444" b="32648"/>
          <a:stretch/>
        </p:blipFill>
        <p:spPr bwMode="auto">
          <a:xfrm>
            <a:off x="1981200" y="1828800"/>
            <a:ext cx="5181600" cy="16269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3" cstate="print"/>
          <a:srcRect l="28461" t="34530" r="26410" b="32379"/>
          <a:stretch/>
        </p:blipFill>
        <p:spPr bwMode="auto">
          <a:xfrm>
            <a:off x="1905000" y="4572000"/>
            <a:ext cx="4953000" cy="1691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32428" y="4202668"/>
            <a:ext cx="14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Voix présente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114800" y="1828800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Absence de voix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813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Code C</a:t>
            </a:r>
            <a:br>
              <a:rPr lang="fr-CA" dirty="0" smtClean="0"/>
            </a:br>
            <a:r>
              <a:rPr lang="fr-CA" dirty="0" smtClean="0"/>
              <a:t>temps réel (sur la carte)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Traitement en temps réel </a:t>
            </a:r>
          </a:p>
          <a:p>
            <a:pPr lvl="1"/>
            <a:r>
              <a:rPr lang="fr-CA" dirty="0" smtClean="0"/>
              <a:t>OK</a:t>
            </a:r>
          </a:p>
          <a:p>
            <a:r>
              <a:rPr lang="fr-CA" dirty="0" smtClean="0"/>
              <a:t>Distorsion</a:t>
            </a:r>
          </a:p>
          <a:p>
            <a:pPr lvl="1"/>
            <a:r>
              <a:rPr lang="fr-CA" dirty="0" smtClean="0"/>
              <a:t>Débordement</a:t>
            </a:r>
          </a:p>
          <a:p>
            <a:pPr lvl="1"/>
            <a:r>
              <a:rPr lang="fr-CA" dirty="0" smtClean="0"/>
              <a:t>Mise à l’échelle</a:t>
            </a:r>
          </a:p>
          <a:p>
            <a:r>
              <a:rPr lang="fr-CA" dirty="0" smtClean="0"/>
              <a:t>Détecteur de bruit</a:t>
            </a:r>
          </a:p>
        </p:txBody>
      </p:sp>
    </p:spTree>
    <p:extLst>
      <p:ext uri="{BB962C8B-B14F-4D97-AF65-F5344CB8AC3E}">
        <p14:creationId xmlns:p14="http://schemas.microsoft.com/office/powerpoint/2010/main" val="17918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174</Words>
  <Application>Microsoft Office PowerPoint</Application>
  <PresentationFormat>Affichage à l'écran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Une implémentation de l’article “A REAL-TIME NOISE SUPPRESSION FILTER FOR SPEECH ENHANCEMENT AND ROBUST CHANNEL VOCODING”</vt:lpstr>
      <vt:lpstr>Plan</vt:lpstr>
      <vt:lpstr>Algorithme</vt:lpstr>
      <vt:lpstr>Algorithme</vt:lpstr>
      <vt:lpstr>MatLab Filtres des canaux</vt:lpstr>
      <vt:lpstr>Matlab Gain (atténuation)</vt:lpstr>
      <vt:lpstr>Matlab Résultats</vt:lpstr>
      <vt:lpstr>Code C Résultats</vt:lpstr>
      <vt:lpstr>Code C temps réel (sur la carte)</vt:lpstr>
      <vt:lpstr>Références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implémentation de l’article “A REAL-TIME NOISE SUPPRESSION FILTER FOR SPEECH ENHANCEMENT AND ROBUST CHANNEL VOCODING”</dc:title>
  <dc:creator>phlav</dc:creator>
  <cp:lastModifiedBy>CSSSAE</cp:lastModifiedBy>
  <cp:revision>7</cp:revision>
  <dcterms:created xsi:type="dcterms:W3CDTF">2017-12-05T18:01:36Z</dcterms:created>
  <dcterms:modified xsi:type="dcterms:W3CDTF">2017-12-06T01:29:25Z</dcterms:modified>
</cp:coreProperties>
</file>