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68D7CB-79EB-4CEF-846A-BAA60B8FD9E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5CF4D1-4087-41F8-B060-0CC7EFCFF348}">
      <dgm:prSet/>
      <dgm:spPr/>
      <dgm:t>
        <a:bodyPr/>
        <a:lstStyle/>
        <a:p>
          <a:r>
            <a:rPr lang="fr-FR"/>
            <a:t>Obiectivul Sistemului</a:t>
          </a:r>
          <a:endParaRPr lang="en-US"/>
        </a:p>
      </dgm:t>
    </dgm:pt>
    <dgm:pt modelId="{E774DAE5-FB4A-46FF-B4B8-A27F6A683540}" type="parTrans" cxnId="{82E85298-9924-49F9-9823-7FE996FFD873}">
      <dgm:prSet/>
      <dgm:spPr/>
      <dgm:t>
        <a:bodyPr/>
        <a:lstStyle/>
        <a:p>
          <a:endParaRPr lang="en-US"/>
        </a:p>
      </dgm:t>
    </dgm:pt>
    <dgm:pt modelId="{8FA2CF97-102B-4DDC-8C42-D251C97D2B66}" type="sibTrans" cxnId="{82E85298-9924-49F9-9823-7FE996FFD873}">
      <dgm:prSet/>
      <dgm:spPr/>
      <dgm:t>
        <a:bodyPr/>
        <a:lstStyle/>
        <a:p>
          <a:endParaRPr lang="en-US"/>
        </a:p>
      </dgm:t>
    </dgm:pt>
    <dgm:pt modelId="{EEB34691-6EEC-4CDE-A0E5-D2CC25AF2340}">
      <dgm:prSet/>
      <dgm:spPr/>
      <dgm:t>
        <a:bodyPr/>
        <a:lstStyle/>
        <a:p>
          <a:r>
            <a:rPr lang="fr-FR"/>
            <a:t>Eficientizarea Timpului în Trafic</a:t>
          </a:r>
          <a:endParaRPr lang="en-US"/>
        </a:p>
      </dgm:t>
    </dgm:pt>
    <dgm:pt modelId="{E0E0E73E-A6B4-43C9-AC36-B4EC1697C9C6}" type="parTrans" cxnId="{667E1ED0-4711-4ADC-9FA7-94521AFB2ECF}">
      <dgm:prSet/>
      <dgm:spPr/>
      <dgm:t>
        <a:bodyPr/>
        <a:lstStyle/>
        <a:p>
          <a:endParaRPr lang="en-US"/>
        </a:p>
      </dgm:t>
    </dgm:pt>
    <dgm:pt modelId="{04E86D50-4A08-4ACD-8214-5BD4E14C484F}" type="sibTrans" cxnId="{667E1ED0-4711-4ADC-9FA7-94521AFB2ECF}">
      <dgm:prSet/>
      <dgm:spPr/>
      <dgm:t>
        <a:bodyPr/>
        <a:lstStyle/>
        <a:p>
          <a:endParaRPr lang="en-US"/>
        </a:p>
      </dgm:t>
    </dgm:pt>
    <dgm:pt modelId="{33E4A6F6-ABBA-4DC4-865F-C5E200D9D97C}">
      <dgm:prSet/>
      <dgm:spPr/>
      <dgm:t>
        <a:bodyPr/>
        <a:lstStyle/>
        <a:p>
          <a:r>
            <a:rPr lang="fr-FR"/>
            <a:t>Optimizarea Flow-ului de Trafic prin Tehnologie Avansată</a:t>
          </a:r>
          <a:endParaRPr lang="en-US"/>
        </a:p>
      </dgm:t>
    </dgm:pt>
    <dgm:pt modelId="{1DD4D2D8-FBF5-4F56-9734-E368FD7E69EE}" type="parTrans" cxnId="{F9E254CD-C8D4-4E4B-8B32-6360B88F9A1B}">
      <dgm:prSet/>
      <dgm:spPr/>
      <dgm:t>
        <a:bodyPr/>
        <a:lstStyle/>
        <a:p>
          <a:endParaRPr lang="en-US"/>
        </a:p>
      </dgm:t>
    </dgm:pt>
    <dgm:pt modelId="{77DE0106-5B95-4A8A-BA83-6D33D33FB27E}" type="sibTrans" cxnId="{F9E254CD-C8D4-4E4B-8B32-6360B88F9A1B}">
      <dgm:prSet/>
      <dgm:spPr/>
      <dgm:t>
        <a:bodyPr/>
        <a:lstStyle/>
        <a:p>
          <a:endParaRPr lang="en-US"/>
        </a:p>
      </dgm:t>
    </dgm:pt>
    <dgm:pt modelId="{8C93618C-DDB0-48FA-BC6A-7B25D4AB5A67}">
      <dgm:prSet/>
      <dgm:spPr/>
      <dgm:t>
        <a:bodyPr/>
        <a:lstStyle/>
        <a:p>
          <a:r>
            <a:rPr lang="fr-FR"/>
            <a:t>Funcționarea Sistemului	</a:t>
          </a:r>
          <a:endParaRPr lang="en-US"/>
        </a:p>
      </dgm:t>
    </dgm:pt>
    <dgm:pt modelId="{70F490DA-AB17-4BEF-8418-A91E4E15F4B7}" type="parTrans" cxnId="{C7E3C200-109B-49FE-A804-3FBCE18FAA29}">
      <dgm:prSet/>
      <dgm:spPr/>
      <dgm:t>
        <a:bodyPr/>
        <a:lstStyle/>
        <a:p>
          <a:endParaRPr lang="en-US"/>
        </a:p>
      </dgm:t>
    </dgm:pt>
    <dgm:pt modelId="{F28B3A55-0507-49E4-9011-712E91F710DE}" type="sibTrans" cxnId="{C7E3C200-109B-49FE-A804-3FBCE18FAA29}">
      <dgm:prSet/>
      <dgm:spPr/>
      <dgm:t>
        <a:bodyPr/>
        <a:lstStyle/>
        <a:p>
          <a:endParaRPr lang="en-US"/>
        </a:p>
      </dgm:t>
    </dgm:pt>
    <dgm:pt modelId="{C8AB1C71-DC7A-437C-B4E6-007B5469FA57}">
      <dgm:prSet/>
      <dgm:spPr/>
      <dgm:t>
        <a:bodyPr/>
        <a:lstStyle/>
        <a:p>
          <a:r>
            <a:rPr lang="fr-FR"/>
            <a:t>Adaptarea Timpului de Verde la Densitatea Traficului</a:t>
          </a:r>
          <a:endParaRPr lang="en-US"/>
        </a:p>
      </dgm:t>
    </dgm:pt>
    <dgm:pt modelId="{32AF75B8-AF45-4F03-A3AE-EDC5F62934EB}" type="parTrans" cxnId="{E7A883A8-3F50-47A6-A77B-C7382169CE04}">
      <dgm:prSet/>
      <dgm:spPr/>
      <dgm:t>
        <a:bodyPr/>
        <a:lstStyle/>
        <a:p>
          <a:endParaRPr lang="en-US"/>
        </a:p>
      </dgm:t>
    </dgm:pt>
    <dgm:pt modelId="{F7E083BA-D58F-40BB-838E-7B86F83A6F45}" type="sibTrans" cxnId="{E7A883A8-3F50-47A6-A77B-C7382169CE04}">
      <dgm:prSet/>
      <dgm:spPr/>
      <dgm:t>
        <a:bodyPr/>
        <a:lstStyle/>
        <a:p>
          <a:endParaRPr lang="en-US"/>
        </a:p>
      </dgm:t>
    </dgm:pt>
    <dgm:pt modelId="{DF934BED-C976-4989-B1F7-2A4CCECF595B}">
      <dgm:prSet/>
      <dgm:spPr/>
      <dgm:t>
        <a:bodyPr/>
        <a:lstStyle/>
        <a:p>
          <a:r>
            <a:rPr lang="fr-FR"/>
            <a:t>Detectarea Numărului de Mașini pe Bandă</a:t>
          </a:r>
          <a:endParaRPr lang="en-US"/>
        </a:p>
      </dgm:t>
    </dgm:pt>
    <dgm:pt modelId="{5DA38FF8-D2E7-4803-8344-5CA50F654EEF}" type="parTrans" cxnId="{2F949A14-4445-4ACE-94A2-B288F75E06FC}">
      <dgm:prSet/>
      <dgm:spPr/>
      <dgm:t>
        <a:bodyPr/>
        <a:lstStyle/>
        <a:p>
          <a:endParaRPr lang="en-US"/>
        </a:p>
      </dgm:t>
    </dgm:pt>
    <dgm:pt modelId="{8C170334-DA58-408D-AE0C-4B1890C3D19A}" type="sibTrans" cxnId="{2F949A14-4445-4ACE-94A2-B288F75E06FC}">
      <dgm:prSet/>
      <dgm:spPr/>
      <dgm:t>
        <a:bodyPr/>
        <a:lstStyle/>
        <a:p>
          <a:endParaRPr lang="en-US"/>
        </a:p>
      </dgm:t>
    </dgm:pt>
    <dgm:pt modelId="{CA726EDB-5EA0-4765-BD42-1E06E03EC087}">
      <dgm:prSet/>
      <dgm:spPr/>
      <dgm:t>
        <a:bodyPr/>
        <a:lstStyle/>
        <a:p>
          <a:r>
            <a:rPr lang="fr-FR"/>
            <a:t>Caracteristici Specifice</a:t>
          </a:r>
          <a:endParaRPr lang="en-US"/>
        </a:p>
      </dgm:t>
    </dgm:pt>
    <dgm:pt modelId="{D493E199-4BE6-4543-B13C-8E03B7978523}" type="parTrans" cxnId="{C6825114-A080-4013-B93E-E901973A4379}">
      <dgm:prSet/>
      <dgm:spPr/>
      <dgm:t>
        <a:bodyPr/>
        <a:lstStyle/>
        <a:p>
          <a:endParaRPr lang="en-US"/>
        </a:p>
      </dgm:t>
    </dgm:pt>
    <dgm:pt modelId="{C1773486-1BCF-41BE-98DC-88D70745BCCD}" type="sibTrans" cxnId="{C6825114-A080-4013-B93E-E901973A4379}">
      <dgm:prSet/>
      <dgm:spPr/>
      <dgm:t>
        <a:bodyPr/>
        <a:lstStyle/>
        <a:p>
          <a:endParaRPr lang="en-US"/>
        </a:p>
      </dgm:t>
    </dgm:pt>
    <dgm:pt modelId="{0092DBF5-F316-4B05-80BD-534229F24528}">
      <dgm:prSet/>
      <dgm:spPr/>
      <dgm:t>
        <a:bodyPr/>
        <a:lstStyle/>
        <a:p>
          <a:r>
            <a:rPr lang="fr-FR"/>
            <a:t>Timpul de Verde Variabil: Tmin - Tmax</a:t>
          </a:r>
          <a:endParaRPr lang="en-US"/>
        </a:p>
      </dgm:t>
    </dgm:pt>
    <dgm:pt modelId="{EC50995B-7D3B-44A8-BB78-5E92987E39F6}" type="parTrans" cxnId="{CA2CCFF9-D4A3-4F40-9E34-95B2831F54E4}">
      <dgm:prSet/>
      <dgm:spPr/>
      <dgm:t>
        <a:bodyPr/>
        <a:lstStyle/>
        <a:p>
          <a:endParaRPr lang="en-US"/>
        </a:p>
      </dgm:t>
    </dgm:pt>
    <dgm:pt modelId="{7D736502-A961-47FD-A29A-34436F44395E}" type="sibTrans" cxnId="{CA2CCFF9-D4A3-4F40-9E34-95B2831F54E4}">
      <dgm:prSet/>
      <dgm:spPr/>
      <dgm:t>
        <a:bodyPr/>
        <a:lstStyle/>
        <a:p>
          <a:endParaRPr lang="en-US"/>
        </a:p>
      </dgm:t>
    </dgm:pt>
    <dgm:pt modelId="{27F7647E-387B-4D9D-98AD-B590C6EC258A}">
      <dgm:prSet/>
      <dgm:spPr/>
      <dgm:t>
        <a:bodyPr/>
        <a:lstStyle/>
        <a:p>
          <a:r>
            <a:rPr lang="fr-FR"/>
            <a:t>Sistem de Prioritizare pentru Cazuri de Urgență (ex: Ambulanțe)</a:t>
          </a:r>
          <a:endParaRPr lang="en-US"/>
        </a:p>
      </dgm:t>
    </dgm:pt>
    <dgm:pt modelId="{64C74E3B-2C8A-41CC-B285-8AF7A8BD26CF}" type="parTrans" cxnId="{8AC726D2-8E61-497D-8DFB-A1E2AF9009F4}">
      <dgm:prSet/>
      <dgm:spPr/>
      <dgm:t>
        <a:bodyPr/>
        <a:lstStyle/>
        <a:p>
          <a:endParaRPr lang="en-US"/>
        </a:p>
      </dgm:t>
    </dgm:pt>
    <dgm:pt modelId="{FAF7EAB0-BB02-4822-BA3F-487517295F9A}" type="sibTrans" cxnId="{8AC726D2-8E61-497D-8DFB-A1E2AF9009F4}">
      <dgm:prSet/>
      <dgm:spPr/>
      <dgm:t>
        <a:bodyPr/>
        <a:lstStyle/>
        <a:p>
          <a:endParaRPr lang="en-US"/>
        </a:p>
      </dgm:t>
    </dgm:pt>
    <dgm:pt modelId="{DACCB58B-2DA0-40FB-8FC4-E4CE750A7557}" type="pres">
      <dgm:prSet presAssocID="{5068D7CB-79EB-4CEF-846A-BAA60B8FD9E9}" presName="linear" presStyleCnt="0">
        <dgm:presLayoutVars>
          <dgm:dir/>
          <dgm:animLvl val="lvl"/>
          <dgm:resizeHandles val="exact"/>
        </dgm:presLayoutVars>
      </dgm:prSet>
      <dgm:spPr/>
    </dgm:pt>
    <dgm:pt modelId="{41C858D6-D769-4B44-93B0-5F1A0208ACED}" type="pres">
      <dgm:prSet presAssocID="{F35CF4D1-4087-41F8-B060-0CC7EFCFF348}" presName="parentLin" presStyleCnt="0"/>
      <dgm:spPr/>
    </dgm:pt>
    <dgm:pt modelId="{452D6765-98F0-44EF-B2A8-3C8C27E17CF2}" type="pres">
      <dgm:prSet presAssocID="{F35CF4D1-4087-41F8-B060-0CC7EFCFF348}" presName="parentLeftMargin" presStyleLbl="node1" presStyleIdx="0" presStyleCnt="3"/>
      <dgm:spPr/>
    </dgm:pt>
    <dgm:pt modelId="{A52E034B-F9DE-4472-A10F-6A5D5541E95B}" type="pres">
      <dgm:prSet presAssocID="{F35CF4D1-4087-41F8-B060-0CC7EFCFF3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3440A1-B22F-4BAB-9801-860EA3775810}" type="pres">
      <dgm:prSet presAssocID="{F35CF4D1-4087-41F8-B060-0CC7EFCFF348}" presName="negativeSpace" presStyleCnt="0"/>
      <dgm:spPr/>
    </dgm:pt>
    <dgm:pt modelId="{04527FD4-9896-421C-99A3-1B5B93B4C05B}" type="pres">
      <dgm:prSet presAssocID="{F35CF4D1-4087-41F8-B060-0CC7EFCFF348}" presName="childText" presStyleLbl="conFgAcc1" presStyleIdx="0" presStyleCnt="3">
        <dgm:presLayoutVars>
          <dgm:bulletEnabled val="1"/>
        </dgm:presLayoutVars>
      </dgm:prSet>
      <dgm:spPr/>
    </dgm:pt>
    <dgm:pt modelId="{F1CC021F-621D-4201-9020-E025DD773BB8}" type="pres">
      <dgm:prSet presAssocID="{8FA2CF97-102B-4DDC-8C42-D251C97D2B66}" presName="spaceBetweenRectangles" presStyleCnt="0"/>
      <dgm:spPr/>
    </dgm:pt>
    <dgm:pt modelId="{5C4F39B0-0C12-47FB-A990-F04D868AAF53}" type="pres">
      <dgm:prSet presAssocID="{8C93618C-DDB0-48FA-BC6A-7B25D4AB5A67}" presName="parentLin" presStyleCnt="0"/>
      <dgm:spPr/>
    </dgm:pt>
    <dgm:pt modelId="{19857ACE-BF89-475E-BED6-1AECDD729D23}" type="pres">
      <dgm:prSet presAssocID="{8C93618C-DDB0-48FA-BC6A-7B25D4AB5A67}" presName="parentLeftMargin" presStyleLbl="node1" presStyleIdx="0" presStyleCnt="3"/>
      <dgm:spPr/>
    </dgm:pt>
    <dgm:pt modelId="{EB21028A-FA51-476E-A936-311DA0F5069F}" type="pres">
      <dgm:prSet presAssocID="{8C93618C-DDB0-48FA-BC6A-7B25D4AB5A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516CFA-CAE8-4762-B074-C37BAD110B21}" type="pres">
      <dgm:prSet presAssocID="{8C93618C-DDB0-48FA-BC6A-7B25D4AB5A67}" presName="negativeSpace" presStyleCnt="0"/>
      <dgm:spPr/>
    </dgm:pt>
    <dgm:pt modelId="{6BA07189-538F-4595-AD46-AE8BDA0EEAE4}" type="pres">
      <dgm:prSet presAssocID="{8C93618C-DDB0-48FA-BC6A-7B25D4AB5A67}" presName="childText" presStyleLbl="conFgAcc1" presStyleIdx="1" presStyleCnt="3">
        <dgm:presLayoutVars>
          <dgm:bulletEnabled val="1"/>
        </dgm:presLayoutVars>
      </dgm:prSet>
      <dgm:spPr/>
    </dgm:pt>
    <dgm:pt modelId="{1607BCBC-A58B-4F7A-A8EC-B4CD24093A11}" type="pres">
      <dgm:prSet presAssocID="{F28B3A55-0507-49E4-9011-712E91F710DE}" presName="spaceBetweenRectangles" presStyleCnt="0"/>
      <dgm:spPr/>
    </dgm:pt>
    <dgm:pt modelId="{B00D2AC8-3546-4A3C-A414-D555E11FB346}" type="pres">
      <dgm:prSet presAssocID="{CA726EDB-5EA0-4765-BD42-1E06E03EC087}" presName="parentLin" presStyleCnt="0"/>
      <dgm:spPr/>
    </dgm:pt>
    <dgm:pt modelId="{34FC0CBD-535D-4245-B509-C1133DD4D9A1}" type="pres">
      <dgm:prSet presAssocID="{CA726EDB-5EA0-4765-BD42-1E06E03EC087}" presName="parentLeftMargin" presStyleLbl="node1" presStyleIdx="1" presStyleCnt="3"/>
      <dgm:spPr/>
    </dgm:pt>
    <dgm:pt modelId="{F4AEB6C8-DED0-4A76-A635-A6C7C1A75EAE}" type="pres">
      <dgm:prSet presAssocID="{CA726EDB-5EA0-4765-BD42-1E06E03EC08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D1167D-C3FE-4EB9-9D01-6305D7ADE77C}" type="pres">
      <dgm:prSet presAssocID="{CA726EDB-5EA0-4765-BD42-1E06E03EC087}" presName="negativeSpace" presStyleCnt="0"/>
      <dgm:spPr/>
    </dgm:pt>
    <dgm:pt modelId="{DADB483A-3AE7-41D4-A768-5E68D5AEFDF8}" type="pres">
      <dgm:prSet presAssocID="{CA726EDB-5EA0-4765-BD42-1E06E03EC0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E3C200-109B-49FE-A804-3FBCE18FAA29}" srcId="{5068D7CB-79EB-4CEF-846A-BAA60B8FD9E9}" destId="{8C93618C-DDB0-48FA-BC6A-7B25D4AB5A67}" srcOrd="1" destOrd="0" parTransId="{70F490DA-AB17-4BEF-8418-A91E4E15F4B7}" sibTransId="{F28B3A55-0507-49E4-9011-712E91F710DE}"/>
    <dgm:cxn modelId="{C5209706-6640-4EC9-9ED4-5421B9ED5707}" type="presOf" srcId="{F35CF4D1-4087-41F8-B060-0CC7EFCFF348}" destId="{452D6765-98F0-44EF-B2A8-3C8C27E17CF2}" srcOrd="0" destOrd="0" presId="urn:microsoft.com/office/officeart/2005/8/layout/list1"/>
    <dgm:cxn modelId="{D2EBAC0D-70FC-4A0F-BA03-B67471E9B93B}" type="presOf" srcId="{0092DBF5-F316-4B05-80BD-534229F24528}" destId="{DADB483A-3AE7-41D4-A768-5E68D5AEFDF8}" srcOrd="0" destOrd="0" presId="urn:microsoft.com/office/officeart/2005/8/layout/list1"/>
    <dgm:cxn modelId="{C6825114-A080-4013-B93E-E901973A4379}" srcId="{5068D7CB-79EB-4CEF-846A-BAA60B8FD9E9}" destId="{CA726EDB-5EA0-4765-BD42-1E06E03EC087}" srcOrd="2" destOrd="0" parTransId="{D493E199-4BE6-4543-B13C-8E03B7978523}" sibTransId="{C1773486-1BCF-41BE-98DC-88D70745BCCD}"/>
    <dgm:cxn modelId="{2F949A14-4445-4ACE-94A2-B288F75E06FC}" srcId="{8C93618C-DDB0-48FA-BC6A-7B25D4AB5A67}" destId="{DF934BED-C976-4989-B1F7-2A4CCECF595B}" srcOrd="1" destOrd="0" parTransId="{5DA38FF8-D2E7-4803-8344-5CA50F654EEF}" sibTransId="{8C170334-DA58-408D-AE0C-4B1890C3D19A}"/>
    <dgm:cxn modelId="{73FC5C1D-164E-45F7-948E-5B0572A9C288}" type="presOf" srcId="{8C93618C-DDB0-48FA-BC6A-7B25D4AB5A67}" destId="{EB21028A-FA51-476E-A936-311DA0F5069F}" srcOrd="1" destOrd="0" presId="urn:microsoft.com/office/officeart/2005/8/layout/list1"/>
    <dgm:cxn modelId="{10B5EE32-3A4D-4BBC-979F-6F27421CB6BF}" type="presOf" srcId="{C8AB1C71-DC7A-437C-B4E6-007B5469FA57}" destId="{6BA07189-538F-4595-AD46-AE8BDA0EEAE4}" srcOrd="0" destOrd="0" presId="urn:microsoft.com/office/officeart/2005/8/layout/list1"/>
    <dgm:cxn modelId="{BA605E3F-04F6-4C47-ADA0-EB2D3C5E111D}" type="presOf" srcId="{8C93618C-DDB0-48FA-BC6A-7B25D4AB5A67}" destId="{19857ACE-BF89-475E-BED6-1AECDD729D23}" srcOrd="0" destOrd="0" presId="urn:microsoft.com/office/officeart/2005/8/layout/list1"/>
    <dgm:cxn modelId="{C616DB60-3309-4BF7-95C3-2DCBAAECB685}" type="presOf" srcId="{CA726EDB-5EA0-4765-BD42-1E06E03EC087}" destId="{F4AEB6C8-DED0-4A76-A635-A6C7C1A75EAE}" srcOrd="1" destOrd="0" presId="urn:microsoft.com/office/officeart/2005/8/layout/list1"/>
    <dgm:cxn modelId="{8B2B9D45-7F6D-47F7-A925-C5277CD32389}" type="presOf" srcId="{27F7647E-387B-4D9D-98AD-B590C6EC258A}" destId="{DADB483A-3AE7-41D4-A768-5E68D5AEFDF8}" srcOrd="0" destOrd="1" presId="urn:microsoft.com/office/officeart/2005/8/layout/list1"/>
    <dgm:cxn modelId="{443C7B67-B4B6-4CFD-AD04-83491D499DFD}" type="presOf" srcId="{F35CF4D1-4087-41F8-B060-0CC7EFCFF348}" destId="{A52E034B-F9DE-4472-A10F-6A5D5541E95B}" srcOrd="1" destOrd="0" presId="urn:microsoft.com/office/officeart/2005/8/layout/list1"/>
    <dgm:cxn modelId="{82E85298-9924-49F9-9823-7FE996FFD873}" srcId="{5068D7CB-79EB-4CEF-846A-BAA60B8FD9E9}" destId="{F35CF4D1-4087-41F8-B060-0CC7EFCFF348}" srcOrd="0" destOrd="0" parTransId="{E774DAE5-FB4A-46FF-B4B8-A27F6A683540}" sibTransId="{8FA2CF97-102B-4DDC-8C42-D251C97D2B66}"/>
    <dgm:cxn modelId="{1C6BD3A0-3F62-4D11-BB83-1C6B98D220FF}" type="presOf" srcId="{5068D7CB-79EB-4CEF-846A-BAA60B8FD9E9}" destId="{DACCB58B-2DA0-40FB-8FC4-E4CE750A7557}" srcOrd="0" destOrd="0" presId="urn:microsoft.com/office/officeart/2005/8/layout/list1"/>
    <dgm:cxn modelId="{E7A883A8-3F50-47A6-A77B-C7382169CE04}" srcId="{8C93618C-DDB0-48FA-BC6A-7B25D4AB5A67}" destId="{C8AB1C71-DC7A-437C-B4E6-007B5469FA57}" srcOrd="0" destOrd="0" parTransId="{32AF75B8-AF45-4F03-A3AE-EDC5F62934EB}" sibTransId="{F7E083BA-D58F-40BB-838E-7B86F83A6F45}"/>
    <dgm:cxn modelId="{A5F66FBA-65BC-4E47-8069-4092E169C2CF}" type="presOf" srcId="{33E4A6F6-ABBA-4DC4-865F-C5E200D9D97C}" destId="{04527FD4-9896-421C-99A3-1B5B93B4C05B}" srcOrd="0" destOrd="1" presId="urn:microsoft.com/office/officeart/2005/8/layout/list1"/>
    <dgm:cxn modelId="{F9E254CD-C8D4-4E4B-8B32-6360B88F9A1B}" srcId="{F35CF4D1-4087-41F8-B060-0CC7EFCFF348}" destId="{33E4A6F6-ABBA-4DC4-865F-C5E200D9D97C}" srcOrd="1" destOrd="0" parTransId="{1DD4D2D8-FBF5-4F56-9734-E368FD7E69EE}" sibTransId="{77DE0106-5B95-4A8A-BA83-6D33D33FB27E}"/>
    <dgm:cxn modelId="{667E1ED0-4711-4ADC-9FA7-94521AFB2ECF}" srcId="{F35CF4D1-4087-41F8-B060-0CC7EFCFF348}" destId="{EEB34691-6EEC-4CDE-A0E5-D2CC25AF2340}" srcOrd="0" destOrd="0" parTransId="{E0E0E73E-A6B4-43C9-AC36-B4EC1697C9C6}" sibTransId="{04E86D50-4A08-4ACD-8214-5BD4E14C484F}"/>
    <dgm:cxn modelId="{8AC726D2-8E61-497D-8DFB-A1E2AF9009F4}" srcId="{CA726EDB-5EA0-4765-BD42-1E06E03EC087}" destId="{27F7647E-387B-4D9D-98AD-B590C6EC258A}" srcOrd="1" destOrd="0" parTransId="{64C74E3B-2C8A-41CC-B285-8AF7A8BD26CF}" sibTransId="{FAF7EAB0-BB02-4822-BA3F-487517295F9A}"/>
    <dgm:cxn modelId="{A41E62D4-5CB7-4D70-A565-C7E62D570436}" type="presOf" srcId="{DF934BED-C976-4989-B1F7-2A4CCECF595B}" destId="{6BA07189-538F-4595-AD46-AE8BDA0EEAE4}" srcOrd="0" destOrd="1" presId="urn:microsoft.com/office/officeart/2005/8/layout/list1"/>
    <dgm:cxn modelId="{D099A6F3-6E07-40AD-ACD2-0AC0EF3D2B2A}" type="presOf" srcId="{CA726EDB-5EA0-4765-BD42-1E06E03EC087}" destId="{34FC0CBD-535D-4245-B509-C1133DD4D9A1}" srcOrd="0" destOrd="0" presId="urn:microsoft.com/office/officeart/2005/8/layout/list1"/>
    <dgm:cxn modelId="{312FA5F5-A7AB-4A75-98E6-D7022CA25FFA}" type="presOf" srcId="{EEB34691-6EEC-4CDE-A0E5-D2CC25AF2340}" destId="{04527FD4-9896-421C-99A3-1B5B93B4C05B}" srcOrd="0" destOrd="0" presId="urn:microsoft.com/office/officeart/2005/8/layout/list1"/>
    <dgm:cxn modelId="{CA2CCFF9-D4A3-4F40-9E34-95B2831F54E4}" srcId="{CA726EDB-5EA0-4765-BD42-1E06E03EC087}" destId="{0092DBF5-F316-4B05-80BD-534229F24528}" srcOrd="0" destOrd="0" parTransId="{EC50995B-7D3B-44A8-BB78-5E92987E39F6}" sibTransId="{7D736502-A961-47FD-A29A-34436F44395E}"/>
    <dgm:cxn modelId="{E65DB6FC-26E6-4B3C-851A-90D84692C3BB}" type="presParOf" srcId="{DACCB58B-2DA0-40FB-8FC4-E4CE750A7557}" destId="{41C858D6-D769-4B44-93B0-5F1A0208ACED}" srcOrd="0" destOrd="0" presId="urn:microsoft.com/office/officeart/2005/8/layout/list1"/>
    <dgm:cxn modelId="{ADBED5BE-9A8E-4249-BE03-1DE7CD65711B}" type="presParOf" srcId="{41C858D6-D769-4B44-93B0-5F1A0208ACED}" destId="{452D6765-98F0-44EF-B2A8-3C8C27E17CF2}" srcOrd="0" destOrd="0" presId="urn:microsoft.com/office/officeart/2005/8/layout/list1"/>
    <dgm:cxn modelId="{F9781CF6-86B8-4484-B8BF-37EFC5C07424}" type="presParOf" srcId="{41C858D6-D769-4B44-93B0-5F1A0208ACED}" destId="{A52E034B-F9DE-4472-A10F-6A5D5541E95B}" srcOrd="1" destOrd="0" presId="urn:microsoft.com/office/officeart/2005/8/layout/list1"/>
    <dgm:cxn modelId="{429C6BB0-6A12-44C9-9C2D-C0245822B7E9}" type="presParOf" srcId="{DACCB58B-2DA0-40FB-8FC4-E4CE750A7557}" destId="{433440A1-B22F-4BAB-9801-860EA3775810}" srcOrd="1" destOrd="0" presId="urn:microsoft.com/office/officeart/2005/8/layout/list1"/>
    <dgm:cxn modelId="{05C49F5C-934A-4B02-B176-E8C655538B02}" type="presParOf" srcId="{DACCB58B-2DA0-40FB-8FC4-E4CE750A7557}" destId="{04527FD4-9896-421C-99A3-1B5B93B4C05B}" srcOrd="2" destOrd="0" presId="urn:microsoft.com/office/officeart/2005/8/layout/list1"/>
    <dgm:cxn modelId="{79C3F40D-7D48-479E-964D-93120BD08126}" type="presParOf" srcId="{DACCB58B-2DA0-40FB-8FC4-E4CE750A7557}" destId="{F1CC021F-621D-4201-9020-E025DD773BB8}" srcOrd="3" destOrd="0" presId="urn:microsoft.com/office/officeart/2005/8/layout/list1"/>
    <dgm:cxn modelId="{5D124A22-9EA8-40FA-899D-BD4F0A92EF70}" type="presParOf" srcId="{DACCB58B-2DA0-40FB-8FC4-E4CE750A7557}" destId="{5C4F39B0-0C12-47FB-A990-F04D868AAF53}" srcOrd="4" destOrd="0" presId="urn:microsoft.com/office/officeart/2005/8/layout/list1"/>
    <dgm:cxn modelId="{1F117A5D-71E3-47D1-9EEF-0BDBFFE65C31}" type="presParOf" srcId="{5C4F39B0-0C12-47FB-A990-F04D868AAF53}" destId="{19857ACE-BF89-475E-BED6-1AECDD729D23}" srcOrd="0" destOrd="0" presId="urn:microsoft.com/office/officeart/2005/8/layout/list1"/>
    <dgm:cxn modelId="{0C9B8A08-1F4A-4DA9-9061-C7471E37B1CD}" type="presParOf" srcId="{5C4F39B0-0C12-47FB-A990-F04D868AAF53}" destId="{EB21028A-FA51-476E-A936-311DA0F5069F}" srcOrd="1" destOrd="0" presId="urn:microsoft.com/office/officeart/2005/8/layout/list1"/>
    <dgm:cxn modelId="{5FFE68A4-FAB8-404A-81B6-57589570A69B}" type="presParOf" srcId="{DACCB58B-2DA0-40FB-8FC4-E4CE750A7557}" destId="{17516CFA-CAE8-4762-B074-C37BAD110B21}" srcOrd="5" destOrd="0" presId="urn:microsoft.com/office/officeart/2005/8/layout/list1"/>
    <dgm:cxn modelId="{323EC3B7-444C-4592-AF92-3E6F82F9693C}" type="presParOf" srcId="{DACCB58B-2DA0-40FB-8FC4-E4CE750A7557}" destId="{6BA07189-538F-4595-AD46-AE8BDA0EEAE4}" srcOrd="6" destOrd="0" presId="urn:microsoft.com/office/officeart/2005/8/layout/list1"/>
    <dgm:cxn modelId="{5E3C5376-E84C-4EC0-B3DB-2929690560D4}" type="presParOf" srcId="{DACCB58B-2DA0-40FB-8FC4-E4CE750A7557}" destId="{1607BCBC-A58B-4F7A-A8EC-B4CD24093A11}" srcOrd="7" destOrd="0" presId="urn:microsoft.com/office/officeart/2005/8/layout/list1"/>
    <dgm:cxn modelId="{08487BFB-F998-4982-B138-D4B6CA99AA75}" type="presParOf" srcId="{DACCB58B-2DA0-40FB-8FC4-E4CE750A7557}" destId="{B00D2AC8-3546-4A3C-A414-D555E11FB346}" srcOrd="8" destOrd="0" presId="urn:microsoft.com/office/officeart/2005/8/layout/list1"/>
    <dgm:cxn modelId="{03AC3D39-6B7D-47E2-92C5-B2C4CFDDD93C}" type="presParOf" srcId="{B00D2AC8-3546-4A3C-A414-D555E11FB346}" destId="{34FC0CBD-535D-4245-B509-C1133DD4D9A1}" srcOrd="0" destOrd="0" presId="urn:microsoft.com/office/officeart/2005/8/layout/list1"/>
    <dgm:cxn modelId="{8BD61DCF-050F-41D1-BDB3-7078CFBD1B79}" type="presParOf" srcId="{B00D2AC8-3546-4A3C-A414-D555E11FB346}" destId="{F4AEB6C8-DED0-4A76-A635-A6C7C1A75EAE}" srcOrd="1" destOrd="0" presId="urn:microsoft.com/office/officeart/2005/8/layout/list1"/>
    <dgm:cxn modelId="{7FF6E817-07D2-4241-B99F-1C9EC4E48FA8}" type="presParOf" srcId="{DACCB58B-2DA0-40FB-8FC4-E4CE750A7557}" destId="{EED1167D-C3FE-4EB9-9D01-6305D7ADE77C}" srcOrd="9" destOrd="0" presId="urn:microsoft.com/office/officeart/2005/8/layout/list1"/>
    <dgm:cxn modelId="{61987AF6-B2C1-4A1D-B0F2-F72760A25CBE}" type="presParOf" srcId="{DACCB58B-2DA0-40FB-8FC4-E4CE750A7557}" destId="{DADB483A-3AE7-41D4-A768-5E68D5AEFD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27FD4-9896-421C-99A3-1B5B93B4C05B}">
      <dsp:nvSpPr>
        <dsp:cNvPr id="0" name=""/>
        <dsp:cNvSpPr/>
      </dsp:nvSpPr>
      <dsp:spPr>
        <a:xfrm>
          <a:off x="0" y="341894"/>
          <a:ext cx="625372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74904" rIns="4853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Eficientizarea Timpului în Trafic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Optimizarea Flow-ului de Trafic prin Tehnologie Avansată</a:t>
          </a:r>
          <a:endParaRPr lang="en-US" sz="1800" kern="1200"/>
        </a:p>
      </dsp:txBody>
      <dsp:txXfrm>
        <a:off x="0" y="341894"/>
        <a:ext cx="6253721" cy="1304100"/>
      </dsp:txXfrm>
    </dsp:sp>
    <dsp:sp modelId="{A52E034B-F9DE-4472-A10F-6A5D5541E95B}">
      <dsp:nvSpPr>
        <dsp:cNvPr id="0" name=""/>
        <dsp:cNvSpPr/>
      </dsp:nvSpPr>
      <dsp:spPr>
        <a:xfrm>
          <a:off x="312686" y="76214"/>
          <a:ext cx="43776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Obiectivul Sistemului</a:t>
          </a:r>
          <a:endParaRPr lang="en-US" sz="1800" kern="1200"/>
        </a:p>
      </dsp:txBody>
      <dsp:txXfrm>
        <a:off x="338625" y="102153"/>
        <a:ext cx="4325727" cy="479482"/>
      </dsp:txXfrm>
    </dsp:sp>
    <dsp:sp modelId="{6BA07189-538F-4595-AD46-AE8BDA0EEAE4}">
      <dsp:nvSpPr>
        <dsp:cNvPr id="0" name=""/>
        <dsp:cNvSpPr/>
      </dsp:nvSpPr>
      <dsp:spPr>
        <a:xfrm>
          <a:off x="0" y="2008874"/>
          <a:ext cx="625372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74904" rIns="4853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Adaptarea Timpului de Verde la Densitatea Traficului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Detectarea Numărului de Mașini pe Bandă</a:t>
          </a:r>
          <a:endParaRPr lang="en-US" sz="1800" kern="1200"/>
        </a:p>
      </dsp:txBody>
      <dsp:txXfrm>
        <a:off x="0" y="2008874"/>
        <a:ext cx="6253721" cy="1304100"/>
      </dsp:txXfrm>
    </dsp:sp>
    <dsp:sp modelId="{EB21028A-FA51-476E-A936-311DA0F5069F}">
      <dsp:nvSpPr>
        <dsp:cNvPr id="0" name=""/>
        <dsp:cNvSpPr/>
      </dsp:nvSpPr>
      <dsp:spPr>
        <a:xfrm>
          <a:off x="312686" y="1743194"/>
          <a:ext cx="4377605" cy="5313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Funcționarea Sistemului	</a:t>
          </a:r>
          <a:endParaRPr lang="en-US" sz="1800" kern="1200"/>
        </a:p>
      </dsp:txBody>
      <dsp:txXfrm>
        <a:off x="338625" y="1769133"/>
        <a:ext cx="4325727" cy="479482"/>
      </dsp:txXfrm>
    </dsp:sp>
    <dsp:sp modelId="{DADB483A-3AE7-41D4-A768-5E68D5AEFDF8}">
      <dsp:nvSpPr>
        <dsp:cNvPr id="0" name=""/>
        <dsp:cNvSpPr/>
      </dsp:nvSpPr>
      <dsp:spPr>
        <a:xfrm>
          <a:off x="0" y="3675855"/>
          <a:ext cx="625372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74904" rIns="4853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Timpul de Verde Variabil: Tmin - Tmax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Sistem de Prioritizare pentru Cazuri de Urgență (ex: Ambulanțe)</a:t>
          </a:r>
          <a:endParaRPr lang="en-US" sz="1800" kern="1200"/>
        </a:p>
      </dsp:txBody>
      <dsp:txXfrm>
        <a:off x="0" y="3675855"/>
        <a:ext cx="6253721" cy="1304100"/>
      </dsp:txXfrm>
    </dsp:sp>
    <dsp:sp modelId="{F4AEB6C8-DED0-4A76-A635-A6C7C1A75EAE}">
      <dsp:nvSpPr>
        <dsp:cNvPr id="0" name=""/>
        <dsp:cNvSpPr/>
      </dsp:nvSpPr>
      <dsp:spPr>
        <a:xfrm>
          <a:off x="312686" y="3410175"/>
          <a:ext cx="4377605" cy="5313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Caracteristici Specifice</a:t>
          </a:r>
          <a:endParaRPr lang="en-US" sz="1800" kern="1200"/>
        </a:p>
      </dsp:txBody>
      <dsp:txXfrm>
        <a:off x="338625" y="3436114"/>
        <a:ext cx="432572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A557-57F3-8D23-B12B-28B3A980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06CA-3356-92DA-94EB-46323025B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DC3D-695E-E413-8F2D-A3CA0965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08C0-F0D8-F9D2-272B-6BFCD77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D50F-A39F-201F-17B9-9F405C5F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7118-82B2-4B45-F99D-52813DB1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93F60-6EB0-2DD2-E601-90C3995E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49E4-6833-D4BD-51C7-8EEFBA9E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087B-7BF4-8154-3AC5-2B201964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151D-91E6-40A2-17EA-72A5F26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DE2EC-1854-B45E-F4F3-9F2461D79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7AB89-4134-C9FB-22B5-16AAB1BF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A21-2C32-379C-2BF9-40C92B01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6772-B75B-C715-1411-6F04D24B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3987-9402-FBDB-287C-337B205B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CBE8-1812-8363-F7ED-5A511420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3E72-6891-A3A1-3A89-0DBD403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D9CF-0AE7-5296-8941-71AC4F6C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FBC9-8149-256E-72B4-60E0DAC4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71C3-C7F5-AB0F-4671-598DF959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B798-709F-8C4A-D19D-6194486F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8B886-9402-131B-6D7C-2752437C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49F0-376A-1D55-A30A-9766BFF2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0859-6D0C-634C-53A0-9ACE1849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497B-B4C1-398C-39F7-E0B943C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06D-7416-BA64-BB97-4DA4B761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13DE-DA28-6A83-9AA6-0F304FAA5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44D11-D30D-D9F1-C002-EC50E29D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5873E-2876-6DC7-CD79-4C2899A1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B36EC-87D3-0FCC-2303-E94446FB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75957-DBF7-B2B5-2E85-7ABED2F5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1F00-865D-7F42-6E70-8340D651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2545-E38D-9489-F132-E7E9CF08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6FD5C-9A30-9192-4350-35EF927E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86A20-9D58-F4D8-B477-4003E6F3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7C5BF-2888-773D-DD98-AC48A9D55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9321-FEDD-0999-4E97-A5DAEEB7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AA0C3-4762-6EE6-AC47-274ADBAD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D14B6-970D-F59B-1099-68E0FA05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689-3ADA-9860-5585-23A2D15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C397C-D5F3-D17F-8EDB-04E85E18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BF574-CFDC-8F1F-840D-D50712DC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AC567-A860-C32D-4481-269FD4EC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8EFED-6570-0537-4A3A-B915CE72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E2772-F1CF-5C91-2114-4878775E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FF0E-43D9-7CBF-2AF2-DFE07F02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3BDB-4D34-13C4-10FE-CD8ACDA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0914-CD5B-FB0A-EBE4-3224C37D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B372-1D40-774D-0889-ADFCCAA08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5DAE-3D12-9488-E0F2-4E7695CE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E238F-AD2A-06B6-8078-C9AED87A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8513-F2F5-8B44-4904-66D7B79E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8DF5-0641-F8E7-53CD-E90BCAC7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410DE-F013-4697-DDBF-C5C8AE019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135DD-B702-0A85-BA0B-1DB7549D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C4C8-AD62-5058-F836-26A5C6D1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854F4-7054-9524-0101-0AD131DE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D6A60-C734-2DE8-6317-9CCB5346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803F-7D98-B1A0-C08B-382020BE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96EB-6B8F-1171-093A-B165536A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E854-1188-752C-1C75-0D263DA97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AAEE3-E274-49A3-A479-ECA6F5F10A1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2BEC-59F3-81DD-34BC-59C2D1CBE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1A0B-AEFD-EBEB-A71E-4577232B8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453B2-7319-43A4-9FB8-699E4136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lurred micro image of a street traffic">
            <a:extLst>
              <a:ext uri="{FF2B5EF4-FFF2-40B4-BE49-F238E27FC236}">
                <a16:creationId xmlns:a16="http://schemas.microsoft.com/office/drawing/2014/main" id="{34CA7529-C07A-4E5C-5353-72880D01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DB3FC-AD82-1029-10C8-4053584E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Smart Traffic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C0ED9-61F4-EAB6-D3D4-F28CFDAD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GPT-6 TEAM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Nistor Carina, Pastore Helena, Pele Emanuel, Petrescu Alex, Pistrila Paula, Pop George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3D83D4-552B-2276-5617-378B9637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De ce acest proiect?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64CE7-AD90-947A-6B7E-7E53D48D9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1196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48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8436E7-E853-D5CE-509A-9E6A00DF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Cum </a:t>
            </a:r>
            <a:r>
              <a:rPr lang="fr-FR" sz="4800">
                <a:solidFill>
                  <a:schemeClr val="bg1"/>
                </a:solidFill>
              </a:rPr>
              <a:t>funcționează</a:t>
            </a:r>
            <a:r>
              <a:rPr lang="en-US" sz="4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ACC-253B-3817-157D-C24AC85B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298" y="3923504"/>
            <a:ext cx="6400803" cy="2712372"/>
          </a:xfrm>
          <a:noFill/>
        </p:spPr>
        <p:txBody>
          <a:bodyPr anchor="t">
            <a:norm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Tehnologia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Senzorilor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Utilizarea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Senzorilor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Contoriza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Vehiculele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Resetarea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Senzorilor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Schimbarea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Culoarei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Semaforului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Debitului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Trafic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Adunarea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Valorilor</a:t>
            </a:r>
            <a:r>
              <a:rPr lang="en-US" sz="1400" dirty="0">
                <a:solidFill>
                  <a:schemeClr val="bg1"/>
                </a:solidFill>
              </a:rPr>
              <a:t> de la </a:t>
            </a:r>
            <a:r>
              <a:rPr lang="en-US" sz="1400" dirty="0" err="1">
                <a:solidFill>
                  <a:schemeClr val="bg1"/>
                </a:solidFill>
              </a:rPr>
              <a:t>Senzori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Debitul</a:t>
            </a:r>
            <a:r>
              <a:rPr lang="en-US" sz="1400" dirty="0">
                <a:solidFill>
                  <a:schemeClr val="bg1"/>
                </a:solidFill>
              </a:rPr>
              <a:t> Specific al </a:t>
            </a:r>
            <a:r>
              <a:rPr lang="en-US" sz="1400" dirty="0" err="1">
                <a:solidFill>
                  <a:schemeClr val="bg1"/>
                </a:solidFill>
              </a:rPr>
              <a:t>Fiecarei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Benzi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Influențarea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Duratei</a:t>
            </a:r>
            <a:r>
              <a:rPr lang="en-US" sz="1400" dirty="0">
                <a:solidFill>
                  <a:schemeClr val="bg1"/>
                </a:solidFill>
              </a:rPr>
              <a:t> de Verde </a:t>
            </a:r>
            <a:r>
              <a:rPr lang="en-US" sz="1400" dirty="0" err="1">
                <a:solidFill>
                  <a:schemeClr val="bg1"/>
                </a:solidFill>
              </a:rPr>
              <a:t>în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Funcție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Debitul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Traficului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Factorul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Importanță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Determinarea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Lungimii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Cozilor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Bandă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Formularea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Timpului</a:t>
            </a:r>
            <a:r>
              <a:rPr lang="en-US" sz="1400" dirty="0">
                <a:solidFill>
                  <a:schemeClr val="bg1"/>
                </a:solidFill>
              </a:rPr>
              <a:t> de Verde </a:t>
            </a:r>
            <a:r>
              <a:rPr lang="en-US" sz="1400" dirty="0" err="1">
                <a:solidFill>
                  <a:schemeClr val="bg1"/>
                </a:solidFill>
              </a:rPr>
              <a:t>Necesar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în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Funcție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Congestia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Traficului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BB25665-8B0B-214F-F8E7-C5EA3BD38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202"/>
          <a:stretch/>
        </p:blipFill>
        <p:spPr>
          <a:xfrm>
            <a:off x="576898" y="299503"/>
            <a:ext cx="10851111" cy="35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yellow circuit board&#10;&#10;Description automatically generated">
            <a:extLst>
              <a:ext uri="{FF2B5EF4-FFF2-40B4-BE49-F238E27FC236}">
                <a16:creationId xmlns:a16="http://schemas.microsoft.com/office/drawing/2014/main" id="{E974BFE9-B69E-D840-6EB3-3E0341880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" t="9091" r="24792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21FE-BEF9-F1D4-4BB5-884C9354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Care e reprezentarea HW?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D5C5-103B-CCC4-4F46-0D850C9C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97706" cy="3129118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esență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gândit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două</a:t>
            </a:r>
            <a:r>
              <a:rPr lang="en-US" sz="2400" dirty="0">
                <a:solidFill>
                  <a:schemeClr val="bg1"/>
                </a:solidFill>
              </a:rPr>
              <a:t> zone: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Datapath Architecture la </a:t>
            </a:r>
            <a:r>
              <a:rPr lang="en-US" sz="1800" dirty="0" err="1">
                <a:solidFill>
                  <a:schemeClr val="bg1"/>
                </a:solidFill>
              </a:rPr>
              <a:t>bază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pentru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funcționarea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sistemului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Comunicarea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combinațională</a:t>
            </a:r>
            <a:r>
              <a:rPr lang="en-US" sz="1800" dirty="0">
                <a:solidFill>
                  <a:schemeClr val="bg1"/>
                </a:solidFill>
              </a:rPr>
              <a:t> cu </a:t>
            </a:r>
            <a:r>
              <a:rPr lang="en-US" sz="1800" dirty="0" err="1">
                <a:solidFill>
                  <a:schemeClr val="bg1"/>
                </a:solidFill>
              </a:rPr>
              <a:t>semafoarele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interfața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pusă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dispoziție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34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C5C67-2700-EAD8-3CE1-1A5624E5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Cum arată implementarea SW?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59E0-3D74-F864-CE39-6DC4B176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esență</a:t>
            </a:r>
            <a:r>
              <a:rPr lang="en-US" dirty="0"/>
              <a:t>, </a:t>
            </a:r>
            <a:r>
              <a:rPr lang="en-US" dirty="0" err="1"/>
              <a:t>arhitectura</a:t>
            </a:r>
            <a:r>
              <a:rPr lang="en-US" dirty="0"/>
              <a:t> software-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evidențiază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secvențial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opereze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alegerile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concordanță</a:t>
            </a:r>
            <a:r>
              <a:rPr lang="en-US" dirty="0"/>
              <a:t> cu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actuale</a:t>
            </a:r>
            <a:r>
              <a:rPr lang="en-US" dirty="0"/>
              <a:t> ale </a:t>
            </a:r>
            <a:r>
              <a:rPr lang="en-US" dirty="0" err="1"/>
              <a:t>intersecției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integrat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fluid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armonios</a:t>
            </a:r>
            <a:r>
              <a:rPr lang="en-US" dirty="0"/>
              <a:t>, </a:t>
            </a:r>
            <a:r>
              <a:rPr lang="en-US" dirty="0" err="1"/>
              <a:t>reflectând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complementând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componentei</a:t>
            </a:r>
            <a:r>
              <a:rPr lang="en-US" dirty="0"/>
              <a:t> hardware.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319894-71D4-7709-4391-6FEF3FEA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9" y="1735273"/>
            <a:ext cx="5110417" cy="332177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arrows painted on the asphalt">
            <a:extLst>
              <a:ext uri="{FF2B5EF4-FFF2-40B4-BE49-F238E27FC236}">
                <a16:creationId xmlns:a16="http://schemas.microsoft.com/office/drawing/2014/main" id="{5FF85216-74E2-1DE2-12F1-C5BD8C3EA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57DA7-848F-DEFD-719B-F2599D6E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Next step: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Smart Traffic Management System</vt:lpstr>
      <vt:lpstr>De ce acest proiect?</vt:lpstr>
      <vt:lpstr>Cum funcționează?</vt:lpstr>
      <vt:lpstr>Care e reprezentarea HW?</vt:lpstr>
      <vt:lpstr>Cum arată implementarea SW?</vt:lpstr>
      <vt:lpstr>Next step: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Management System</dc:title>
  <dc:creator>Emanuel-Dominic Pele</dc:creator>
  <cp:lastModifiedBy>Emanuel-Dominic Pele</cp:lastModifiedBy>
  <cp:revision>2</cp:revision>
  <dcterms:created xsi:type="dcterms:W3CDTF">2024-01-11T21:20:32Z</dcterms:created>
  <dcterms:modified xsi:type="dcterms:W3CDTF">2024-01-11T21:51:18Z</dcterms:modified>
</cp:coreProperties>
</file>