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7375A-FC9D-4A3C-9CCE-AC9F9CC2A0F0}" v="18" dt="2024-06-08T14:56:16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0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Elestedt" userId="d5b3dae013d8c231" providerId="LiveId" clId="{A172CEAA-FBFD-4C3D-9E6B-7AE12A3BEC4C}"/>
    <pc:docChg chg="undo custSel addSld modSld">
      <pc:chgData name="Peter Elestedt" userId="d5b3dae013d8c231" providerId="LiveId" clId="{A172CEAA-FBFD-4C3D-9E6B-7AE12A3BEC4C}" dt="2024-01-03T13:01:29.912" v="511" actId="20577"/>
      <pc:docMkLst>
        <pc:docMk/>
      </pc:docMkLst>
      <pc:sldChg chg="addSp delSp modSp new mod">
        <pc:chgData name="Peter Elestedt" userId="d5b3dae013d8c231" providerId="LiveId" clId="{A172CEAA-FBFD-4C3D-9E6B-7AE12A3BEC4C}" dt="2024-01-03T13:01:29.912" v="511" actId="20577"/>
        <pc:sldMkLst>
          <pc:docMk/>
          <pc:sldMk cId="2168603362" sldId="256"/>
        </pc:sldMkLst>
        <pc:spChg chg="add mod">
          <ac:chgData name="Peter Elestedt" userId="d5b3dae013d8c231" providerId="LiveId" clId="{A172CEAA-FBFD-4C3D-9E6B-7AE12A3BEC4C}" dt="2024-01-03T13:01:02.991" v="505" actId="20577"/>
          <ac:spMkLst>
            <pc:docMk/>
            <pc:sldMk cId="2168603362" sldId="256"/>
            <ac:spMk id="2" creationId="{6FEE8F62-56BD-0CF5-E44C-C5AEB0BA8ADA}"/>
          </ac:spMkLst>
        </pc:spChg>
        <pc:spChg chg="del">
          <ac:chgData name="Peter Elestedt" userId="d5b3dae013d8c231" providerId="LiveId" clId="{A172CEAA-FBFD-4C3D-9E6B-7AE12A3BEC4C}" dt="2024-01-02T12:41:26.782" v="1" actId="478"/>
          <ac:spMkLst>
            <pc:docMk/>
            <pc:sldMk cId="2168603362" sldId="256"/>
            <ac:spMk id="2" creationId="{74164BEB-0195-E671-E0B3-4AE07099C9FC}"/>
          </ac:spMkLst>
        </pc:spChg>
        <pc:spChg chg="add mod">
          <ac:chgData name="Peter Elestedt" userId="d5b3dae013d8c231" providerId="LiveId" clId="{A172CEAA-FBFD-4C3D-9E6B-7AE12A3BEC4C}" dt="2024-01-03T13:01:11.928" v="507" actId="20577"/>
          <ac:spMkLst>
            <pc:docMk/>
            <pc:sldMk cId="2168603362" sldId="256"/>
            <ac:spMk id="3" creationId="{1183EAB0-85D5-6CDE-18DD-AD85AA5C9DB6}"/>
          </ac:spMkLst>
        </pc:spChg>
        <pc:spChg chg="del">
          <ac:chgData name="Peter Elestedt" userId="d5b3dae013d8c231" providerId="LiveId" clId="{A172CEAA-FBFD-4C3D-9E6B-7AE12A3BEC4C}" dt="2024-01-02T12:41:29.986" v="2" actId="478"/>
          <ac:spMkLst>
            <pc:docMk/>
            <pc:sldMk cId="2168603362" sldId="256"/>
            <ac:spMk id="3" creationId="{BE0E8354-DE9C-E322-C397-5ED36F787250}"/>
          </ac:spMkLst>
        </pc:spChg>
        <pc:spChg chg="add mod">
          <ac:chgData name="Peter Elestedt" userId="d5b3dae013d8c231" providerId="LiveId" clId="{A172CEAA-FBFD-4C3D-9E6B-7AE12A3BEC4C}" dt="2024-01-03T13:01:29.912" v="511" actId="20577"/>
          <ac:spMkLst>
            <pc:docMk/>
            <pc:sldMk cId="2168603362" sldId="256"/>
            <ac:spMk id="4" creationId="{B403BCBE-FF1E-6B91-4D6D-DA5DA0382430}"/>
          </ac:spMkLst>
        </pc:spChg>
        <pc:spChg chg="add mod">
          <ac:chgData name="Peter Elestedt" userId="d5b3dae013d8c231" providerId="LiveId" clId="{A172CEAA-FBFD-4C3D-9E6B-7AE12A3BEC4C}" dt="2024-01-02T14:49:42.786" v="259" actId="6549"/>
          <ac:spMkLst>
            <pc:docMk/>
            <pc:sldMk cId="2168603362" sldId="256"/>
            <ac:spMk id="8" creationId="{63CCB7C3-2D6A-C28F-5773-049ADF402B8D}"/>
          </ac:spMkLst>
        </pc:spChg>
        <pc:spChg chg="add mod">
          <ac:chgData name="Peter Elestedt" userId="d5b3dae013d8c231" providerId="LiveId" clId="{A172CEAA-FBFD-4C3D-9E6B-7AE12A3BEC4C}" dt="2024-01-02T13:03:45.971" v="96" actId="571"/>
          <ac:spMkLst>
            <pc:docMk/>
            <pc:sldMk cId="2168603362" sldId="256"/>
            <ac:spMk id="9" creationId="{47016F6D-AE95-4252-D8F2-BB3B5BAC5DC9}"/>
          </ac:spMkLst>
        </pc:spChg>
        <pc:spChg chg="add del mod">
          <ac:chgData name="Peter Elestedt" userId="d5b3dae013d8c231" providerId="LiveId" clId="{A172CEAA-FBFD-4C3D-9E6B-7AE12A3BEC4C}" dt="2024-01-02T14:46:00.736" v="243" actId="478"/>
          <ac:spMkLst>
            <pc:docMk/>
            <pc:sldMk cId="2168603362" sldId="256"/>
            <ac:spMk id="17" creationId="{3B6A8A5D-844D-EE60-1807-A9CF8AC2EA69}"/>
          </ac:spMkLst>
        </pc:spChg>
        <pc:spChg chg="add mod">
          <ac:chgData name="Peter Elestedt" userId="d5b3dae013d8c231" providerId="LiveId" clId="{A172CEAA-FBFD-4C3D-9E6B-7AE12A3BEC4C}" dt="2024-01-03T13:00:40.177" v="501" actId="20577"/>
          <ac:spMkLst>
            <pc:docMk/>
            <pc:sldMk cId="2168603362" sldId="256"/>
            <ac:spMk id="18" creationId="{5833AA6E-11C4-B94E-BD28-0A87EBB9CD1C}"/>
          </ac:spMkLst>
        </pc:spChg>
        <pc:spChg chg="add mod">
          <ac:chgData name="Peter Elestedt" userId="d5b3dae013d8c231" providerId="LiveId" clId="{A172CEAA-FBFD-4C3D-9E6B-7AE12A3BEC4C}" dt="2024-01-02T14:45:50.181" v="241" actId="1076"/>
          <ac:spMkLst>
            <pc:docMk/>
            <pc:sldMk cId="2168603362" sldId="256"/>
            <ac:spMk id="19" creationId="{DBC170BA-F19E-F20F-08D5-FA1426B90766}"/>
          </ac:spMkLst>
        </pc:spChg>
        <pc:spChg chg="add mod">
          <ac:chgData name="Peter Elestedt" userId="d5b3dae013d8c231" providerId="LiveId" clId="{A172CEAA-FBFD-4C3D-9E6B-7AE12A3BEC4C}" dt="2024-01-02T14:44:17.854" v="217" actId="20577"/>
          <ac:spMkLst>
            <pc:docMk/>
            <pc:sldMk cId="2168603362" sldId="256"/>
            <ac:spMk id="20" creationId="{7D51ACFA-F1C4-7347-4A5A-AA807209D472}"/>
          </ac:spMkLst>
        </pc:spChg>
        <pc:spChg chg="add mod">
          <ac:chgData name="Peter Elestedt" userId="d5b3dae013d8c231" providerId="LiveId" clId="{A172CEAA-FBFD-4C3D-9E6B-7AE12A3BEC4C}" dt="2024-01-02T14:44:56.321" v="237" actId="20577"/>
          <ac:spMkLst>
            <pc:docMk/>
            <pc:sldMk cId="2168603362" sldId="256"/>
            <ac:spMk id="21" creationId="{497F2D2F-9216-1B8A-956B-66575DC5AFFD}"/>
          </ac:spMkLst>
        </pc:spChg>
        <pc:spChg chg="add mod">
          <ac:chgData name="Peter Elestedt" userId="d5b3dae013d8c231" providerId="LiveId" clId="{A172CEAA-FBFD-4C3D-9E6B-7AE12A3BEC4C}" dt="2024-01-02T14:50:42.504" v="267" actId="1076"/>
          <ac:spMkLst>
            <pc:docMk/>
            <pc:sldMk cId="2168603362" sldId="256"/>
            <ac:spMk id="22" creationId="{EDE79451-9F9F-5360-5D3C-C9BD6D69BDCB}"/>
          </ac:spMkLst>
        </pc:spChg>
        <pc:picChg chg="add del mod">
          <ac:chgData name="Peter Elestedt" userId="d5b3dae013d8c231" providerId="LiveId" clId="{A172CEAA-FBFD-4C3D-9E6B-7AE12A3BEC4C}" dt="2024-01-02T14:19:46.492" v="173" actId="1076"/>
          <ac:picMkLst>
            <pc:docMk/>
            <pc:sldMk cId="2168603362" sldId="256"/>
            <ac:picMk id="5" creationId="{9CD488E6-215F-71DF-7C4F-12E8911D79A0}"/>
          </ac:picMkLst>
        </pc:picChg>
        <pc:picChg chg="add mod">
          <ac:chgData name="Peter Elestedt" userId="d5b3dae013d8c231" providerId="LiveId" clId="{A172CEAA-FBFD-4C3D-9E6B-7AE12A3BEC4C}" dt="2024-01-02T13:00:20.108" v="28" actId="14100"/>
          <ac:picMkLst>
            <pc:docMk/>
            <pc:sldMk cId="2168603362" sldId="256"/>
            <ac:picMk id="6" creationId="{1CCE15A5-C584-F2B9-893A-0E941AA1B511}"/>
          </ac:picMkLst>
        </pc:picChg>
        <pc:picChg chg="add del mod">
          <ac:chgData name="Peter Elestedt" userId="d5b3dae013d8c231" providerId="LiveId" clId="{A172CEAA-FBFD-4C3D-9E6B-7AE12A3BEC4C}" dt="2024-01-02T12:58:46.646" v="18"/>
          <ac:picMkLst>
            <pc:docMk/>
            <pc:sldMk cId="2168603362" sldId="256"/>
            <ac:picMk id="7" creationId="{10B151E6-C476-3C68-CC97-AB2781F8CB46}"/>
          </ac:picMkLst>
        </pc:picChg>
        <pc:cxnChg chg="add mod">
          <ac:chgData name="Peter Elestedt" userId="d5b3dae013d8c231" providerId="LiveId" clId="{A172CEAA-FBFD-4C3D-9E6B-7AE12A3BEC4C}" dt="2024-01-02T13:05:39.695" v="100" actId="208"/>
          <ac:cxnSpMkLst>
            <pc:docMk/>
            <pc:sldMk cId="2168603362" sldId="256"/>
            <ac:cxnSpMk id="11" creationId="{3FE0CF1D-839E-1E63-1FFE-36AB44A63FE4}"/>
          </ac:cxnSpMkLst>
        </pc:cxnChg>
        <pc:cxnChg chg="add mod">
          <ac:chgData name="Peter Elestedt" userId="d5b3dae013d8c231" providerId="LiveId" clId="{A172CEAA-FBFD-4C3D-9E6B-7AE12A3BEC4C}" dt="2024-01-02T13:05:50.909" v="101" actId="571"/>
          <ac:cxnSpMkLst>
            <pc:docMk/>
            <pc:sldMk cId="2168603362" sldId="256"/>
            <ac:cxnSpMk id="12" creationId="{44DAFF12-487B-C969-7567-B623ED1B2B18}"/>
          </ac:cxnSpMkLst>
        </pc:cxnChg>
        <pc:cxnChg chg="add mod">
          <ac:chgData name="Peter Elestedt" userId="d5b3dae013d8c231" providerId="LiveId" clId="{A172CEAA-FBFD-4C3D-9E6B-7AE12A3BEC4C}" dt="2024-01-02T13:05:53.149" v="102" actId="571"/>
          <ac:cxnSpMkLst>
            <pc:docMk/>
            <pc:sldMk cId="2168603362" sldId="256"/>
            <ac:cxnSpMk id="13" creationId="{084ECAF8-7B65-8C7C-FF2B-43C61E93E0AF}"/>
          </ac:cxnSpMkLst>
        </pc:cxnChg>
        <pc:cxnChg chg="add mod">
          <ac:chgData name="Peter Elestedt" userId="d5b3dae013d8c231" providerId="LiveId" clId="{A172CEAA-FBFD-4C3D-9E6B-7AE12A3BEC4C}" dt="2024-01-02T13:05:55.244" v="103" actId="571"/>
          <ac:cxnSpMkLst>
            <pc:docMk/>
            <pc:sldMk cId="2168603362" sldId="256"/>
            <ac:cxnSpMk id="14" creationId="{FB036DA5-6A6B-6B8B-C781-5E956C2C3EC0}"/>
          </ac:cxnSpMkLst>
        </pc:cxnChg>
        <pc:cxnChg chg="add mod">
          <ac:chgData name="Peter Elestedt" userId="d5b3dae013d8c231" providerId="LiveId" clId="{A172CEAA-FBFD-4C3D-9E6B-7AE12A3BEC4C}" dt="2024-01-02T13:06:00.613" v="104" actId="571"/>
          <ac:cxnSpMkLst>
            <pc:docMk/>
            <pc:sldMk cId="2168603362" sldId="256"/>
            <ac:cxnSpMk id="15" creationId="{E8FCF551-6D9C-593D-E71C-E18A5ED75302}"/>
          </ac:cxnSpMkLst>
        </pc:cxnChg>
        <pc:cxnChg chg="add mod">
          <ac:chgData name="Peter Elestedt" userId="d5b3dae013d8c231" providerId="LiveId" clId="{A172CEAA-FBFD-4C3D-9E6B-7AE12A3BEC4C}" dt="2024-01-02T13:06:02.983" v="105" actId="571"/>
          <ac:cxnSpMkLst>
            <pc:docMk/>
            <pc:sldMk cId="2168603362" sldId="256"/>
            <ac:cxnSpMk id="16" creationId="{FAAA3613-E08A-99A1-D2EC-FEA2EBA4D0E9}"/>
          </ac:cxnSpMkLst>
        </pc:cxnChg>
      </pc:sldChg>
      <pc:sldChg chg="addSp delSp modSp add mod">
        <pc:chgData name="Peter Elestedt" userId="d5b3dae013d8c231" providerId="LiveId" clId="{A172CEAA-FBFD-4C3D-9E6B-7AE12A3BEC4C}" dt="2024-01-03T12:53:09.746" v="491" actId="14100"/>
        <pc:sldMkLst>
          <pc:docMk/>
          <pc:sldMk cId="3952812843" sldId="257"/>
        </pc:sldMkLst>
        <pc:spChg chg="add mod">
          <ac:chgData name="Peter Elestedt" userId="d5b3dae013d8c231" providerId="LiveId" clId="{A172CEAA-FBFD-4C3D-9E6B-7AE12A3BEC4C}" dt="2024-01-03T12:27:14.463" v="325" actId="1076"/>
          <ac:spMkLst>
            <pc:docMk/>
            <pc:sldMk cId="3952812843" sldId="257"/>
            <ac:spMk id="2" creationId="{1408B036-D83A-2445-1F8D-9C9891D8926A}"/>
          </ac:spMkLst>
        </pc:spChg>
        <pc:spChg chg="del">
          <ac:chgData name="Peter Elestedt" userId="d5b3dae013d8c231" providerId="LiveId" clId="{A172CEAA-FBFD-4C3D-9E6B-7AE12A3BEC4C}" dt="2024-01-03T12:23:40.713" v="271" actId="478"/>
          <ac:spMkLst>
            <pc:docMk/>
            <pc:sldMk cId="3952812843" sldId="257"/>
            <ac:spMk id="8" creationId="{63CCB7C3-2D6A-C28F-5773-049ADF402B8D}"/>
          </ac:spMkLst>
        </pc:spChg>
        <pc:spChg chg="del">
          <ac:chgData name="Peter Elestedt" userId="d5b3dae013d8c231" providerId="LiveId" clId="{A172CEAA-FBFD-4C3D-9E6B-7AE12A3BEC4C}" dt="2024-01-03T12:23:40.713" v="271" actId="478"/>
          <ac:spMkLst>
            <pc:docMk/>
            <pc:sldMk cId="3952812843" sldId="257"/>
            <ac:spMk id="9" creationId="{47016F6D-AE95-4252-D8F2-BB3B5BAC5DC9}"/>
          </ac:spMkLst>
        </pc:spChg>
        <pc:spChg chg="add mod">
          <ac:chgData name="Peter Elestedt" userId="d5b3dae013d8c231" providerId="LiveId" clId="{A172CEAA-FBFD-4C3D-9E6B-7AE12A3BEC4C}" dt="2024-01-03T12:30:08.013" v="363" actId="1076"/>
          <ac:spMkLst>
            <pc:docMk/>
            <pc:sldMk cId="3952812843" sldId="257"/>
            <ac:spMk id="10" creationId="{A9447215-C3BE-5344-CE68-EFC6067D509C}"/>
          </ac:spMkLst>
        </pc:spChg>
        <pc:spChg chg="add mod">
          <ac:chgData name="Peter Elestedt" userId="d5b3dae013d8c231" providerId="LiveId" clId="{A172CEAA-FBFD-4C3D-9E6B-7AE12A3BEC4C}" dt="2024-01-03T12:30:02.988" v="362" actId="1076"/>
          <ac:spMkLst>
            <pc:docMk/>
            <pc:sldMk cId="3952812843" sldId="257"/>
            <ac:spMk id="17" creationId="{18AD2F32-F166-02C4-ED6A-019D1588DBC0}"/>
          </ac:spMkLst>
        </pc:spChg>
        <pc:spChg chg="del">
          <ac:chgData name="Peter Elestedt" userId="d5b3dae013d8c231" providerId="LiveId" clId="{A172CEAA-FBFD-4C3D-9E6B-7AE12A3BEC4C}" dt="2024-01-03T12:23:40.713" v="271" actId="478"/>
          <ac:spMkLst>
            <pc:docMk/>
            <pc:sldMk cId="3952812843" sldId="257"/>
            <ac:spMk id="18" creationId="{5833AA6E-11C4-B94E-BD28-0A87EBB9CD1C}"/>
          </ac:spMkLst>
        </pc:spChg>
        <pc:spChg chg="del">
          <ac:chgData name="Peter Elestedt" userId="d5b3dae013d8c231" providerId="LiveId" clId="{A172CEAA-FBFD-4C3D-9E6B-7AE12A3BEC4C}" dt="2024-01-03T12:23:40.713" v="271" actId="478"/>
          <ac:spMkLst>
            <pc:docMk/>
            <pc:sldMk cId="3952812843" sldId="257"/>
            <ac:spMk id="19" creationId="{DBC170BA-F19E-F20F-08D5-FA1426B90766}"/>
          </ac:spMkLst>
        </pc:spChg>
        <pc:spChg chg="del">
          <ac:chgData name="Peter Elestedt" userId="d5b3dae013d8c231" providerId="LiveId" clId="{A172CEAA-FBFD-4C3D-9E6B-7AE12A3BEC4C}" dt="2024-01-03T12:23:40.713" v="271" actId="478"/>
          <ac:spMkLst>
            <pc:docMk/>
            <pc:sldMk cId="3952812843" sldId="257"/>
            <ac:spMk id="20" creationId="{7D51ACFA-F1C4-7347-4A5A-AA807209D472}"/>
          </ac:spMkLst>
        </pc:spChg>
        <pc:spChg chg="del">
          <ac:chgData name="Peter Elestedt" userId="d5b3dae013d8c231" providerId="LiveId" clId="{A172CEAA-FBFD-4C3D-9E6B-7AE12A3BEC4C}" dt="2024-01-03T12:23:40.713" v="271" actId="478"/>
          <ac:spMkLst>
            <pc:docMk/>
            <pc:sldMk cId="3952812843" sldId="257"/>
            <ac:spMk id="21" creationId="{497F2D2F-9216-1B8A-956B-66575DC5AFFD}"/>
          </ac:spMkLst>
        </pc:spChg>
        <pc:spChg chg="del">
          <ac:chgData name="Peter Elestedt" userId="d5b3dae013d8c231" providerId="LiveId" clId="{A172CEAA-FBFD-4C3D-9E6B-7AE12A3BEC4C}" dt="2024-01-03T12:23:40.713" v="271" actId="478"/>
          <ac:spMkLst>
            <pc:docMk/>
            <pc:sldMk cId="3952812843" sldId="257"/>
            <ac:spMk id="22" creationId="{EDE79451-9F9F-5360-5D3C-C9BD6D69BDCB}"/>
          </ac:spMkLst>
        </pc:spChg>
        <pc:spChg chg="add mod">
          <ac:chgData name="Peter Elestedt" userId="d5b3dae013d8c231" providerId="LiveId" clId="{A172CEAA-FBFD-4C3D-9E6B-7AE12A3BEC4C}" dt="2024-01-03T12:27:41.986" v="330" actId="20577"/>
          <ac:spMkLst>
            <pc:docMk/>
            <pc:sldMk cId="3952812843" sldId="257"/>
            <ac:spMk id="23" creationId="{CBFD3BDB-F945-5358-A254-B8A23C5ED180}"/>
          </ac:spMkLst>
        </pc:spChg>
        <pc:spChg chg="add mod">
          <ac:chgData name="Peter Elestedt" userId="d5b3dae013d8c231" providerId="LiveId" clId="{A172CEAA-FBFD-4C3D-9E6B-7AE12A3BEC4C}" dt="2024-01-03T12:38:47.773" v="408" actId="14100"/>
          <ac:spMkLst>
            <pc:docMk/>
            <pc:sldMk cId="3952812843" sldId="257"/>
            <ac:spMk id="59" creationId="{38106BC1-B1E3-2032-DE14-847CB3DB3F51}"/>
          </ac:spMkLst>
        </pc:spChg>
        <pc:spChg chg="add mod">
          <ac:chgData name="Peter Elestedt" userId="d5b3dae013d8c231" providerId="LiveId" clId="{A172CEAA-FBFD-4C3D-9E6B-7AE12A3BEC4C}" dt="2024-01-03T12:39:01.056" v="412" actId="14100"/>
          <ac:spMkLst>
            <pc:docMk/>
            <pc:sldMk cId="3952812843" sldId="257"/>
            <ac:spMk id="62" creationId="{59C9FA7F-511E-A513-CA80-4CD2EBDE3591}"/>
          </ac:spMkLst>
        </pc:spChg>
        <pc:spChg chg="add">
          <ac:chgData name="Peter Elestedt" userId="d5b3dae013d8c231" providerId="LiveId" clId="{A172CEAA-FBFD-4C3D-9E6B-7AE12A3BEC4C}" dt="2024-01-03T12:40:21.816" v="413" actId="11529"/>
          <ac:spMkLst>
            <pc:docMk/>
            <pc:sldMk cId="3952812843" sldId="257"/>
            <ac:spMk id="66" creationId="{77899201-5719-1BB7-0F8F-A88B298829E7}"/>
          </ac:spMkLst>
        </pc:spChg>
        <pc:spChg chg="add mod">
          <ac:chgData name="Peter Elestedt" userId="d5b3dae013d8c231" providerId="LiveId" clId="{A172CEAA-FBFD-4C3D-9E6B-7AE12A3BEC4C}" dt="2024-01-03T12:41:12.203" v="415" actId="108"/>
          <ac:spMkLst>
            <pc:docMk/>
            <pc:sldMk cId="3952812843" sldId="257"/>
            <ac:spMk id="67" creationId="{62377291-4A3F-765C-618F-E3CC11FF3AB6}"/>
          </ac:spMkLst>
        </pc:spChg>
        <pc:spChg chg="add">
          <ac:chgData name="Peter Elestedt" userId="d5b3dae013d8c231" providerId="LiveId" clId="{A172CEAA-FBFD-4C3D-9E6B-7AE12A3BEC4C}" dt="2024-01-03T12:41:36.319" v="417" actId="11529"/>
          <ac:spMkLst>
            <pc:docMk/>
            <pc:sldMk cId="3952812843" sldId="257"/>
            <ac:spMk id="69" creationId="{B4867CA3-3B77-41E8-361A-965BE8C2C1EE}"/>
          </ac:spMkLst>
        </pc:spChg>
        <pc:spChg chg="add mod">
          <ac:chgData name="Peter Elestedt" userId="d5b3dae013d8c231" providerId="LiveId" clId="{A172CEAA-FBFD-4C3D-9E6B-7AE12A3BEC4C}" dt="2024-01-03T12:43:00.922" v="428" actId="1076"/>
          <ac:spMkLst>
            <pc:docMk/>
            <pc:sldMk cId="3952812843" sldId="257"/>
            <ac:spMk id="76" creationId="{AC4591F3-73AE-CD1B-2985-8177BB650989}"/>
          </ac:spMkLst>
        </pc:spChg>
        <pc:spChg chg="add mod">
          <ac:chgData name="Peter Elestedt" userId="d5b3dae013d8c231" providerId="LiveId" clId="{A172CEAA-FBFD-4C3D-9E6B-7AE12A3BEC4C}" dt="2024-01-03T12:43:10.462" v="432" actId="20577"/>
          <ac:spMkLst>
            <pc:docMk/>
            <pc:sldMk cId="3952812843" sldId="257"/>
            <ac:spMk id="77" creationId="{ECBAC308-CC2F-BEAE-EEDC-3F486ABBD821}"/>
          </ac:spMkLst>
        </pc:spChg>
        <pc:picChg chg="del">
          <ac:chgData name="Peter Elestedt" userId="d5b3dae013d8c231" providerId="LiveId" clId="{A172CEAA-FBFD-4C3D-9E6B-7AE12A3BEC4C}" dt="2024-01-03T12:23:18.045" v="269" actId="478"/>
          <ac:picMkLst>
            <pc:docMk/>
            <pc:sldMk cId="3952812843" sldId="257"/>
            <ac:picMk id="5" creationId="{9CD488E6-215F-71DF-7C4F-12E8911D79A0}"/>
          </ac:picMkLst>
        </pc:picChg>
        <pc:picChg chg="del">
          <ac:chgData name="Peter Elestedt" userId="d5b3dae013d8c231" providerId="LiveId" clId="{A172CEAA-FBFD-4C3D-9E6B-7AE12A3BEC4C}" dt="2024-01-03T12:23:37.126" v="270" actId="478"/>
          <ac:picMkLst>
            <pc:docMk/>
            <pc:sldMk cId="3952812843" sldId="257"/>
            <ac:picMk id="6" creationId="{1CCE15A5-C584-F2B9-893A-0E941AA1B511}"/>
          </ac:picMkLst>
        </pc:picChg>
        <pc:picChg chg="add mod">
          <ac:chgData name="Peter Elestedt" userId="d5b3dae013d8c231" providerId="LiveId" clId="{A172CEAA-FBFD-4C3D-9E6B-7AE12A3BEC4C}" dt="2024-01-03T12:38:34.925" v="406" actId="14100"/>
          <ac:picMkLst>
            <pc:docMk/>
            <pc:sldMk cId="3952812843" sldId="257"/>
            <ac:picMk id="52" creationId="{A8D81153-72CB-FC7B-F513-01D12E93A00B}"/>
          </ac:picMkLst>
        </pc:picChg>
        <pc:picChg chg="add mod">
          <ac:chgData name="Peter Elestedt" userId="d5b3dae013d8c231" providerId="LiveId" clId="{A172CEAA-FBFD-4C3D-9E6B-7AE12A3BEC4C}" dt="2024-01-03T12:32:04.886" v="378" actId="571"/>
          <ac:picMkLst>
            <pc:docMk/>
            <pc:sldMk cId="3952812843" sldId="257"/>
            <ac:picMk id="55" creationId="{2475F49C-B54F-D2B8-7BFC-317B56E3CE9F}"/>
          </ac:picMkLst>
        </pc:picChg>
        <pc:picChg chg="add del">
          <ac:chgData name="Peter Elestedt" userId="d5b3dae013d8c231" providerId="LiveId" clId="{A172CEAA-FBFD-4C3D-9E6B-7AE12A3BEC4C}" dt="2024-01-03T12:36:52.260" v="394" actId="478"/>
          <ac:picMkLst>
            <pc:docMk/>
            <pc:sldMk cId="3952812843" sldId="257"/>
            <ac:picMk id="63" creationId="{976A16AA-B41A-7B6C-2D23-E6CE45348256}"/>
          </ac:picMkLst>
        </pc:picChg>
        <pc:picChg chg="add mod">
          <ac:chgData name="Peter Elestedt" userId="d5b3dae013d8c231" providerId="LiveId" clId="{A172CEAA-FBFD-4C3D-9E6B-7AE12A3BEC4C}" dt="2024-01-03T12:38:04.385" v="401" actId="1076"/>
          <ac:picMkLst>
            <pc:docMk/>
            <pc:sldMk cId="3952812843" sldId="257"/>
            <ac:picMk id="65" creationId="{9D0AFAC0-422B-5239-BB15-930103F0EE34}"/>
          </ac:picMkLst>
        </pc:picChg>
        <pc:cxnChg chg="add mod">
          <ac:chgData name="Peter Elestedt" userId="d5b3dae013d8c231" providerId="LiveId" clId="{A172CEAA-FBFD-4C3D-9E6B-7AE12A3BEC4C}" dt="2024-01-03T12:27:14.463" v="325" actId="1076"/>
          <ac:cxnSpMkLst>
            <pc:docMk/>
            <pc:sldMk cId="3952812843" sldId="257"/>
            <ac:cxnSpMk id="4" creationId="{36D10BB0-1168-C4EF-F87F-A15F8CA11F91}"/>
          </ac:cxnSpMkLst>
        </pc:cxnChg>
        <pc:cxnChg chg="add mod">
          <ac:chgData name="Peter Elestedt" userId="d5b3dae013d8c231" providerId="LiveId" clId="{A172CEAA-FBFD-4C3D-9E6B-7AE12A3BEC4C}" dt="2024-01-03T12:41:19.543" v="416" actId="14100"/>
          <ac:cxnSpMkLst>
            <pc:docMk/>
            <pc:sldMk cId="3952812843" sldId="257"/>
            <ac:cxnSpMk id="7" creationId="{8D3DE403-E8B2-1D2A-32D7-91956857D22F}"/>
          </ac:cxnSpMkLst>
        </pc:cxnChg>
        <pc:cxnChg chg="del">
          <ac:chgData name="Peter Elestedt" userId="d5b3dae013d8c231" providerId="LiveId" clId="{A172CEAA-FBFD-4C3D-9E6B-7AE12A3BEC4C}" dt="2024-01-03T12:23:40.713" v="271" actId="478"/>
          <ac:cxnSpMkLst>
            <pc:docMk/>
            <pc:sldMk cId="3952812843" sldId="257"/>
            <ac:cxnSpMk id="11" creationId="{3FE0CF1D-839E-1E63-1FFE-36AB44A63FE4}"/>
          </ac:cxnSpMkLst>
        </pc:cxnChg>
        <pc:cxnChg chg="del">
          <ac:chgData name="Peter Elestedt" userId="d5b3dae013d8c231" providerId="LiveId" clId="{A172CEAA-FBFD-4C3D-9E6B-7AE12A3BEC4C}" dt="2024-01-03T12:23:40.713" v="271" actId="478"/>
          <ac:cxnSpMkLst>
            <pc:docMk/>
            <pc:sldMk cId="3952812843" sldId="257"/>
            <ac:cxnSpMk id="12" creationId="{44DAFF12-487B-C969-7567-B623ED1B2B18}"/>
          </ac:cxnSpMkLst>
        </pc:cxnChg>
        <pc:cxnChg chg="del">
          <ac:chgData name="Peter Elestedt" userId="d5b3dae013d8c231" providerId="LiveId" clId="{A172CEAA-FBFD-4C3D-9E6B-7AE12A3BEC4C}" dt="2024-01-03T12:23:40.713" v="271" actId="478"/>
          <ac:cxnSpMkLst>
            <pc:docMk/>
            <pc:sldMk cId="3952812843" sldId="257"/>
            <ac:cxnSpMk id="13" creationId="{084ECAF8-7B65-8C7C-FF2B-43C61E93E0AF}"/>
          </ac:cxnSpMkLst>
        </pc:cxnChg>
        <pc:cxnChg chg="del">
          <ac:chgData name="Peter Elestedt" userId="d5b3dae013d8c231" providerId="LiveId" clId="{A172CEAA-FBFD-4C3D-9E6B-7AE12A3BEC4C}" dt="2024-01-03T12:23:40.713" v="271" actId="478"/>
          <ac:cxnSpMkLst>
            <pc:docMk/>
            <pc:sldMk cId="3952812843" sldId="257"/>
            <ac:cxnSpMk id="14" creationId="{FB036DA5-6A6B-6B8B-C781-5E956C2C3EC0}"/>
          </ac:cxnSpMkLst>
        </pc:cxnChg>
        <pc:cxnChg chg="del">
          <ac:chgData name="Peter Elestedt" userId="d5b3dae013d8c231" providerId="LiveId" clId="{A172CEAA-FBFD-4C3D-9E6B-7AE12A3BEC4C}" dt="2024-01-03T12:23:40.713" v="271" actId="478"/>
          <ac:cxnSpMkLst>
            <pc:docMk/>
            <pc:sldMk cId="3952812843" sldId="257"/>
            <ac:cxnSpMk id="15" creationId="{E8FCF551-6D9C-593D-E71C-E18A5ED75302}"/>
          </ac:cxnSpMkLst>
        </pc:cxnChg>
        <pc:cxnChg chg="del">
          <ac:chgData name="Peter Elestedt" userId="d5b3dae013d8c231" providerId="LiveId" clId="{A172CEAA-FBFD-4C3D-9E6B-7AE12A3BEC4C}" dt="2024-01-03T12:23:40.713" v="271" actId="478"/>
          <ac:cxnSpMkLst>
            <pc:docMk/>
            <pc:sldMk cId="3952812843" sldId="257"/>
            <ac:cxnSpMk id="16" creationId="{FAAA3613-E08A-99A1-D2EC-FEA2EBA4D0E9}"/>
          </ac:cxnSpMkLst>
        </pc:cxnChg>
        <pc:cxnChg chg="add del">
          <ac:chgData name="Peter Elestedt" userId="d5b3dae013d8c231" providerId="LiveId" clId="{A172CEAA-FBFD-4C3D-9E6B-7AE12A3BEC4C}" dt="2024-01-03T12:29:24.074" v="344" actId="478"/>
          <ac:cxnSpMkLst>
            <pc:docMk/>
            <pc:sldMk cId="3952812843" sldId="257"/>
            <ac:cxnSpMk id="28" creationId="{EB2F8F57-350C-CE23-ACBA-6AD6707D22A9}"/>
          </ac:cxnSpMkLst>
        </pc:cxnChg>
        <pc:cxnChg chg="add mod">
          <ac:chgData name="Peter Elestedt" userId="d5b3dae013d8c231" providerId="LiveId" clId="{A172CEAA-FBFD-4C3D-9E6B-7AE12A3BEC4C}" dt="2024-01-03T12:28:03.392" v="334" actId="14100"/>
          <ac:cxnSpMkLst>
            <pc:docMk/>
            <pc:sldMk cId="3952812843" sldId="257"/>
            <ac:cxnSpMk id="29" creationId="{34D4EBB4-D44D-F2F0-BA7E-5FA86A716E67}"/>
          </ac:cxnSpMkLst>
        </pc:cxnChg>
        <pc:cxnChg chg="add del mod">
          <ac:chgData name="Peter Elestedt" userId="d5b3dae013d8c231" providerId="LiveId" clId="{A172CEAA-FBFD-4C3D-9E6B-7AE12A3BEC4C}" dt="2024-01-03T12:28:35.922" v="337" actId="478"/>
          <ac:cxnSpMkLst>
            <pc:docMk/>
            <pc:sldMk cId="3952812843" sldId="257"/>
            <ac:cxnSpMk id="30" creationId="{19723C6F-7E31-C006-E67B-0AD35A9A58C0}"/>
          </ac:cxnSpMkLst>
        </pc:cxnChg>
        <pc:cxnChg chg="add mod">
          <ac:chgData name="Peter Elestedt" userId="d5b3dae013d8c231" providerId="LiveId" clId="{A172CEAA-FBFD-4C3D-9E6B-7AE12A3BEC4C}" dt="2024-01-03T12:28:03.392" v="334" actId="14100"/>
          <ac:cxnSpMkLst>
            <pc:docMk/>
            <pc:sldMk cId="3952812843" sldId="257"/>
            <ac:cxnSpMk id="36" creationId="{D835EBE0-6EB0-AD05-7353-34B74592E10C}"/>
          </ac:cxnSpMkLst>
        </pc:cxnChg>
        <pc:cxnChg chg="add mod">
          <ac:chgData name="Peter Elestedt" userId="d5b3dae013d8c231" providerId="LiveId" clId="{A172CEAA-FBFD-4C3D-9E6B-7AE12A3BEC4C}" dt="2024-01-03T12:28:22.594" v="336" actId="14100"/>
          <ac:cxnSpMkLst>
            <pc:docMk/>
            <pc:sldMk cId="3952812843" sldId="257"/>
            <ac:cxnSpMk id="39" creationId="{141AD40A-BF37-4865-4240-CC81E0BAC5BF}"/>
          </ac:cxnSpMkLst>
        </pc:cxnChg>
        <pc:cxnChg chg="add mod">
          <ac:chgData name="Peter Elestedt" userId="d5b3dae013d8c231" providerId="LiveId" clId="{A172CEAA-FBFD-4C3D-9E6B-7AE12A3BEC4C}" dt="2024-01-03T12:28:42.671" v="338" actId="571"/>
          <ac:cxnSpMkLst>
            <pc:docMk/>
            <pc:sldMk cId="3952812843" sldId="257"/>
            <ac:cxnSpMk id="41" creationId="{195CAD91-DB98-49B9-CA15-CFBE13F46AD7}"/>
          </ac:cxnSpMkLst>
        </pc:cxnChg>
        <pc:cxnChg chg="add mod">
          <ac:chgData name="Peter Elestedt" userId="d5b3dae013d8c231" providerId="LiveId" clId="{A172CEAA-FBFD-4C3D-9E6B-7AE12A3BEC4C}" dt="2024-01-03T12:28:42.671" v="338" actId="571"/>
          <ac:cxnSpMkLst>
            <pc:docMk/>
            <pc:sldMk cId="3952812843" sldId="257"/>
            <ac:cxnSpMk id="42" creationId="{A5139B6A-BF99-A30B-E4C2-FB010C1D6ECC}"/>
          </ac:cxnSpMkLst>
        </pc:cxnChg>
        <pc:cxnChg chg="add mod">
          <ac:chgData name="Peter Elestedt" userId="d5b3dae013d8c231" providerId="LiveId" clId="{A172CEAA-FBFD-4C3D-9E6B-7AE12A3BEC4C}" dt="2024-01-03T12:28:42.671" v="338" actId="571"/>
          <ac:cxnSpMkLst>
            <pc:docMk/>
            <pc:sldMk cId="3952812843" sldId="257"/>
            <ac:cxnSpMk id="43" creationId="{B79BFB12-7741-230A-0B9C-39799F10BAB5}"/>
          </ac:cxnSpMkLst>
        </pc:cxnChg>
        <pc:cxnChg chg="add mod">
          <ac:chgData name="Peter Elestedt" userId="d5b3dae013d8c231" providerId="LiveId" clId="{A172CEAA-FBFD-4C3D-9E6B-7AE12A3BEC4C}" dt="2024-01-03T12:29:10.151" v="342" actId="1076"/>
          <ac:cxnSpMkLst>
            <pc:docMk/>
            <pc:sldMk cId="3952812843" sldId="257"/>
            <ac:cxnSpMk id="45" creationId="{397236A7-CAA6-E47F-976E-B6BBE0E9CC7D}"/>
          </ac:cxnSpMkLst>
        </pc:cxnChg>
        <pc:cxnChg chg="add mod">
          <ac:chgData name="Peter Elestedt" userId="d5b3dae013d8c231" providerId="LiveId" clId="{A172CEAA-FBFD-4C3D-9E6B-7AE12A3BEC4C}" dt="2024-01-03T12:30:23.426" v="366" actId="14100"/>
          <ac:cxnSpMkLst>
            <pc:docMk/>
            <pc:sldMk cId="3952812843" sldId="257"/>
            <ac:cxnSpMk id="46" creationId="{24FB4C0F-0A39-7AB7-9742-CA5AD36C9854}"/>
          </ac:cxnSpMkLst>
        </pc:cxnChg>
        <pc:cxnChg chg="add mod">
          <ac:chgData name="Peter Elestedt" userId="d5b3dae013d8c231" providerId="LiveId" clId="{A172CEAA-FBFD-4C3D-9E6B-7AE12A3BEC4C}" dt="2024-01-03T12:30:35.320" v="369" actId="14100"/>
          <ac:cxnSpMkLst>
            <pc:docMk/>
            <pc:sldMk cId="3952812843" sldId="257"/>
            <ac:cxnSpMk id="49" creationId="{5FA28508-4F74-30CD-DE89-9FBA5D3B4B54}"/>
          </ac:cxnSpMkLst>
        </pc:cxnChg>
        <pc:cxnChg chg="add mod">
          <ac:chgData name="Peter Elestedt" userId="d5b3dae013d8c231" providerId="LiveId" clId="{A172CEAA-FBFD-4C3D-9E6B-7AE12A3BEC4C}" dt="2024-01-03T12:32:44.636" v="384" actId="14100"/>
          <ac:cxnSpMkLst>
            <pc:docMk/>
            <pc:sldMk cId="3952812843" sldId="257"/>
            <ac:cxnSpMk id="53" creationId="{4F5E1E2F-108F-8180-E322-7C18A01D1AF8}"/>
          </ac:cxnSpMkLst>
        </pc:cxnChg>
        <pc:cxnChg chg="add mod">
          <ac:chgData name="Peter Elestedt" userId="d5b3dae013d8c231" providerId="LiveId" clId="{A172CEAA-FBFD-4C3D-9E6B-7AE12A3BEC4C}" dt="2024-01-03T12:32:56.899" v="386" actId="14100"/>
          <ac:cxnSpMkLst>
            <pc:docMk/>
            <pc:sldMk cId="3952812843" sldId="257"/>
            <ac:cxnSpMk id="54" creationId="{9CFD60E5-D856-BB4C-927A-2FEB618E6F12}"/>
          </ac:cxnSpMkLst>
        </pc:cxnChg>
        <pc:cxnChg chg="add mod">
          <ac:chgData name="Peter Elestedt" userId="d5b3dae013d8c231" providerId="LiveId" clId="{A172CEAA-FBFD-4C3D-9E6B-7AE12A3BEC4C}" dt="2024-01-03T12:32:04.886" v="378" actId="571"/>
          <ac:cxnSpMkLst>
            <pc:docMk/>
            <pc:sldMk cId="3952812843" sldId="257"/>
            <ac:cxnSpMk id="56" creationId="{A44A82B2-C9EB-4733-5B3C-D0107685FC4A}"/>
          </ac:cxnSpMkLst>
        </pc:cxnChg>
        <pc:cxnChg chg="add del mod">
          <ac:chgData name="Peter Elestedt" userId="d5b3dae013d8c231" providerId="LiveId" clId="{A172CEAA-FBFD-4C3D-9E6B-7AE12A3BEC4C}" dt="2024-01-03T12:32:15.133" v="381" actId="478"/>
          <ac:cxnSpMkLst>
            <pc:docMk/>
            <pc:sldMk cId="3952812843" sldId="257"/>
            <ac:cxnSpMk id="57" creationId="{F846E596-8410-B712-BCAA-E839394EBFFC}"/>
          </ac:cxnSpMkLst>
        </pc:cxnChg>
        <pc:cxnChg chg="add mod">
          <ac:chgData name="Peter Elestedt" userId="d5b3dae013d8c231" providerId="LiveId" clId="{A172CEAA-FBFD-4C3D-9E6B-7AE12A3BEC4C}" dt="2024-01-03T12:42:36.983" v="422" actId="108"/>
          <ac:cxnSpMkLst>
            <pc:docMk/>
            <pc:sldMk cId="3952812843" sldId="257"/>
            <ac:cxnSpMk id="70" creationId="{BAD9278B-2E09-4585-8091-BC40A1CCCF3D}"/>
          </ac:cxnSpMkLst>
        </pc:cxnChg>
        <pc:cxnChg chg="add mod">
          <ac:chgData name="Peter Elestedt" userId="d5b3dae013d8c231" providerId="LiveId" clId="{A172CEAA-FBFD-4C3D-9E6B-7AE12A3BEC4C}" dt="2024-01-03T12:42:30.979" v="421" actId="108"/>
          <ac:cxnSpMkLst>
            <pc:docMk/>
            <pc:sldMk cId="3952812843" sldId="257"/>
            <ac:cxnSpMk id="71" creationId="{9B49ABE4-4628-B9CA-E386-8EEB857B0482}"/>
          </ac:cxnSpMkLst>
        </pc:cxnChg>
        <pc:cxnChg chg="add mod">
          <ac:chgData name="Peter Elestedt" userId="d5b3dae013d8c231" providerId="LiveId" clId="{A172CEAA-FBFD-4C3D-9E6B-7AE12A3BEC4C}" dt="2024-01-03T12:51:25.826" v="481" actId="14100"/>
          <ac:cxnSpMkLst>
            <pc:docMk/>
            <pc:sldMk cId="3952812843" sldId="257"/>
            <ac:cxnSpMk id="79" creationId="{CEBABCB1-F3EF-8F99-81C0-98A48499E852}"/>
          </ac:cxnSpMkLst>
        </pc:cxnChg>
        <pc:cxnChg chg="add mod">
          <ac:chgData name="Peter Elestedt" userId="d5b3dae013d8c231" providerId="LiveId" clId="{A172CEAA-FBFD-4C3D-9E6B-7AE12A3BEC4C}" dt="2024-01-03T12:51:35.830" v="483" actId="14100"/>
          <ac:cxnSpMkLst>
            <pc:docMk/>
            <pc:sldMk cId="3952812843" sldId="257"/>
            <ac:cxnSpMk id="80" creationId="{A13F65ED-EA0F-9E64-2EC6-701D58AAB1AB}"/>
          </ac:cxnSpMkLst>
        </pc:cxnChg>
        <pc:cxnChg chg="add mod">
          <ac:chgData name="Peter Elestedt" userId="d5b3dae013d8c231" providerId="LiveId" clId="{A172CEAA-FBFD-4C3D-9E6B-7AE12A3BEC4C}" dt="2024-01-03T12:51:44.958" v="485" actId="14100"/>
          <ac:cxnSpMkLst>
            <pc:docMk/>
            <pc:sldMk cId="3952812843" sldId="257"/>
            <ac:cxnSpMk id="81" creationId="{7DD12C74-73D9-4C0C-DC0B-C3FC17FE7FC0}"/>
          </ac:cxnSpMkLst>
        </pc:cxnChg>
        <pc:cxnChg chg="add mod">
          <ac:chgData name="Peter Elestedt" userId="d5b3dae013d8c231" providerId="LiveId" clId="{A172CEAA-FBFD-4C3D-9E6B-7AE12A3BEC4C}" dt="2024-01-03T12:53:03.100" v="489" actId="14100"/>
          <ac:cxnSpMkLst>
            <pc:docMk/>
            <pc:sldMk cId="3952812843" sldId="257"/>
            <ac:cxnSpMk id="82" creationId="{51AEBD2F-BD49-8EC1-259A-7C6BB40552F9}"/>
          </ac:cxnSpMkLst>
        </pc:cxnChg>
        <pc:cxnChg chg="add mod">
          <ac:chgData name="Peter Elestedt" userId="d5b3dae013d8c231" providerId="LiveId" clId="{A172CEAA-FBFD-4C3D-9E6B-7AE12A3BEC4C}" dt="2024-01-03T12:53:06.633" v="490" actId="14100"/>
          <ac:cxnSpMkLst>
            <pc:docMk/>
            <pc:sldMk cId="3952812843" sldId="257"/>
            <ac:cxnSpMk id="83" creationId="{D9EB9F2E-1873-6128-4D5E-D29B2A6E3BEC}"/>
          </ac:cxnSpMkLst>
        </pc:cxnChg>
        <pc:cxnChg chg="add mod">
          <ac:chgData name="Peter Elestedt" userId="d5b3dae013d8c231" providerId="LiveId" clId="{A172CEAA-FBFD-4C3D-9E6B-7AE12A3BEC4C}" dt="2024-01-03T12:53:09.746" v="491" actId="14100"/>
          <ac:cxnSpMkLst>
            <pc:docMk/>
            <pc:sldMk cId="3952812843" sldId="257"/>
            <ac:cxnSpMk id="84" creationId="{504E5553-B367-7259-917B-DF8B63E4E1F0}"/>
          </ac:cxnSpMkLst>
        </pc:cxnChg>
      </pc:sldChg>
    </pc:docChg>
  </pc:docChgLst>
  <pc:docChgLst>
    <pc:chgData name="Peter Elestedt" userId="d5b3dae013d8c231" providerId="LiveId" clId="{C247375A-FC9D-4A3C-9CCE-AC9F9CC2A0F0}"/>
    <pc:docChg chg="custSel addSld modSld sldOrd">
      <pc:chgData name="Peter Elestedt" userId="d5b3dae013d8c231" providerId="LiveId" clId="{C247375A-FC9D-4A3C-9CCE-AC9F9CC2A0F0}" dt="2024-06-08T14:57:39.625" v="79" actId="208"/>
      <pc:docMkLst>
        <pc:docMk/>
      </pc:docMkLst>
      <pc:sldChg chg="ord">
        <pc:chgData name="Peter Elestedt" userId="d5b3dae013d8c231" providerId="LiveId" clId="{C247375A-FC9D-4A3C-9CCE-AC9F9CC2A0F0}" dt="2024-06-08T14:35:58.461" v="6"/>
        <pc:sldMkLst>
          <pc:docMk/>
          <pc:sldMk cId="3952812843" sldId="257"/>
        </pc:sldMkLst>
      </pc:sldChg>
      <pc:sldChg chg="addSp delSp modSp new mod ord">
        <pc:chgData name="Peter Elestedt" userId="d5b3dae013d8c231" providerId="LiveId" clId="{C247375A-FC9D-4A3C-9CCE-AC9F9CC2A0F0}" dt="2024-06-08T14:57:39.625" v="79" actId="208"/>
        <pc:sldMkLst>
          <pc:docMk/>
          <pc:sldMk cId="1915181896" sldId="258"/>
        </pc:sldMkLst>
        <pc:spChg chg="del">
          <ac:chgData name="Peter Elestedt" userId="d5b3dae013d8c231" providerId="LiveId" clId="{C247375A-FC9D-4A3C-9CCE-AC9F9CC2A0F0}" dt="2024-06-08T14:35:52.217" v="1" actId="478"/>
          <ac:spMkLst>
            <pc:docMk/>
            <pc:sldMk cId="1915181896" sldId="258"/>
            <ac:spMk id="2" creationId="{D3E43311-E7DA-6E92-778A-CC0374BE0D25}"/>
          </ac:spMkLst>
        </pc:spChg>
        <pc:spChg chg="del">
          <ac:chgData name="Peter Elestedt" userId="d5b3dae013d8c231" providerId="LiveId" clId="{C247375A-FC9D-4A3C-9CCE-AC9F9CC2A0F0}" dt="2024-06-08T14:35:54.582" v="2" actId="478"/>
          <ac:spMkLst>
            <pc:docMk/>
            <pc:sldMk cId="1915181896" sldId="258"/>
            <ac:spMk id="3" creationId="{16F42BCA-8CA9-92A2-8DA6-ECB540859772}"/>
          </ac:spMkLst>
        </pc:spChg>
        <pc:grpChg chg="add mod">
          <ac:chgData name="Peter Elestedt" userId="d5b3dae013d8c231" providerId="LiveId" clId="{C247375A-FC9D-4A3C-9CCE-AC9F9CC2A0F0}" dt="2024-06-08T14:56:06.788" v="70" actId="164"/>
          <ac:grpSpMkLst>
            <pc:docMk/>
            <pc:sldMk cId="1915181896" sldId="258"/>
            <ac:grpSpMk id="37" creationId="{B3DB166D-99AF-EC5F-4009-97BEF07DFD3F}"/>
          </ac:grpSpMkLst>
        </pc:grpChg>
        <pc:grpChg chg="add mod">
          <ac:chgData name="Peter Elestedt" userId="d5b3dae013d8c231" providerId="LiveId" clId="{C247375A-FC9D-4A3C-9CCE-AC9F9CC2A0F0}" dt="2024-06-08T14:56:16.417" v="72" actId="571"/>
          <ac:grpSpMkLst>
            <pc:docMk/>
            <pc:sldMk cId="1915181896" sldId="258"/>
            <ac:grpSpMk id="38" creationId="{259A140D-26D4-9089-DD74-AC63162B2AD5}"/>
          </ac:grpSpMkLst>
        </pc:grpChg>
        <pc:picChg chg="add del mod">
          <ac:chgData name="Peter Elestedt" userId="d5b3dae013d8c231" providerId="LiveId" clId="{C247375A-FC9D-4A3C-9CCE-AC9F9CC2A0F0}" dt="2024-06-08T14:45:49.761" v="21" actId="478"/>
          <ac:picMkLst>
            <pc:docMk/>
            <pc:sldMk cId="1915181896" sldId="258"/>
            <ac:picMk id="5" creationId="{A63768FD-5195-43FD-6466-B2A83FCF767F}"/>
          </ac:picMkLst>
        </pc:picChg>
        <pc:picChg chg="add mod">
          <ac:chgData name="Peter Elestedt" userId="d5b3dae013d8c231" providerId="LiveId" clId="{C247375A-FC9D-4A3C-9CCE-AC9F9CC2A0F0}" dt="2024-06-08T14:48:00.530" v="29" actId="1076"/>
          <ac:picMkLst>
            <pc:docMk/>
            <pc:sldMk cId="1915181896" sldId="258"/>
            <ac:picMk id="9" creationId="{41D380D2-1428-DD86-04F1-EF894BC9E3C6}"/>
          </ac:picMkLst>
        </pc:picChg>
        <pc:cxnChg chg="add del">
          <ac:chgData name="Peter Elestedt" userId="d5b3dae013d8c231" providerId="LiveId" clId="{C247375A-FC9D-4A3C-9CCE-AC9F9CC2A0F0}" dt="2024-06-08T14:45:46.690" v="19" actId="478"/>
          <ac:cxnSpMkLst>
            <pc:docMk/>
            <pc:sldMk cId="1915181896" sldId="258"/>
            <ac:cxnSpMk id="7" creationId="{B98F16F5-A142-CA7B-C86E-6BA7B72E27CC}"/>
          </ac:cxnSpMkLst>
        </pc:cxnChg>
        <pc:cxnChg chg="add mod">
          <ac:chgData name="Peter Elestedt" userId="d5b3dae013d8c231" providerId="LiveId" clId="{C247375A-FC9D-4A3C-9CCE-AC9F9CC2A0F0}" dt="2024-06-08T14:56:06.788" v="70" actId="164"/>
          <ac:cxnSpMkLst>
            <pc:docMk/>
            <pc:sldMk cId="1915181896" sldId="258"/>
            <ac:cxnSpMk id="11" creationId="{B38AC591-C8FC-FE34-D5FD-625B008CD064}"/>
          </ac:cxnSpMkLst>
        </pc:cxnChg>
        <pc:cxnChg chg="add del mod">
          <ac:chgData name="Peter Elestedt" userId="d5b3dae013d8c231" providerId="LiveId" clId="{C247375A-FC9D-4A3C-9CCE-AC9F9CC2A0F0}" dt="2024-06-08T14:56:09.917" v="71" actId="478"/>
          <ac:cxnSpMkLst>
            <pc:docMk/>
            <pc:sldMk cId="1915181896" sldId="258"/>
            <ac:cxnSpMk id="12" creationId="{007E630F-214C-C75E-8FDE-3DD908C303DC}"/>
          </ac:cxnSpMkLst>
        </pc:cxnChg>
        <pc:cxnChg chg="add mod">
          <ac:chgData name="Peter Elestedt" userId="d5b3dae013d8c231" providerId="LiveId" clId="{C247375A-FC9D-4A3C-9CCE-AC9F9CC2A0F0}" dt="2024-06-08T14:56:39.091" v="73" actId="208"/>
          <ac:cxnSpMkLst>
            <pc:docMk/>
            <pc:sldMk cId="1915181896" sldId="258"/>
            <ac:cxnSpMk id="13" creationId="{C5111DA7-3AF7-B7C3-08ED-38FB17C19CC7}"/>
          </ac:cxnSpMkLst>
        </pc:cxnChg>
        <pc:cxnChg chg="add mod">
          <ac:chgData name="Peter Elestedt" userId="d5b3dae013d8c231" providerId="LiveId" clId="{C247375A-FC9D-4A3C-9CCE-AC9F9CC2A0F0}" dt="2024-06-08T14:56:46.730" v="74" actId="208"/>
          <ac:cxnSpMkLst>
            <pc:docMk/>
            <pc:sldMk cId="1915181896" sldId="258"/>
            <ac:cxnSpMk id="15" creationId="{C379052D-18C9-68C1-5C27-97CDE78ABB3F}"/>
          </ac:cxnSpMkLst>
        </pc:cxnChg>
        <pc:cxnChg chg="add del mod">
          <ac:chgData name="Peter Elestedt" userId="d5b3dae013d8c231" providerId="LiveId" clId="{C247375A-FC9D-4A3C-9CCE-AC9F9CC2A0F0}" dt="2024-06-08T14:50:40.387" v="42" actId="478"/>
          <ac:cxnSpMkLst>
            <pc:docMk/>
            <pc:sldMk cId="1915181896" sldId="258"/>
            <ac:cxnSpMk id="18" creationId="{434D8D4A-7B63-938E-8303-C0CE23588485}"/>
          </ac:cxnSpMkLst>
        </pc:cxnChg>
        <pc:cxnChg chg="add mod">
          <ac:chgData name="Peter Elestedt" userId="d5b3dae013d8c231" providerId="LiveId" clId="{C247375A-FC9D-4A3C-9CCE-AC9F9CC2A0F0}" dt="2024-06-08T14:51:10.258" v="45" actId="14100"/>
          <ac:cxnSpMkLst>
            <pc:docMk/>
            <pc:sldMk cId="1915181896" sldId="258"/>
            <ac:cxnSpMk id="19" creationId="{9957D32E-04C0-4A0A-4EEA-68B65156DC9C}"/>
          </ac:cxnSpMkLst>
        </pc:cxnChg>
        <pc:cxnChg chg="add mod">
          <ac:chgData name="Peter Elestedt" userId="d5b3dae013d8c231" providerId="LiveId" clId="{C247375A-FC9D-4A3C-9CCE-AC9F9CC2A0F0}" dt="2024-06-08T14:50:34.567" v="40" actId="571"/>
          <ac:cxnSpMkLst>
            <pc:docMk/>
            <pc:sldMk cId="1915181896" sldId="258"/>
            <ac:cxnSpMk id="20" creationId="{2D7DC13D-3C03-ECED-6166-81C1A06736DE}"/>
          </ac:cxnSpMkLst>
        </pc:cxnChg>
        <pc:cxnChg chg="add mod">
          <ac:chgData name="Peter Elestedt" userId="d5b3dae013d8c231" providerId="LiveId" clId="{C247375A-FC9D-4A3C-9CCE-AC9F9CC2A0F0}" dt="2024-06-08T14:50:34.567" v="40" actId="571"/>
          <ac:cxnSpMkLst>
            <pc:docMk/>
            <pc:sldMk cId="1915181896" sldId="258"/>
            <ac:cxnSpMk id="21" creationId="{5C240841-F4C4-5981-35CA-0A5108071780}"/>
          </ac:cxnSpMkLst>
        </pc:cxnChg>
        <pc:cxnChg chg="add mod">
          <ac:chgData name="Peter Elestedt" userId="d5b3dae013d8c231" providerId="LiveId" clId="{C247375A-FC9D-4A3C-9CCE-AC9F9CC2A0F0}" dt="2024-06-08T14:57:39.625" v="79" actId="208"/>
          <ac:cxnSpMkLst>
            <pc:docMk/>
            <pc:sldMk cId="1915181896" sldId="258"/>
            <ac:cxnSpMk id="22" creationId="{6A29E8EF-B905-307D-EF39-AC267676EB9A}"/>
          </ac:cxnSpMkLst>
        </pc:cxnChg>
        <pc:cxnChg chg="add mod">
          <ac:chgData name="Peter Elestedt" userId="d5b3dae013d8c231" providerId="LiveId" clId="{C247375A-FC9D-4A3C-9CCE-AC9F9CC2A0F0}" dt="2024-06-08T14:52:52.160" v="54" actId="208"/>
          <ac:cxnSpMkLst>
            <pc:docMk/>
            <pc:sldMk cId="1915181896" sldId="258"/>
            <ac:cxnSpMk id="25" creationId="{B0A2A9FC-8797-E27F-604C-52A354751314}"/>
          </ac:cxnSpMkLst>
        </pc:cxnChg>
        <pc:cxnChg chg="add mod">
          <ac:chgData name="Peter Elestedt" userId="d5b3dae013d8c231" providerId="LiveId" clId="{C247375A-FC9D-4A3C-9CCE-AC9F9CC2A0F0}" dt="2024-06-08T14:53:00.508" v="55" actId="208"/>
          <ac:cxnSpMkLst>
            <pc:docMk/>
            <pc:sldMk cId="1915181896" sldId="258"/>
            <ac:cxnSpMk id="26" creationId="{E190B0E0-F814-61A5-85EA-7A437D429637}"/>
          </ac:cxnSpMkLst>
        </pc:cxnChg>
        <pc:cxnChg chg="add mod">
          <ac:chgData name="Peter Elestedt" userId="d5b3dae013d8c231" providerId="LiveId" clId="{C247375A-FC9D-4A3C-9CCE-AC9F9CC2A0F0}" dt="2024-06-08T14:53:09.499" v="56" actId="208"/>
          <ac:cxnSpMkLst>
            <pc:docMk/>
            <pc:sldMk cId="1915181896" sldId="258"/>
            <ac:cxnSpMk id="27" creationId="{1DB806E9-F8A8-97F0-30C5-08D1C6696DA9}"/>
          </ac:cxnSpMkLst>
        </pc:cxnChg>
        <pc:cxnChg chg="add mod">
          <ac:chgData name="Peter Elestedt" userId="d5b3dae013d8c231" providerId="LiveId" clId="{C247375A-FC9D-4A3C-9CCE-AC9F9CC2A0F0}" dt="2024-06-08T14:53:18.271" v="57" actId="208"/>
          <ac:cxnSpMkLst>
            <pc:docMk/>
            <pc:sldMk cId="1915181896" sldId="258"/>
            <ac:cxnSpMk id="28" creationId="{CDEEBB21-87D6-F70F-3CCE-17523A7E5613}"/>
          </ac:cxnSpMkLst>
        </pc:cxnChg>
        <pc:cxnChg chg="add mod">
          <ac:chgData name="Peter Elestedt" userId="d5b3dae013d8c231" providerId="LiveId" clId="{C247375A-FC9D-4A3C-9CCE-AC9F9CC2A0F0}" dt="2024-06-08T14:56:06.788" v="70" actId="164"/>
          <ac:cxnSpMkLst>
            <pc:docMk/>
            <pc:sldMk cId="1915181896" sldId="258"/>
            <ac:cxnSpMk id="29" creationId="{D160D77D-5C81-1A41-C268-73FED07D5F4D}"/>
          </ac:cxnSpMkLst>
        </pc:cxnChg>
        <pc:cxnChg chg="add mod">
          <ac:chgData name="Peter Elestedt" userId="d5b3dae013d8c231" providerId="LiveId" clId="{C247375A-FC9D-4A3C-9CCE-AC9F9CC2A0F0}" dt="2024-06-08T14:56:06.788" v="70" actId="164"/>
          <ac:cxnSpMkLst>
            <pc:docMk/>
            <pc:sldMk cId="1915181896" sldId="258"/>
            <ac:cxnSpMk id="32" creationId="{192F64B5-4E5A-9980-3FC5-75F77BEFA6BD}"/>
          </ac:cxnSpMkLst>
        </pc:cxnChg>
        <pc:cxnChg chg="add mod">
          <ac:chgData name="Peter Elestedt" userId="d5b3dae013d8c231" providerId="LiveId" clId="{C247375A-FC9D-4A3C-9CCE-AC9F9CC2A0F0}" dt="2024-06-08T14:56:06.788" v="70" actId="164"/>
          <ac:cxnSpMkLst>
            <pc:docMk/>
            <pc:sldMk cId="1915181896" sldId="258"/>
            <ac:cxnSpMk id="33" creationId="{20C8EBC4-AA62-3D53-32B4-16B2CE7E83C3}"/>
          </ac:cxnSpMkLst>
        </pc:cxnChg>
        <pc:cxnChg chg="add mod">
          <ac:chgData name="Peter Elestedt" userId="d5b3dae013d8c231" providerId="LiveId" clId="{C247375A-FC9D-4A3C-9CCE-AC9F9CC2A0F0}" dt="2024-06-08T14:56:06.788" v="70" actId="164"/>
          <ac:cxnSpMkLst>
            <pc:docMk/>
            <pc:sldMk cId="1915181896" sldId="258"/>
            <ac:cxnSpMk id="34" creationId="{473826C7-5999-A035-7527-209EAB323ADD}"/>
          </ac:cxnSpMkLst>
        </pc:cxnChg>
        <pc:cxnChg chg="add mod">
          <ac:chgData name="Peter Elestedt" userId="d5b3dae013d8c231" providerId="LiveId" clId="{C247375A-FC9D-4A3C-9CCE-AC9F9CC2A0F0}" dt="2024-06-08T14:56:06.788" v="70" actId="164"/>
          <ac:cxnSpMkLst>
            <pc:docMk/>
            <pc:sldMk cId="1915181896" sldId="258"/>
            <ac:cxnSpMk id="35" creationId="{92D83C06-D0CF-0A98-060A-78F2A9B4042A}"/>
          </ac:cxnSpMkLst>
        </pc:cxnChg>
        <pc:cxnChg chg="add mod">
          <ac:chgData name="Peter Elestedt" userId="d5b3dae013d8c231" providerId="LiveId" clId="{C247375A-FC9D-4A3C-9CCE-AC9F9CC2A0F0}" dt="2024-06-08T14:56:06.788" v="70" actId="164"/>
          <ac:cxnSpMkLst>
            <pc:docMk/>
            <pc:sldMk cId="1915181896" sldId="258"/>
            <ac:cxnSpMk id="36" creationId="{32FEE1BC-2CAB-A367-9B5E-2CD89F3EC525}"/>
          </ac:cxnSpMkLst>
        </pc:cxnChg>
        <pc:cxnChg chg="mod">
          <ac:chgData name="Peter Elestedt" userId="d5b3dae013d8c231" providerId="LiveId" clId="{C247375A-FC9D-4A3C-9CCE-AC9F9CC2A0F0}" dt="2024-06-08T14:56:16.417" v="72" actId="571"/>
          <ac:cxnSpMkLst>
            <pc:docMk/>
            <pc:sldMk cId="1915181896" sldId="258"/>
            <ac:cxnSpMk id="39" creationId="{8A542176-6BF1-E5DE-9C0B-42877F65E17C}"/>
          </ac:cxnSpMkLst>
        </pc:cxnChg>
        <pc:cxnChg chg="mod">
          <ac:chgData name="Peter Elestedt" userId="d5b3dae013d8c231" providerId="LiveId" clId="{C247375A-FC9D-4A3C-9CCE-AC9F9CC2A0F0}" dt="2024-06-08T14:56:16.417" v="72" actId="571"/>
          <ac:cxnSpMkLst>
            <pc:docMk/>
            <pc:sldMk cId="1915181896" sldId="258"/>
            <ac:cxnSpMk id="40" creationId="{0D365EEC-892E-D398-D840-3A57E021CBE9}"/>
          </ac:cxnSpMkLst>
        </pc:cxnChg>
        <pc:cxnChg chg="mod">
          <ac:chgData name="Peter Elestedt" userId="d5b3dae013d8c231" providerId="LiveId" clId="{C247375A-FC9D-4A3C-9CCE-AC9F9CC2A0F0}" dt="2024-06-08T14:56:16.417" v="72" actId="571"/>
          <ac:cxnSpMkLst>
            <pc:docMk/>
            <pc:sldMk cId="1915181896" sldId="258"/>
            <ac:cxnSpMk id="41" creationId="{00AF2B6F-690B-0511-6DA5-D341C0AA0C43}"/>
          </ac:cxnSpMkLst>
        </pc:cxnChg>
        <pc:cxnChg chg="mod">
          <ac:chgData name="Peter Elestedt" userId="d5b3dae013d8c231" providerId="LiveId" clId="{C247375A-FC9D-4A3C-9CCE-AC9F9CC2A0F0}" dt="2024-06-08T14:56:16.417" v="72" actId="571"/>
          <ac:cxnSpMkLst>
            <pc:docMk/>
            <pc:sldMk cId="1915181896" sldId="258"/>
            <ac:cxnSpMk id="42" creationId="{38262DEE-ED5F-1148-D121-631F0B01E006}"/>
          </ac:cxnSpMkLst>
        </pc:cxnChg>
        <pc:cxnChg chg="mod">
          <ac:chgData name="Peter Elestedt" userId="d5b3dae013d8c231" providerId="LiveId" clId="{C247375A-FC9D-4A3C-9CCE-AC9F9CC2A0F0}" dt="2024-06-08T14:56:16.417" v="72" actId="571"/>
          <ac:cxnSpMkLst>
            <pc:docMk/>
            <pc:sldMk cId="1915181896" sldId="258"/>
            <ac:cxnSpMk id="43" creationId="{5277ABC2-A255-8B81-2451-B257363136F7}"/>
          </ac:cxnSpMkLst>
        </pc:cxnChg>
        <pc:cxnChg chg="mod">
          <ac:chgData name="Peter Elestedt" userId="d5b3dae013d8c231" providerId="LiveId" clId="{C247375A-FC9D-4A3C-9CCE-AC9F9CC2A0F0}" dt="2024-06-08T14:56:16.417" v="72" actId="571"/>
          <ac:cxnSpMkLst>
            <pc:docMk/>
            <pc:sldMk cId="1915181896" sldId="258"/>
            <ac:cxnSpMk id="44" creationId="{5D5A326E-56CE-03F0-EA3B-7AE5B005395A}"/>
          </ac:cxnSpMkLst>
        </pc:cxnChg>
        <pc:cxnChg chg="mod">
          <ac:chgData name="Peter Elestedt" userId="d5b3dae013d8c231" providerId="LiveId" clId="{C247375A-FC9D-4A3C-9CCE-AC9F9CC2A0F0}" dt="2024-06-08T14:56:16.417" v="72" actId="571"/>
          <ac:cxnSpMkLst>
            <pc:docMk/>
            <pc:sldMk cId="1915181896" sldId="258"/>
            <ac:cxnSpMk id="45" creationId="{CF35C4A4-5D63-96F6-3DF4-A7559F3552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DABC84-E2B5-4CD0-E907-79FC889A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4A99CE1-A5C6-B6BB-8FB5-34B1E5B40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31FEB3-4DFC-7A65-B302-2FF6456D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B0AD3-DCF3-C0A5-D2D1-2C36D607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6650013-F9F1-5E5B-A902-6ACEF7E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9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0BC289-4139-1693-CA5D-3731F4D1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330F409-DCA0-CB96-5625-76A7C82A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8A5094-A7E4-AE19-B7DF-73174842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47C20-84BF-49BF-81EF-7F29E5CF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FF51F2-BA7E-901F-E167-871D9BA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028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D69ED98-3B0A-21CD-B4AC-5794B1B85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083850D-3132-152E-941F-3FD7AB8FA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F8B1987-58B3-B508-A8E9-C87CC7AF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5FE2D72-1243-FAF8-8DFE-AE162DB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64A46AF-2F4F-82D2-D179-083FD83E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73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449B0F-165A-36DB-3DA2-3A99AC2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F59EBB8-1732-C646-782E-1799D748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D60BD8-0370-33EF-EC41-69B92274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01CEC3-4671-22EB-F8FE-DD4FCAEB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C8311D-58E1-403B-7919-1968C5F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668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08B887-B8D0-012D-9F1F-452A1407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45F9DD-2556-7616-C1FE-9078EFFE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C624136-F9F2-FC49-0D72-98F1564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5657660-877A-ECCC-559C-6BB41B28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AE1C35-60CF-85BC-BB55-480DDF66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6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C01A76-07C3-AEBC-4407-AFA673EC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D48F09-9F06-5684-9C34-D7C8E87FC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6AB2580-2B55-AC7E-E8D1-844AB8F1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148F80-7DC2-3851-5E7D-2A5DCD57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601B23E-5BE5-4131-939F-45696607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CEEE7F-2C96-4937-BBB2-5107C763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9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4D76AB-6928-DBA0-0A39-37E387FE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1966011-FE46-4E79-8AFA-D0ED5C34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C4D1A9A-37ED-6B08-8AD3-42B2C3843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98AAC18-2246-52B1-20CD-CF50AF25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95B67C7-E3F7-5673-C8BE-A78A6235D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0048250-7E3E-E7A0-FBC3-F216B64A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9D46421-1CB9-308D-96CE-C74B0E6D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6574B19-7122-FD01-11BC-7F3E3363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3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8D8864-33C4-1D1E-C740-E6408132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AAE4677-501D-417F-6D6A-6E352EC7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8316B0F-F431-68D9-222D-0E9CF82C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4AF5E7D-CFFA-7DB6-DD20-B7697315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678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07AC465-8EEA-AA88-3716-AF308D5D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6C3353A-9D79-F086-C82C-6801EDEB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CFF3986-20CE-70F8-0FDF-FE6E75BD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27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152126-002C-65B9-944D-6EB37594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D92FB4-1C70-4FD5-199F-79D454E4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804811F-742C-A3E9-06D9-7EE5BBD1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0FAD29-8643-40F3-5CB9-FF7E117D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BD4A4A0-6503-E85C-0BE9-A546009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7426F79-6F03-C07C-4230-CC5F8EEB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23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3925B1-9326-514B-0BE3-8F95E189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F14E8F5-D294-EAD3-EA59-82B7FAD52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E274051-FAC8-D875-CF00-B85F6D2F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E8DA136-64C5-D598-C634-CD566DF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6ADA3A-A984-8AB3-E5BC-6F0117B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0C5A0D-49D3-1B24-FE30-3A0F89EA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99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8265048-89EA-3EEE-0A23-5A7783F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6E4AF37-5562-4BED-5131-9FC64DBF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01D322-2B67-7C54-5512-84DB6BDB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5CC8-467D-4BFF-A65C-FE250D091E97}" type="datetimeFigureOut">
              <a:rPr lang="sv-SE" smtClean="0"/>
              <a:t>2024-06-08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EB2B56-9F63-C1A4-3DB4-AC89C58DB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54D666-7E08-E2F6-5E63-F7F9C9375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50CB-8F87-4729-903F-EECA5A92F4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6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41D380D2-1428-DD86-04F1-EF894BC9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82249" y="366176"/>
            <a:ext cx="11427502" cy="2666417"/>
          </a:xfrm>
          <a:prstGeom prst="rect">
            <a:avLst/>
          </a:prstGeom>
        </p:spPr>
      </p:pic>
      <p:cxnSp>
        <p:nvCxnSpPr>
          <p:cNvPr id="13" name="Rak koppling 12">
            <a:extLst>
              <a:ext uri="{FF2B5EF4-FFF2-40B4-BE49-F238E27FC236}">
                <a16:creationId xmlns:a16="http://schemas.microsoft.com/office/drawing/2014/main" id="{C5111DA7-3AF7-B7C3-08ED-38FB17C19CC7}"/>
              </a:ext>
            </a:extLst>
          </p:cNvPr>
          <p:cNvCxnSpPr>
            <a:cxnSpLocks/>
          </p:cNvCxnSpPr>
          <p:nvPr/>
        </p:nvCxnSpPr>
        <p:spPr>
          <a:xfrm>
            <a:off x="4402667" y="1935480"/>
            <a:ext cx="0" cy="245025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C379052D-18C9-68C1-5C27-97CDE78ABB3F}"/>
              </a:ext>
            </a:extLst>
          </p:cNvPr>
          <p:cNvCxnSpPr>
            <a:cxnSpLocks/>
          </p:cNvCxnSpPr>
          <p:nvPr/>
        </p:nvCxnSpPr>
        <p:spPr>
          <a:xfrm>
            <a:off x="4558454" y="1237827"/>
            <a:ext cx="0" cy="31783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koppling 18">
            <a:extLst>
              <a:ext uri="{FF2B5EF4-FFF2-40B4-BE49-F238E27FC236}">
                <a16:creationId xmlns:a16="http://schemas.microsoft.com/office/drawing/2014/main" id="{9957D32E-04C0-4A0A-4EEA-68B65156DC9C}"/>
              </a:ext>
            </a:extLst>
          </p:cNvPr>
          <p:cNvCxnSpPr>
            <a:cxnSpLocks/>
          </p:cNvCxnSpPr>
          <p:nvPr/>
        </p:nvCxnSpPr>
        <p:spPr>
          <a:xfrm>
            <a:off x="5327227" y="861908"/>
            <a:ext cx="0" cy="3523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6A29E8EF-B905-307D-EF39-AC267676EB9A}"/>
              </a:ext>
            </a:extLst>
          </p:cNvPr>
          <p:cNvCxnSpPr>
            <a:cxnSpLocks/>
          </p:cNvCxnSpPr>
          <p:nvPr/>
        </p:nvCxnSpPr>
        <p:spPr>
          <a:xfrm>
            <a:off x="5476241" y="431802"/>
            <a:ext cx="0" cy="395393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>
            <a:extLst>
              <a:ext uri="{FF2B5EF4-FFF2-40B4-BE49-F238E27FC236}">
                <a16:creationId xmlns:a16="http://schemas.microsoft.com/office/drawing/2014/main" id="{B0A2A9FC-8797-E27F-604C-52A354751314}"/>
              </a:ext>
            </a:extLst>
          </p:cNvPr>
          <p:cNvCxnSpPr>
            <a:cxnSpLocks/>
          </p:cNvCxnSpPr>
          <p:nvPr/>
        </p:nvCxnSpPr>
        <p:spPr>
          <a:xfrm>
            <a:off x="6285654" y="1867746"/>
            <a:ext cx="0" cy="2450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E190B0E0-F814-61A5-85EA-7A437D429637}"/>
              </a:ext>
            </a:extLst>
          </p:cNvPr>
          <p:cNvCxnSpPr>
            <a:cxnSpLocks/>
          </p:cNvCxnSpPr>
          <p:nvPr/>
        </p:nvCxnSpPr>
        <p:spPr>
          <a:xfrm>
            <a:off x="6438054" y="1286087"/>
            <a:ext cx="0" cy="31783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1DB806E9-F8A8-97F0-30C5-08D1C6696DA9}"/>
              </a:ext>
            </a:extLst>
          </p:cNvPr>
          <p:cNvCxnSpPr>
            <a:cxnSpLocks/>
          </p:cNvCxnSpPr>
          <p:nvPr/>
        </p:nvCxnSpPr>
        <p:spPr>
          <a:xfrm>
            <a:off x="6871547" y="914402"/>
            <a:ext cx="0" cy="35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CDEEBB21-87D6-F70F-3CCE-17523A7E5613}"/>
              </a:ext>
            </a:extLst>
          </p:cNvPr>
          <p:cNvCxnSpPr>
            <a:cxnSpLocks/>
          </p:cNvCxnSpPr>
          <p:nvPr/>
        </p:nvCxnSpPr>
        <p:spPr>
          <a:xfrm>
            <a:off x="7020561" y="562189"/>
            <a:ext cx="0" cy="39539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 36">
            <a:extLst>
              <a:ext uri="{FF2B5EF4-FFF2-40B4-BE49-F238E27FC236}">
                <a16:creationId xmlns:a16="http://schemas.microsoft.com/office/drawing/2014/main" id="{B3DB166D-99AF-EC5F-4009-97BEF07DFD3F}"/>
              </a:ext>
            </a:extLst>
          </p:cNvPr>
          <p:cNvGrpSpPr/>
          <p:nvPr/>
        </p:nvGrpSpPr>
        <p:grpSpPr>
          <a:xfrm>
            <a:off x="3393440" y="2875280"/>
            <a:ext cx="0" cy="1540933"/>
            <a:chOff x="3393440" y="2875280"/>
            <a:chExt cx="0" cy="1540933"/>
          </a:xfrm>
        </p:grpSpPr>
        <p:cxnSp>
          <p:nvCxnSpPr>
            <p:cNvPr id="11" name="Rak koppling 10">
              <a:extLst>
                <a:ext uri="{FF2B5EF4-FFF2-40B4-BE49-F238E27FC236}">
                  <a16:creationId xmlns:a16="http://schemas.microsoft.com/office/drawing/2014/main" id="{B38AC591-C8FC-FE34-D5FD-625B008CD064}"/>
                </a:ext>
              </a:extLst>
            </p:cNvPr>
            <p:cNvCxnSpPr/>
            <p:nvPr/>
          </p:nvCxnSpPr>
          <p:spPr>
            <a:xfrm>
              <a:off x="3393440" y="2875280"/>
              <a:ext cx="0" cy="15409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D160D77D-5C81-1A41-C268-73FED07D5F4D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2988733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192F64B5-4E5A-9980-3FC5-75F77BEFA6BD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238500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ak koppling 32">
              <a:extLst>
                <a:ext uri="{FF2B5EF4-FFF2-40B4-BE49-F238E27FC236}">
                  <a16:creationId xmlns:a16="http://schemas.microsoft.com/office/drawing/2014/main" id="{20C8EBC4-AA62-3D53-32B4-16B2CE7E83C3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475566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473826C7-5999-A035-7527-209EAB323ADD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721099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k koppling 34">
              <a:extLst>
                <a:ext uri="{FF2B5EF4-FFF2-40B4-BE49-F238E27FC236}">
                  <a16:creationId xmlns:a16="http://schemas.microsoft.com/office/drawing/2014/main" id="{92D83C06-D0CF-0A98-060A-78F2A9B4042A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960282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ak koppling 35">
              <a:extLst>
                <a:ext uri="{FF2B5EF4-FFF2-40B4-BE49-F238E27FC236}">
                  <a16:creationId xmlns:a16="http://schemas.microsoft.com/office/drawing/2014/main" id="{32FEE1BC-2CAB-A367-9B5E-2CD89F3EC525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4193115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259A140D-26D4-9089-DD74-AC63162B2AD5}"/>
              </a:ext>
            </a:extLst>
          </p:cNvPr>
          <p:cNvGrpSpPr/>
          <p:nvPr/>
        </p:nvGrpSpPr>
        <p:grpSpPr>
          <a:xfrm>
            <a:off x="3528906" y="2777066"/>
            <a:ext cx="0" cy="1540933"/>
            <a:chOff x="3393440" y="2875280"/>
            <a:chExt cx="0" cy="1540933"/>
          </a:xfrm>
        </p:grpSpPr>
        <p:cxnSp>
          <p:nvCxnSpPr>
            <p:cNvPr id="39" name="Rak koppling 38">
              <a:extLst>
                <a:ext uri="{FF2B5EF4-FFF2-40B4-BE49-F238E27FC236}">
                  <a16:creationId xmlns:a16="http://schemas.microsoft.com/office/drawing/2014/main" id="{8A542176-6BF1-E5DE-9C0B-42877F65E17C}"/>
                </a:ext>
              </a:extLst>
            </p:cNvPr>
            <p:cNvCxnSpPr/>
            <p:nvPr/>
          </p:nvCxnSpPr>
          <p:spPr>
            <a:xfrm>
              <a:off x="3393440" y="2875280"/>
              <a:ext cx="0" cy="15409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ak koppling 39">
              <a:extLst>
                <a:ext uri="{FF2B5EF4-FFF2-40B4-BE49-F238E27FC236}">
                  <a16:creationId xmlns:a16="http://schemas.microsoft.com/office/drawing/2014/main" id="{0D365EEC-892E-D398-D840-3A57E021C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2988733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00AF2B6F-690B-0511-6DA5-D341C0AA0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238500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ak koppling 41">
              <a:extLst>
                <a:ext uri="{FF2B5EF4-FFF2-40B4-BE49-F238E27FC236}">
                  <a16:creationId xmlns:a16="http://schemas.microsoft.com/office/drawing/2014/main" id="{38262DEE-ED5F-1148-D121-631F0B01E006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475566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ak koppling 42">
              <a:extLst>
                <a:ext uri="{FF2B5EF4-FFF2-40B4-BE49-F238E27FC236}">
                  <a16:creationId xmlns:a16="http://schemas.microsoft.com/office/drawing/2014/main" id="{5277ABC2-A255-8B81-2451-B257363136F7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721099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5D5A326E-56CE-03F0-EA3B-7AE5B005395A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960282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ak koppling 44">
              <a:extLst>
                <a:ext uri="{FF2B5EF4-FFF2-40B4-BE49-F238E27FC236}">
                  <a16:creationId xmlns:a16="http://schemas.microsoft.com/office/drawing/2014/main" id="{CF35C4A4-5D63-96F6-3DF4-A7559F3552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4193115"/>
              <a:ext cx="0" cy="1464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18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1408B036-D83A-2445-1F8D-9C9891D8926A}"/>
              </a:ext>
            </a:extLst>
          </p:cNvPr>
          <p:cNvSpPr txBox="1"/>
          <p:nvPr/>
        </p:nvSpPr>
        <p:spPr>
          <a:xfrm>
            <a:off x="2389751" y="584688"/>
            <a:ext cx="17162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  <a:p>
            <a:pPr algn="ctr"/>
            <a:r>
              <a:rPr lang="sv-SE" dirty="0"/>
              <a:t>PSU 22VDC</a:t>
            </a:r>
          </a:p>
          <a:p>
            <a:endParaRPr lang="sv-SE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36D10BB0-1168-C4EF-F87F-A15F8CA11F91}"/>
              </a:ext>
            </a:extLst>
          </p:cNvPr>
          <p:cNvCxnSpPr>
            <a:cxnSpLocks/>
          </p:cNvCxnSpPr>
          <p:nvPr/>
        </p:nvCxnSpPr>
        <p:spPr>
          <a:xfrm>
            <a:off x="4106008" y="835269"/>
            <a:ext cx="449286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8D3DE403-E8B2-1D2A-32D7-91956857D22F}"/>
              </a:ext>
            </a:extLst>
          </p:cNvPr>
          <p:cNvCxnSpPr>
            <a:cxnSpLocks/>
          </p:cNvCxnSpPr>
          <p:nvPr/>
        </p:nvCxnSpPr>
        <p:spPr>
          <a:xfrm>
            <a:off x="4106008" y="1116623"/>
            <a:ext cx="436098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A9447215-C3BE-5344-CE68-EFC6067D509C}"/>
              </a:ext>
            </a:extLst>
          </p:cNvPr>
          <p:cNvSpPr txBox="1"/>
          <p:nvPr/>
        </p:nvSpPr>
        <p:spPr>
          <a:xfrm>
            <a:off x="5332535" y="79128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22VDC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18AD2F32-F166-02C4-ED6A-019D1588DBC0}"/>
              </a:ext>
            </a:extLst>
          </p:cNvPr>
          <p:cNvSpPr txBox="1"/>
          <p:nvPr/>
        </p:nvSpPr>
        <p:spPr>
          <a:xfrm>
            <a:off x="4277458" y="1560635"/>
            <a:ext cx="119806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Step down 7VDC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CBFD3BDB-F945-5358-A254-B8A23C5ED180}"/>
              </a:ext>
            </a:extLst>
          </p:cNvPr>
          <p:cNvSpPr txBox="1"/>
          <p:nvPr/>
        </p:nvSpPr>
        <p:spPr>
          <a:xfrm>
            <a:off x="386540" y="79128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220VAC</a:t>
            </a:r>
          </a:p>
        </p:txBody>
      </p:sp>
      <p:cxnSp>
        <p:nvCxnSpPr>
          <p:cNvPr id="29" name="Rak koppling 28">
            <a:extLst>
              <a:ext uri="{FF2B5EF4-FFF2-40B4-BE49-F238E27FC236}">
                <a16:creationId xmlns:a16="http://schemas.microsoft.com/office/drawing/2014/main" id="{34D4EBB4-D44D-F2F0-BA7E-5FA86A716E67}"/>
              </a:ext>
            </a:extLst>
          </p:cNvPr>
          <p:cNvCxnSpPr>
            <a:cxnSpLocks/>
          </p:cNvCxnSpPr>
          <p:nvPr/>
        </p:nvCxnSpPr>
        <p:spPr>
          <a:xfrm>
            <a:off x="1890346" y="835269"/>
            <a:ext cx="49940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koppling 35">
            <a:extLst>
              <a:ext uri="{FF2B5EF4-FFF2-40B4-BE49-F238E27FC236}">
                <a16:creationId xmlns:a16="http://schemas.microsoft.com/office/drawing/2014/main" id="{D835EBE0-6EB0-AD05-7353-34B74592E10C}"/>
              </a:ext>
            </a:extLst>
          </p:cNvPr>
          <p:cNvCxnSpPr>
            <a:cxnSpLocks/>
          </p:cNvCxnSpPr>
          <p:nvPr/>
        </p:nvCxnSpPr>
        <p:spPr>
          <a:xfrm>
            <a:off x="549520" y="835269"/>
            <a:ext cx="857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koppling 38">
            <a:extLst>
              <a:ext uri="{FF2B5EF4-FFF2-40B4-BE49-F238E27FC236}">
                <a16:creationId xmlns:a16="http://schemas.microsoft.com/office/drawing/2014/main" id="{141AD40A-BF37-4865-4240-CC81E0BAC5BF}"/>
              </a:ext>
            </a:extLst>
          </p:cNvPr>
          <p:cNvCxnSpPr>
            <a:cxnSpLocks/>
          </p:cNvCxnSpPr>
          <p:nvPr/>
        </p:nvCxnSpPr>
        <p:spPr>
          <a:xfrm>
            <a:off x="1406769" y="584688"/>
            <a:ext cx="499405" cy="2505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195CAD91-DB98-49B9-CA15-CFBE13F46AD7}"/>
              </a:ext>
            </a:extLst>
          </p:cNvPr>
          <p:cNvCxnSpPr>
            <a:cxnSpLocks/>
          </p:cNvCxnSpPr>
          <p:nvPr/>
        </p:nvCxnSpPr>
        <p:spPr>
          <a:xfrm>
            <a:off x="1890346" y="1314449"/>
            <a:ext cx="49940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ak koppling 41">
            <a:extLst>
              <a:ext uri="{FF2B5EF4-FFF2-40B4-BE49-F238E27FC236}">
                <a16:creationId xmlns:a16="http://schemas.microsoft.com/office/drawing/2014/main" id="{A5139B6A-BF99-A30B-E4C2-FB010C1D6ECC}"/>
              </a:ext>
            </a:extLst>
          </p:cNvPr>
          <p:cNvCxnSpPr>
            <a:cxnSpLocks/>
          </p:cNvCxnSpPr>
          <p:nvPr/>
        </p:nvCxnSpPr>
        <p:spPr>
          <a:xfrm>
            <a:off x="549520" y="1314449"/>
            <a:ext cx="857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42">
            <a:extLst>
              <a:ext uri="{FF2B5EF4-FFF2-40B4-BE49-F238E27FC236}">
                <a16:creationId xmlns:a16="http://schemas.microsoft.com/office/drawing/2014/main" id="{B79BFB12-7741-230A-0B9C-39799F10BAB5}"/>
              </a:ext>
            </a:extLst>
          </p:cNvPr>
          <p:cNvCxnSpPr>
            <a:cxnSpLocks/>
          </p:cNvCxnSpPr>
          <p:nvPr/>
        </p:nvCxnSpPr>
        <p:spPr>
          <a:xfrm>
            <a:off x="1406769" y="1063868"/>
            <a:ext cx="499405" cy="2505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397236A7-CAA6-E47F-976E-B6BBE0E9CC7D}"/>
              </a:ext>
            </a:extLst>
          </p:cNvPr>
          <p:cNvCxnSpPr/>
          <p:nvPr/>
        </p:nvCxnSpPr>
        <p:spPr>
          <a:xfrm>
            <a:off x="1666142" y="501161"/>
            <a:ext cx="0" cy="931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k koppling 45">
            <a:extLst>
              <a:ext uri="{FF2B5EF4-FFF2-40B4-BE49-F238E27FC236}">
                <a16:creationId xmlns:a16="http://schemas.microsoft.com/office/drawing/2014/main" id="{24FB4C0F-0A39-7AB7-9742-CA5AD36C9854}"/>
              </a:ext>
            </a:extLst>
          </p:cNvPr>
          <p:cNvCxnSpPr>
            <a:cxnSpLocks/>
          </p:cNvCxnSpPr>
          <p:nvPr/>
        </p:nvCxnSpPr>
        <p:spPr>
          <a:xfrm>
            <a:off x="4558812" y="835269"/>
            <a:ext cx="0" cy="7253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koppling 48">
            <a:extLst>
              <a:ext uri="{FF2B5EF4-FFF2-40B4-BE49-F238E27FC236}">
                <a16:creationId xmlns:a16="http://schemas.microsoft.com/office/drawing/2014/main" id="{5FA28508-4F74-30CD-DE89-9FBA5D3B4B5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6492" y="852853"/>
            <a:ext cx="0" cy="70778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Bildobjekt 51">
            <a:extLst>
              <a:ext uri="{FF2B5EF4-FFF2-40B4-BE49-F238E27FC236}">
                <a16:creationId xmlns:a16="http://schemas.microsoft.com/office/drawing/2014/main" id="{A8D81153-72CB-FC7B-F513-01D12E93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01" y="2743309"/>
            <a:ext cx="3902254" cy="3663469"/>
          </a:xfrm>
          <a:prstGeom prst="rect">
            <a:avLst/>
          </a:prstGeom>
        </p:spPr>
      </p:pic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4F5E1E2F-108F-8180-E322-7C18A01D1AF8}"/>
              </a:ext>
            </a:extLst>
          </p:cNvPr>
          <p:cNvCxnSpPr>
            <a:cxnSpLocks/>
          </p:cNvCxnSpPr>
          <p:nvPr/>
        </p:nvCxnSpPr>
        <p:spPr>
          <a:xfrm>
            <a:off x="492369" y="2395904"/>
            <a:ext cx="519490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9CFD60E5-D856-BB4C-927A-2FEB618E6F12}"/>
              </a:ext>
            </a:extLst>
          </p:cNvPr>
          <p:cNvCxnSpPr>
            <a:cxnSpLocks/>
          </p:cNvCxnSpPr>
          <p:nvPr/>
        </p:nvCxnSpPr>
        <p:spPr>
          <a:xfrm>
            <a:off x="492369" y="2677258"/>
            <a:ext cx="519490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ihandsfigur: Form 58">
            <a:extLst>
              <a:ext uri="{FF2B5EF4-FFF2-40B4-BE49-F238E27FC236}">
                <a16:creationId xmlns:a16="http://schemas.microsoft.com/office/drawing/2014/main" id="{38106BC1-B1E3-2032-DE14-847CB3DB3F51}"/>
              </a:ext>
            </a:extLst>
          </p:cNvPr>
          <p:cNvSpPr/>
          <p:nvPr/>
        </p:nvSpPr>
        <p:spPr>
          <a:xfrm>
            <a:off x="575897" y="2382715"/>
            <a:ext cx="1015511" cy="2844307"/>
          </a:xfrm>
          <a:custGeom>
            <a:avLst/>
            <a:gdLst>
              <a:gd name="connsiteX0" fmla="*/ 329711 w 329711"/>
              <a:gd name="connsiteY0" fmla="*/ 2378320 h 2378320"/>
              <a:gd name="connsiteX1" fmla="*/ 0 w 329711"/>
              <a:gd name="connsiteY1" fmla="*/ 2378320 h 2378320"/>
              <a:gd name="connsiteX2" fmla="*/ 0 w 329711"/>
              <a:gd name="connsiteY2" fmla="*/ 0 h 237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11" h="2378320">
                <a:moveTo>
                  <a:pt x="329711" y="2378320"/>
                </a:moveTo>
                <a:lnTo>
                  <a:pt x="0" y="2378320"/>
                </a:lnTo>
                <a:lnTo>
                  <a:pt x="0" y="0"/>
                </a:lnTo>
              </a:path>
            </a:pathLst>
          </a:cu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dirty="0"/>
              <a:t> </a:t>
            </a:r>
          </a:p>
        </p:txBody>
      </p:sp>
      <p:sp>
        <p:nvSpPr>
          <p:cNvPr id="62" name="Frihandsfigur: Form 61">
            <a:extLst>
              <a:ext uri="{FF2B5EF4-FFF2-40B4-BE49-F238E27FC236}">
                <a16:creationId xmlns:a16="http://schemas.microsoft.com/office/drawing/2014/main" id="{59C9FA7F-511E-A513-CA80-4CD2EBDE3591}"/>
              </a:ext>
            </a:extLst>
          </p:cNvPr>
          <p:cNvSpPr/>
          <p:nvPr/>
        </p:nvSpPr>
        <p:spPr>
          <a:xfrm>
            <a:off x="760534" y="2677258"/>
            <a:ext cx="830873" cy="2329957"/>
          </a:xfrm>
          <a:custGeom>
            <a:avLst/>
            <a:gdLst>
              <a:gd name="connsiteX0" fmla="*/ 329711 w 329711"/>
              <a:gd name="connsiteY0" fmla="*/ 2378320 h 2378320"/>
              <a:gd name="connsiteX1" fmla="*/ 0 w 329711"/>
              <a:gd name="connsiteY1" fmla="*/ 2378320 h 2378320"/>
              <a:gd name="connsiteX2" fmla="*/ 0 w 329711"/>
              <a:gd name="connsiteY2" fmla="*/ 0 h 237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11" h="2378320">
                <a:moveTo>
                  <a:pt x="329711" y="2378320"/>
                </a:moveTo>
                <a:lnTo>
                  <a:pt x="0" y="2378320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dirty="0"/>
              <a:t> </a:t>
            </a:r>
          </a:p>
        </p:txBody>
      </p:sp>
      <p:pic>
        <p:nvPicPr>
          <p:cNvPr id="65" name="Bildobjekt 64">
            <a:extLst>
              <a:ext uri="{FF2B5EF4-FFF2-40B4-BE49-F238E27FC236}">
                <a16:creationId xmlns:a16="http://schemas.microsoft.com/office/drawing/2014/main" id="{9D0AFAC0-422B-5239-BB15-930103F0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271655" y="2730596"/>
            <a:ext cx="3146314" cy="3566075"/>
          </a:xfrm>
          <a:prstGeom prst="rect">
            <a:avLst/>
          </a:prstGeom>
        </p:spPr>
      </p:pic>
      <p:sp>
        <p:nvSpPr>
          <p:cNvPr id="66" name="Frihandsfigur: Form 65">
            <a:extLst>
              <a:ext uri="{FF2B5EF4-FFF2-40B4-BE49-F238E27FC236}">
                <a16:creationId xmlns:a16="http://schemas.microsoft.com/office/drawing/2014/main" id="{77899201-5719-1BB7-0F8F-A88B298829E7}"/>
              </a:ext>
            </a:extLst>
          </p:cNvPr>
          <p:cNvSpPr/>
          <p:nvPr/>
        </p:nvSpPr>
        <p:spPr>
          <a:xfrm>
            <a:off x="980342" y="4857750"/>
            <a:ext cx="4444512" cy="1630973"/>
          </a:xfrm>
          <a:custGeom>
            <a:avLst/>
            <a:gdLst>
              <a:gd name="connsiteX0" fmla="*/ 4444512 w 4444512"/>
              <a:gd name="connsiteY0" fmla="*/ 360485 h 1630973"/>
              <a:gd name="connsiteX1" fmla="*/ 4444512 w 4444512"/>
              <a:gd name="connsiteY1" fmla="*/ 523142 h 1630973"/>
              <a:gd name="connsiteX2" fmla="*/ 4149970 w 4444512"/>
              <a:gd name="connsiteY2" fmla="*/ 523142 h 1630973"/>
              <a:gd name="connsiteX3" fmla="*/ 4149970 w 4444512"/>
              <a:gd name="connsiteY3" fmla="*/ 1630973 h 1630973"/>
              <a:gd name="connsiteX4" fmla="*/ 0 w 4444512"/>
              <a:gd name="connsiteY4" fmla="*/ 1617785 h 1630973"/>
              <a:gd name="connsiteX5" fmla="*/ 0 w 4444512"/>
              <a:gd name="connsiteY5" fmla="*/ 0 h 1630973"/>
              <a:gd name="connsiteX6" fmla="*/ 628650 w 4444512"/>
              <a:gd name="connsiteY6" fmla="*/ 0 h 163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512" h="1630973">
                <a:moveTo>
                  <a:pt x="4444512" y="360485"/>
                </a:moveTo>
                <a:lnTo>
                  <a:pt x="4444512" y="523142"/>
                </a:lnTo>
                <a:lnTo>
                  <a:pt x="4149970" y="523142"/>
                </a:lnTo>
                <a:lnTo>
                  <a:pt x="4149970" y="1630973"/>
                </a:lnTo>
                <a:lnTo>
                  <a:pt x="0" y="1617785"/>
                </a:lnTo>
                <a:lnTo>
                  <a:pt x="0" y="0"/>
                </a:lnTo>
                <a:lnTo>
                  <a:pt x="62865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ihandsfigur: Form 66">
            <a:extLst>
              <a:ext uri="{FF2B5EF4-FFF2-40B4-BE49-F238E27FC236}">
                <a16:creationId xmlns:a16="http://schemas.microsoft.com/office/drawing/2014/main" id="{62377291-4A3F-765C-618F-E3CC11FF3AB6}"/>
              </a:ext>
            </a:extLst>
          </p:cNvPr>
          <p:cNvSpPr/>
          <p:nvPr/>
        </p:nvSpPr>
        <p:spPr>
          <a:xfrm>
            <a:off x="6664569" y="835269"/>
            <a:ext cx="1938704" cy="5745773"/>
          </a:xfrm>
          <a:custGeom>
            <a:avLst/>
            <a:gdLst>
              <a:gd name="connsiteX0" fmla="*/ 1938704 w 1938704"/>
              <a:gd name="connsiteY0" fmla="*/ 0 h 5745773"/>
              <a:gd name="connsiteX1" fmla="*/ 1938704 w 1938704"/>
              <a:gd name="connsiteY1" fmla="*/ 5745773 h 5745773"/>
              <a:gd name="connsiteX2" fmla="*/ 0 w 1938704"/>
              <a:gd name="connsiteY2" fmla="*/ 5745773 h 5745773"/>
              <a:gd name="connsiteX3" fmla="*/ 0 w 1938704"/>
              <a:gd name="connsiteY3" fmla="*/ 5288573 h 574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704" h="5745773">
                <a:moveTo>
                  <a:pt x="1938704" y="0"/>
                </a:moveTo>
                <a:lnTo>
                  <a:pt x="1938704" y="5745773"/>
                </a:lnTo>
                <a:lnTo>
                  <a:pt x="0" y="5745773"/>
                </a:lnTo>
                <a:lnTo>
                  <a:pt x="0" y="528857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ihandsfigur: Form 68">
            <a:extLst>
              <a:ext uri="{FF2B5EF4-FFF2-40B4-BE49-F238E27FC236}">
                <a16:creationId xmlns:a16="http://schemas.microsoft.com/office/drawing/2014/main" id="{B4867CA3-3B77-41E8-361A-965BE8C2C1EE}"/>
              </a:ext>
            </a:extLst>
          </p:cNvPr>
          <p:cNvSpPr/>
          <p:nvPr/>
        </p:nvSpPr>
        <p:spPr>
          <a:xfrm>
            <a:off x="6985488" y="1121019"/>
            <a:ext cx="1485900" cy="5297366"/>
          </a:xfrm>
          <a:custGeom>
            <a:avLst/>
            <a:gdLst>
              <a:gd name="connsiteX0" fmla="*/ 1485900 w 1485900"/>
              <a:gd name="connsiteY0" fmla="*/ 0 h 5297366"/>
              <a:gd name="connsiteX1" fmla="*/ 1485900 w 1485900"/>
              <a:gd name="connsiteY1" fmla="*/ 5297366 h 5297366"/>
              <a:gd name="connsiteX2" fmla="*/ 0 w 1485900"/>
              <a:gd name="connsiteY2" fmla="*/ 5297366 h 5297366"/>
              <a:gd name="connsiteX3" fmla="*/ 0 w 1485900"/>
              <a:gd name="connsiteY3" fmla="*/ 5016012 h 529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5297366">
                <a:moveTo>
                  <a:pt x="1485900" y="0"/>
                </a:moveTo>
                <a:lnTo>
                  <a:pt x="1485900" y="5297366"/>
                </a:lnTo>
                <a:lnTo>
                  <a:pt x="0" y="5297366"/>
                </a:lnTo>
                <a:lnTo>
                  <a:pt x="0" y="50160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0" name="Rak koppling 69">
            <a:extLst>
              <a:ext uri="{FF2B5EF4-FFF2-40B4-BE49-F238E27FC236}">
                <a16:creationId xmlns:a16="http://schemas.microsoft.com/office/drawing/2014/main" id="{BAD9278B-2E09-4585-8091-BC40A1CCCF3D}"/>
              </a:ext>
            </a:extLst>
          </p:cNvPr>
          <p:cNvCxnSpPr>
            <a:cxnSpLocks/>
          </p:cNvCxnSpPr>
          <p:nvPr/>
        </p:nvCxnSpPr>
        <p:spPr>
          <a:xfrm>
            <a:off x="4558812" y="2189382"/>
            <a:ext cx="0" cy="1933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k koppling 70">
            <a:extLst>
              <a:ext uri="{FF2B5EF4-FFF2-40B4-BE49-F238E27FC236}">
                <a16:creationId xmlns:a16="http://schemas.microsoft.com/office/drawing/2014/main" id="{9B49ABE4-4628-B9CA-E386-8EEB857B0482}"/>
              </a:ext>
            </a:extLst>
          </p:cNvPr>
          <p:cNvCxnSpPr>
            <a:cxnSpLocks/>
          </p:cNvCxnSpPr>
          <p:nvPr/>
        </p:nvCxnSpPr>
        <p:spPr>
          <a:xfrm flipV="1">
            <a:off x="4876492" y="2206966"/>
            <a:ext cx="0" cy="47029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ruta 75">
            <a:extLst>
              <a:ext uri="{FF2B5EF4-FFF2-40B4-BE49-F238E27FC236}">
                <a16:creationId xmlns:a16="http://schemas.microsoft.com/office/drawing/2014/main" id="{AC4591F3-73AE-CD1B-2985-8177BB650989}"/>
              </a:ext>
            </a:extLst>
          </p:cNvPr>
          <p:cNvSpPr txBox="1"/>
          <p:nvPr/>
        </p:nvSpPr>
        <p:spPr>
          <a:xfrm>
            <a:off x="6004953" y="24184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UT A</a:t>
            </a:r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ECBAC308-CC2F-BEAE-EEDC-3F486ABBD821}"/>
              </a:ext>
            </a:extLst>
          </p:cNvPr>
          <p:cNvSpPr txBox="1"/>
          <p:nvPr/>
        </p:nvSpPr>
        <p:spPr>
          <a:xfrm>
            <a:off x="7025600" y="241844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UT B</a:t>
            </a:r>
          </a:p>
        </p:txBody>
      </p:sp>
      <p:cxnSp>
        <p:nvCxnSpPr>
          <p:cNvPr id="79" name="Rak koppling 78">
            <a:extLst>
              <a:ext uri="{FF2B5EF4-FFF2-40B4-BE49-F238E27FC236}">
                <a16:creationId xmlns:a16="http://schemas.microsoft.com/office/drawing/2014/main" id="{CEBABCB1-F3EF-8F99-81C0-98A48499E852}"/>
              </a:ext>
            </a:extLst>
          </p:cNvPr>
          <p:cNvCxnSpPr>
            <a:cxnSpLocks/>
          </p:cNvCxnSpPr>
          <p:nvPr/>
        </p:nvCxnSpPr>
        <p:spPr>
          <a:xfrm flipV="1">
            <a:off x="4945673" y="5420458"/>
            <a:ext cx="3283927" cy="15826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k koppling 79">
            <a:extLst>
              <a:ext uri="{FF2B5EF4-FFF2-40B4-BE49-F238E27FC236}">
                <a16:creationId xmlns:a16="http://schemas.microsoft.com/office/drawing/2014/main" id="{A13F65ED-EA0F-9E64-2EC6-701D58AAB1AB}"/>
              </a:ext>
            </a:extLst>
          </p:cNvPr>
          <p:cNvCxnSpPr>
            <a:cxnSpLocks/>
          </p:cNvCxnSpPr>
          <p:nvPr/>
        </p:nvCxnSpPr>
        <p:spPr>
          <a:xfrm flipV="1">
            <a:off x="4876492" y="5266592"/>
            <a:ext cx="3353108" cy="1978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koppling 80">
            <a:extLst>
              <a:ext uri="{FF2B5EF4-FFF2-40B4-BE49-F238E27FC236}">
                <a16:creationId xmlns:a16="http://schemas.microsoft.com/office/drawing/2014/main" id="{7DD12C74-73D9-4C0C-DC0B-C3FC17FE7FC0}"/>
              </a:ext>
            </a:extLst>
          </p:cNvPr>
          <p:cNvCxnSpPr>
            <a:cxnSpLocks/>
          </p:cNvCxnSpPr>
          <p:nvPr/>
        </p:nvCxnSpPr>
        <p:spPr>
          <a:xfrm flipV="1">
            <a:off x="4945673" y="5112727"/>
            <a:ext cx="3253154" cy="21541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k koppling 81">
            <a:extLst>
              <a:ext uri="{FF2B5EF4-FFF2-40B4-BE49-F238E27FC236}">
                <a16:creationId xmlns:a16="http://schemas.microsoft.com/office/drawing/2014/main" id="{51AEBD2F-BD49-8EC1-259A-7C6BB40552F9}"/>
              </a:ext>
            </a:extLst>
          </p:cNvPr>
          <p:cNvCxnSpPr>
            <a:cxnSpLocks/>
          </p:cNvCxnSpPr>
          <p:nvPr/>
        </p:nvCxnSpPr>
        <p:spPr>
          <a:xfrm flipV="1">
            <a:off x="4989635" y="4967654"/>
            <a:ext cx="3239965" cy="2593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ak koppling 82">
            <a:extLst>
              <a:ext uri="{FF2B5EF4-FFF2-40B4-BE49-F238E27FC236}">
                <a16:creationId xmlns:a16="http://schemas.microsoft.com/office/drawing/2014/main" id="{D9EB9F2E-1873-6128-4D5E-D29B2A6E3BEC}"/>
              </a:ext>
            </a:extLst>
          </p:cNvPr>
          <p:cNvCxnSpPr>
            <a:cxnSpLocks/>
          </p:cNvCxnSpPr>
          <p:nvPr/>
        </p:nvCxnSpPr>
        <p:spPr>
          <a:xfrm flipV="1">
            <a:off x="5033596" y="4743450"/>
            <a:ext cx="3196004" cy="2989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ak koppling 83">
            <a:extLst>
              <a:ext uri="{FF2B5EF4-FFF2-40B4-BE49-F238E27FC236}">
                <a16:creationId xmlns:a16="http://schemas.microsoft.com/office/drawing/2014/main" id="{504E5553-B367-7259-917B-DF8B63E4E1F0}"/>
              </a:ext>
            </a:extLst>
          </p:cNvPr>
          <p:cNvCxnSpPr>
            <a:cxnSpLocks/>
          </p:cNvCxnSpPr>
          <p:nvPr/>
        </p:nvCxnSpPr>
        <p:spPr>
          <a:xfrm flipV="1">
            <a:off x="5033596" y="4598377"/>
            <a:ext cx="3196004" cy="3121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1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CD488E6-215F-71DF-7C4F-12E8911D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" y="2428385"/>
            <a:ext cx="3780794" cy="3553671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1CCE15A5-C584-F2B9-893A-0E941AA1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80" y="361216"/>
            <a:ext cx="5701079" cy="5701079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63CCB7C3-2D6A-C28F-5773-049ADF402B8D}"/>
              </a:ext>
            </a:extLst>
          </p:cNvPr>
          <p:cNvSpPr txBox="1"/>
          <p:nvPr/>
        </p:nvSpPr>
        <p:spPr>
          <a:xfrm>
            <a:off x="9226183" y="4137024"/>
            <a:ext cx="176249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A0</a:t>
            </a:r>
          </a:p>
          <a:p>
            <a:r>
              <a:rPr lang="sv-SE" sz="900" dirty="0"/>
              <a:t>A0</a:t>
            </a:r>
          </a:p>
          <a:p>
            <a:r>
              <a:rPr lang="sv-SE" sz="900" dirty="0" err="1"/>
              <a:t>Nc</a:t>
            </a:r>
            <a:endParaRPr lang="sv-SE" sz="900" dirty="0"/>
          </a:p>
          <a:p>
            <a:r>
              <a:rPr lang="sv-SE" sz="900" dirty="0" err="1"/>
              <a:t>Nc</a:t>
            </a:r>
            <a:endParaRPr lang="sv-SE" sz="900" dirty="0"/>
          </a:p>
          <a:p>
            <a:r>
              <a:rPr lang="sv-SE" sz="900" dirty="0"/>
              <a:t>+A</a:t>
            </a:r>
          </a:p>
          <a:p>
            <a:r>
              <a:rPr lang="sv-SE" sz="900" dirty="0"/>
              <a:t>-A</a:t>
            </a:r>
          </a:p>
          <a:p>
            <a:r>
              <a:rPr lang="sv-SE" sz="1000" dirty="0"/>
              <a:t>+B</a:t>
            </a:r>
          </a:p>
          <a:p>
            <a:r>
              <a:rPr lang="sv-SE" sz="1000" dirty="0"/>
              <a:t>-B</a:t>
            </a:r>
          </a:p>
          <a:p>
            <a:r>
              <a:rPr lang="sv-SE" sz="1000" dirty="0" err="1"/>
              <a:t>PWMa</a:t>
            </a:r>
            <a:endParaRPr lang="sv-SE" sz="1000" dirty="0"/>
          </a:p>
          <a:p>
            <a:r>
              <a:rPr lang="sv-SE" sz="1000" dirty="0" err="1"/>
              <a:t>PWMb</a:t>
            </a:r>
            <a:endParaRPr lang="sv-SE" sz="105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7016F6D-AE95-4252-D8F2-BB3B5BAC5DC9}"/>
              </a:ext>
            </a:extLst>
          </p:cNvPr>
          <p:cNvSpPr txBox="1"/>
          <p:nvPr/>
        </p:nvSpPr>
        <p:spPr>
          <a:xfrm>
            <a:off x="3984258" y="4137024"/>
            <a:ext cx="568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A0</a:t>
            </a:r>
          </a:p>
          <a:p>
            <a:r>
              <a:rPr lang="sv-SE" sz="900" dirty="0"/>
              <a:t>A0</a:t>
            </a:r>
          </a:p>
          <a:p>
            <a:r>
              <a:rPr lang="sv-SE" sz="900" dirty="0" err="1"/>
              <a:t>Nc</a:t>
            </a:r>
            <a:endParaRPr lang="sv-SE" sz="900" dirty="0"/>
          </a:p>
          <a:p>
            <a:r>
              <a:rPr lang="sv-SE" sz="900" dirty="0" err="1"/>
              <a:t>Nc</a:t>
            </a:r>
            <a:endParaRPr lang="sv-SE" sz="900" dirty="0"/>
          </a:p>
          <a:p>
            <a:r>
              <a:rPr lang="sv-SE" sz="900" dirty="0"/>
              <a:t>+A</a:t>
            </a:r>
          </a:p>
          <a:p>
            <a:r>
              <a:rPr lang="sv-SE" sz="900" dirty="0"/>
              <a:t>-A</a:t>
            </a:r>
          </a:p>
          <a:p>
            <a:r>
              <a:rPr lang="sv-SE" sz="1000" dirty="0"/>
              <a:t>+B</a:t>
            </a:r>
          </a:p>
          <a:p>
            <a:r>
              <a:rPr lang="sv-SE" sz="1000" dirty="0"/>
              <a:t>-B</a:t>
            </a:r>
          </a:p>
          <a:p>
            <a:r>
              <a:rPr lang="sv-SE" sz="1000" dirty="0" err="1"/>
              <a:t>PWMa</a:t>
            </a:r>
            <a:endParaRPr lang="sv-SE" sz="1000" dirty="0"/>
          </a:p>
          <a:p>
            <a:r>
              <a:rPr lang="sv-SE" sz="1000" dirty="0" err="1"/>
              <a:t>PWMb</a:t>
            </a:r>
            <a:endParaRPr lang="sv-SE" sz="1050" dirty="0"/>
          </a:p>
        </p:txBody>
      </p: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FE0CF1D-839E-1E63-1FFE-36AB44A63FE4}"/>
              </a:ext>
            </a:extLst>
          </p:cNvPr>
          <p:cNvCxnSpPr/>
          <p:nvPr/>
        </p:nvCxnSpPr>
        <p:spPr>
          <a:xfrm>
            <a:off x="7937500" y="1647825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44DAFF12-487B-C969-7567-B623ED1B2B18}"/>
              </a:ext>
            </a:extLst>
          </p:cNvPr>
          <p:cNvCxnSpPr/>
          <p:nvPr/>
        </p:nvCxnSpPr>
        <p:spPr>
          <a:xfrm>
            <a:off x="7937500" y="1755775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ak koppling 12">
            <a:extLst>
              <a:ext uri="{FF2B5EF4-FFF2-40B4-BE49-F238E27FC236}">
                <a16:creationId xmlns:a16="http://schemas.microsoft.com/office/drawing/2014/main" id="{084ECAF8-7B65-8C7C-FF2B-43C61E93E0AF}"/>
              </a:ext>
            </a:extLst>
          </p:cNvPr>
          <p:cNvCxnSpPr/>
          <p:nvPr/>
        </p:nvCxnSpPr>
        <p:spPr>
          <a:xfrm>
            <a:off x="7937500" y="1863725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Rak koppling 13">
            <a:extLst>
              <a:ext uri="{FF2B5EF4-FFF2-40B4-BE49-F238E27FC236}">
                <a16:creationId xmlns:a16="http://schemas.microsoft.com/office/drawing/2014/main" id="{FB036DA5-6A6B-6B8B-C781-5E956C2C3EC0}"/>
              </a:ext>
            </a:extLst>
          </p:cNvPr>
          <p:cNvCxnSpPr/>
          <p:nvPr/>
        </p:nvCxnSpPr>
        <p:spPr>
          <a:xfrm>
            <a:off x="7937500" y="1971675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E8FCF551-6D9C-593D-E71C-E18A5ED75302}"/>
              </a:ext>
            </a:extLst>
          </p:cNvPr>
          <p:cNvCxnSpPr/>
          <p:nvPr/>
        </p:nvCxnSpPr>
        <p:spPr>
          <a:xfrm>
            <a:off x="7937500" y="2787650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ak koppling 15">
            <a:extLst>
              <a:ext uri="{FF2B5EF4-FFF2-40B4-BE49-F238E27FC236}">
                <a16:creationId xmlns:a16="http://schemas.microsoft.com/office/drawing/2014/main" id="{FAAA3613-E08A-99A1-D2EC-FEA2EBA4D0E9}"/>
              </a:ext>
            </a:extLst>
          </p:cNvPr>
          <p:cNvCxnSpPr/>
          <p:nvPr/>
        </p:nvCxnSpPr>
        <p:spPr>
          <a:xfrm>
            <a:off x="7937500" y="2892425"/>
            <a:ext cx="1943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ruta 17">
            <a:extLst>
              <a:ext uri="{FF2B5EF4-FFF2-40B4-BE49-F238E27FC236}">
                <a16:creationId xmlns:a16="http://schemas.microsoft.com/office/drawing/2014/main" id="{5833AA6E-11C4-B94E-BD28-0A87EBB9CD1C}"/>
              </a:ext>
            </a:extLst>
          </p:cNvPr>
          <p:cNvSpPr txBox="1"/>
          <p:nvPr/>
        </p:nvSpPr>
        <p:spPr>
          <a:xfrm>
            <a:off x="9880600" y="2787650"/>
            <a:ext cx="958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/>
              <a:t>Relä 1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DBC170BA-F19E-F20F-08D5-FA1426B90766}"/>
              </a:ext>
            </a:extLst>
          </p:cNvPr>
          <p:cNvSpPr txBox="1"/>
          <p:nvPr/>
        </p:nvSpPr>
        <p:spPr>
          <a:xfrm>
            <a:off x="8365758" y="1876830"/>
            <a:ext cx="5686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/>
              <a:t>D8</a:t>
            </a:r>
          </a:p>
          <a:p>
            <a:endParaRPr lang="sv-SE" sz="1050" dirty="0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D51ACFA-F1C4-7347-4A5A-AA807209D472}"/>
              </a:ext>
            </a:extLst>
          </p:cNvPr>
          <p:cNvSpPr txBox="1"/>
          <p:nvPr/>
        </p:nvSpPr>
        <p:spPr>
          <a:xfrm>
            <a:off x="8365758" y="2268682"/>
            <a:ext cx="5686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/>
              <a:t>D5</a:t>
            </a:r>
          </a:p>
          <a:p>
            <a:r>
              <a:rPr lang="sv-SE" sz="700" dirty="0"/>
              <a:t>D4</a:t>
            </a:r>
          </a:p>
          <a:p>
            <a:r>
              <a:rPr lang="sv-SE" sz="700" dirty="0"/>
              <a:t>D3</a:t>
            </a:r>
          </a:p>
          <a:p>
            <a:r>
              <a:rPr lang="sv-SE" sz="700" dirty="0"/>
              <a:t>D2</a:t>
            </a:r>
          </a:p>
          <a:p>
            <a:r>
              <a:rPr lang="sv-SE" sz="700" dirty="0"/>
              <a:t>D1</a:t>
            </a:r>
          </a:p>
          <a:p>
            <a:r>
              <a:rPr lang="sv-SE" sz="700" dirty="0"/>
              <a:t>D0</a:t>
            </a:r>
          </a:p>
          <a:p>
            <a:endParaRPr lang="sv-SE" sz="1050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497F2D2F-9216-1B8A-956B-66575DC5AFFD}"/>
              </a:ext>
            </a:extLst>
          </p:cNvPr>
          <p:cNvSpPr txBox="1"/>
          <p:nvPr/>
        </p:nvSpPr>
        <p:spPr>
          <a:xfrm>
            <a:off x="8365758" y="1987431"/>
            <a:ext cx="56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/>
              <a:t>D7</a:t>
            </a:r>
          </a:p>
          <a:p>
            <a:r>
              <a:rPr lang="sv-SE" sz="700" dirty="0"/>
              <a:t>D6</a:t>
            </a:r>
            <a:endParaRPr lang="sv-SE" sz="1050" dirty="0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EDE79451-9F9F-5360-5D3C-C9BD6D69BDCB}"/>
              </a:ext>
            </a:extLst>
          </p:cNvPr>
          <p:cNvSpPr txBox="1"/>
          <p:nvPr/>
        </p:nvSpPr>
        <p:spPr>
          <a:xfrm>
            <a:off x="4835158" y="4137024"/>
            <a:ext cx="176249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solidFill>
                  <a:srgbClr val="FF0000"/>
                </a:solidFill>
              </a:rPr>
              <a:t>A0</a:t>
            </a:r>
          </a:p>
          <a:p>
            <a:r>
              <a:rPr lang="sv-SE" sz="900" dirty="0">
                <a:solidFill>
                  <a:srgbClr val="FF0000"/>
                </a:solidFill>
              </a:rPr>
              <a:t>A0</a:t>
            </a:r>
          </a:p>
          <a:p>
            <a:r>
              <a:rPr lang="sv-SE" sz="900" dirty="0">
                <a:solidFill>
                  <a:srgbClr val="FF0000"/>
                </a:solidFill>
              </a:rPr>
              <a:t>NC</a:t>
            </a:r>
          </a:p>
          <a:p>
            <a:r>
              <a:rPr lang="sv-SE" sz="900" dirty="0">
                <a:solidFill>
                  <a:srgbClr val="FF0000"/>
                </a:solidFill>
              </a:rPr>
              <a:t>NC</a:t>
            </a:r>
          </a:p>
          <a:p>
            <a:r>
              <a:rPr lang="sv-SE" sz="900" dirty="0">
                <a:solidFill>
                  <a:srgbClr val="FF0000"/>
                </a:solidFill>
              </a:rPr>
              <a:t>D5</a:t>
            </a:r>
          </a:p>
          <a:p>
            <a:r>
              <a:rPr lang="sv-SE" sz="900" dirty="0">
                <a:solidFill>
                  <a:srgbClr val="FF0000"/>
                </a:solidFill>
              </a:rPr>
              <a:t>D6</a:t>
            </a:r>
          </a:p>
          <a:p>
            <a:r>
              <a:rPr lang="sv-SE" sz="1000" dirty="0">
                <a:solidFill>
                  <a:srgbClr val="FF0000"/>
                </a:solidFill>
              </a:rPr>
              <a:t>D2</a:t>
            </a:r>
          </a:p>
          <a:p>
            <a:r>
              <a:rPr lang="sv-SE" sz="1000" dirty="0">
                <a:solidFill>
                  <a:srgbClr val="FF0000"/>
                </a:solidFill>
              </a:rPr>
              <a:t>D7</a:t>
            </a:r>
          </a:p>
          <a:p>
            <a:r>
              <a:rPr lang="sv-SE" sz="1000" dirty="0">
                <a:solidFill>
                  <a:srgbClr val="FF0000"/>
                </a:solidFill>
              </a:rPr>
              <a:t>D3</a:t>
            </a:r>
          </a:p>
          <a:p>
            <a:r>
              <a:rPr lang="sv-SE" sz="1000" dirty="0">
                <a:solidFill>
                  <a:srgbClr val="FF0000"/>
                </a:solidFill>
              </a:rPr>
              <a:t>D4</a:t>
            </a:r>
            <a:endParaRPr lang="sv-SE" sz="1050" dirty="0">
              <a:solidFill>
                <a:srgbClr val="FF0000"/>
              </a:solidFill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6FEE8F62-56BD-0CF5-E44C-C5AEB0BA8ADA}"/>
              </a:ext>
            </a:extLst>
          </p:cNvPr>
          <p:cNvSpPr txBox="1"/>
          <p:nvPr/>
        </p:nvSpPr>
        <p:spPr>
          <a:xfrm>
            <a:off x="9880600" y="1887403"/>
            <a:ext cx="958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/>
              <a:t>Relä 3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183EAB0-85D5-6CDE-18DD-AD85AA5C9DB6}"/>
              </a:ext>
            </a:extLst>
          </p:cNvPr>
          <p:cNvSpPr txBox="1"/>
          <p:nvPr/>
        </p:nvSpPr>
        <p:spPr>
          <a:xfrm>
            <a:off x="9880600" y="2687621"/>
            <a:ext cx="958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/>
              <a:t>Relä 2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403BCBE-FF1E-6B91-4D6D-DA5DA0382430}"/>
              </a:ext>
            </a:extLst>
          </p:cNvPr>
          <p:cNvSpPr txBox="1"/>
          <p:nvPr/>
        </p:nvSpPr>
        <p:spPr>
          <a:xfrm>
            <a:off x="4934927" y="2487566"/>
            <a:ext cx="958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/>
              <a:t>Relä 4</a:t>
            </a:r>
          </a:p>
        </p:txBody>
      </p:sp>
    </p:spTree>
    <p:extLst>
      <p:ext uri="{BB962C8B-B14F-4D97-AF65-F5344CB8AC3E}">
        <p14:creationId xmlns:p14="http://schemas.microsoft.com/office/powerpoint/2010/main" val="21686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68</Words>
  <Application>Microsoft Office PowerPoint</Application>
  <PresentationFormat>Bredbild</PresentationFormat>
  <Paragraphs>52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Peter Elestedt</dc:creator>
  <cp:lastModifiedBy>Peter Elestedt</cp:lastModifiedBy>
  <cp:revision>1</cp:revision>
  <dcterms:created xsi:type="dcterms:W3CDTF">2024-01-02T12:41:20Z</dcterms:created>
  <dcterms:modified xsi:type="dcterms:W3CDTF">2024-06-08T14:57:47Z</dcterms:modified>
</cp:coreProperties>
</file>