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EA6FE-8438-4A19-BA37-4FBC880EBCDA}" v="20" dt="2025-01-06T10:14:35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Elestedt" userId="d5b3dae013d8c231" providerId="LiveId" clId="{0FAEA6FE-8438-4A19-BA37-4FBC880EBCDA}"/>
    <pc:docChg chg="undo custSel modSld">
      <pc:chgData name="Peter Elestedt" userId="d5b3dae013d8c231" providerId="LiveId" clId="{0FAEA6FE-8438-4A19-BA37-4FBC880EBCDA}" dt="2025-01-06T10:14:39.023" v="213" actId="478"/>
      <pc:docMkLst>
        <pc:docMk/>
      </pc:docMkLst>
      <pc:sldChg chg="addSp delSp modSp mod">
        <pc:chgData name="Peter Elestedt" userId="d5b3dae013d8c231" providerId="LiveId" clId="{0FAEA6FE-8438-4A19-BA37-4FBC880EBCDA}" dt="2025-01-06T10:14:39.023" v="213" actId="478"/>
        <pc:sldMkLst>
          <pc:docMk/>
          <pc:sldMk cId="2713455579" sldId="256"/>
        </pc:sldMkLst>
        <pc:spChg chg="add mod">
          <ac:chgData name="Peter Elestedt" userId="d5b3dae013d8c231" providerId="LiveId" clId="{0FAEA6FE-8438-4A19-BA37-4FBC880EBCDA}" dt="2025-01-06T09:43:21.289" v="124" actId="1076"/>
          <ac:spMkLst>
            <pc:docMk/>
            <pc:sldMk cId="2713455579" sldId="256"/>
            <ac:spMk id="20" creationId="{A113B03D-4E3A-3BAF-97BE-C8AB28CEE773}"/>
          </ac:spMkLst>
        </pc:spChg>
        <pc:spChg chg="add mod">
          <ac:chgData name="Peter Elestedt" userId="d5b3dae013d8c231" providerId="LiveId" clId="{0FAEA6FE-8438-4A19-BA37-4FBC880EBCDA}" dt="2025-01-06T09:43:33.873" v="129" actId="1076"/>
          <ac:spMkLst>
            <pc:docMk/>
            <pc:sldMk cId="2713455579" sldId="256"/>
            <ac:spMk id="21" creationId="{5080D99F-477C-5879-9A57-C3CBC6C316C4}"/>
          </ac:spMkLst>
        </pc:spChg>
        <pc:spChg chg="mod">
          <ac:chgData name="Peter Elestedt" userId="d5b3dae013d8c231" providerId="LiveId" clId="{0FAEA6FE-8438-4A19-BA37-4FBC880EBCDA}" dt="2025-01-05T11:59:35.430" v="35" actId="20577"/>
          <ac:spMkLst>
            <pc:docMk/>
            <pc:sldMk cId="2713455579" sldId="256"/>
            <ac:spMk id="23" creationId="{00000000-0000-0000-0000-000000000000}"/>
          </ac:spMkLst>
        </pc:spChg>
        <pc:spChg chg="mod">
          <ac:chgData name="Peter Elestedt" userId="d5b3dae013d8c231" providerId="LiveId" clId="{0FAEA6FE-8438-4A19-BA37-4FBC880EBCDA}" dt="2025-01-05T11:59:49.597" v="55" actId="20577"/>
          <ac:spMkLst>
            <pc:docMk/>
            <pc:sldMk cId="2713455579" sldId="256"/>
            <ac:spMk id="24" creationId="{00000000-0000-0000-0000-000000000000}"/>
          </ac:spMkLst>
        </pc:spChg>
        <pc:spChg chg="mod">
          <ac:chgData name="Peter Elestedt" userId="d5b3dae013d8c231" providerId="LiveId" clId="{0FAEA6FE-8438-4A19-BA37-4FBC880EBCDA}" dt="2025-01-05T12:00:03.014" v="67" actId="20577"/>
          <ac:spMkLst>
            <pc:docMk/>
            <pc:sldMk cId="2713455579" sldId="256"/>
            <ac:spMk id="28" creationId="{00000000-0000-0000-0000-000000000000}"/>
          </ac:spMkLst>
        </pc:spChg>
        <pc:spChg chg="add del">
          <ac:chgData name="Peter Elestedt" userId="d5b3dae013d8c231" providerId="LiveId" clId="{0FAEA6FE-8438-4A19-BA37-4FBC880EBCDA}" dt="2025-01-06T09:47:27.083" v="150" actId="478"/>
          <ac:spMkLst>
            <pc:docMk/>
            <pc:sldMk cId="2713455579" sldId="256"/>
            <ac:spMk id="42" creationId="{D37509A2-FE3A-0E20-C6D7-7E850E30E948}"/>
          </ac:spMkLst>
        </pc:spChg>
        <pc:spChg chg="add mod">
          <ac:chgData name="Peter Elestedt" userId="d5b3dae013d8c231" providerId="LiveId" clId="{0FAEA6FE-8438-4A19-BA37-4FBC880EBCDA}" dt="2025-01-06T09:55:16.776" v="178" actId="108"/>
          <ac:spMkLst>
            <pc:docMk/>
            <pc:sldMk cId="2713455579" sldId="256"/>
            <ac:spMk id="43" creationId="{5BEDBAED-BB36-F94B-005D-2B0767DEEEA9}"/>
          </ac:spMkLst>
        </pc:spChg>
        <pc:spChg chg="add mod">
          <ac:chgData name="Peter Elestedt" userId="d5b3dae013d8c231" providerId="LiveId" clId="{0FAEA6FE-8438-4A19-BA37-4FBC880EBCDA}" dt="2025-01-06T09:49:46.627" v="156" actId="1582"/>
          <ac:spMkLst>
            <pc:docMk/>
            <pc:sldMk cId="2713455579" sldId="256"/>
            <ac:spMk id="45" creationId="{4ED1CA99-3AA0-B8B6-04B7-B24989AF0543}"/>
          </ac:spMkLst>
        </pc:spChg>
        <pc:spChg chg="add mod">
          <ac:chgData name="Peter Elestedt" userId="d5b3dae013d8c231" providerId="LiveId" clId="{0FAEA6FE-8438-4A19-BA37-4FBC880EBCDA}" dt="2025-01-06T09:50:17.586" v="158" actId="108"/>
          <ac:spMkLst>
            <pc:docMk/>
            <pc:sldMk cId="2713455579" sldId="256"/>
            <ac:spMk id="46" creationId="{59E42C3C-04CB-65A8-884E-4B4CEDA6433E}"/>
          </ac:spMkLst>
        </pc:spChg>
        <pc:spChg chg="add mod">
          <ac:chgData name="Peter Elestedt" userId="d5b3dae013d8c231" providerId="LiveId" clId="{0FAEA6FE-8438-4A19-BA37-4FBC880EBCDA}" dt="2025-01-06T09:57:45.301" v="183" actId="108"/>
          <ac:spMkLst>
            <pc:docMk/>
            <pc:sldMk cId="2713455579" sldId="256"/>
            <ac:spMk id="55" creationId="{2F9EAF7D-E331-3583-B114-03F6AD085AE4}"/>
          </ac:spMkLst>
        </pc:spChg>
        <pc:spChg chg="add mod">
          <ac:chgData name="Peter Elestedt" userId="d5b3dae013d8c231" providerId="LiveId" clId="{0FAEA6FE-8438-4A19-BA37-4FBC880EBCDA}" dt="2025-01-06T09:58:08.948" v="186" actId="14100"/>
          <ac:spMkLst>
            <pc:docMk/>
            <pc:sldMk cId="2713455579" sldId="256"/>
            <ac:spMk id="56" creationId="{20FB2CA0-54E2-3B55-CE3A-FC41FF8D7173}"/>
          </ac:spMkLst>
        </pc:spChg>
        <pc:spChg chg="add mod">
          <ac:chgData name="Peter Elestedt" userId="d5b3dae013d8c231" providerId="LiveId" clId="{0FAEA6FE-8438-4A19-BA37-4FBC880EBCDA}" dt="2025-01-06T09:58:55.829" v="188" actId="108"/>
          <ac:spMkLst>
            <pc:docMk/>
            <pc:sldMk cId="2713455579" sldId="256"/>
            <ac:spMk id="57" creationId="{7F4A10F0-A9AB-5F5F-3E9E-41CE9DFD2000}"/>
          </ac:spMkLst>
        </pc:spChg>
        <pc:spChg chg="add del">
          <ac:chgData name="Peter Elestedt" userId="d5b3dae013d8c231" providerId="LiveId" clId="{0FAEA6FE-8438-4A19-BA37-4FBC880EBCDA}" dt="2025-01-06T10:01:53.480" v="190" actId="478"/>
          <ac:spMkLst>
            <pc:docMk/>
            <pc:sldMk cId="2713455579" sldId="256"/>
            <ac:spMk id="58" creationId="{E307046A-1C98-0619-D66F-425940C19BFC}"/>
          </ac:spMkLst>
        </pc:spChg>
        <pc:spChg chg="add mod">
          <ac:chgData name="Peter Elestedt" userId="d5b3dae013d8c231" providerId="LiveId" clId="{0FAEA6FE-8438-4A19-BA37-4FBC880EBCDA}" dt="2025-01-06T10:02:57.557" v="193" actId="108"/>
          <ac:spMkLst>
            <pc:docMk/>
            <pc:sldMk cId="2713455579" sldId="256"/>
            <ac:spMk id="59" creationId="{CFAD1456-2D7F-7669-9619-ACCB85652147}"/>
          </ac:spMkLst>
        </pc:spChg>
        <pc:spChg chg="add mod">
          <ac:chgData name="Peter Elestedt" userId="d5b3dae013d8c231" providerId="LiveId" clId="{0FAEA6FE-8438-4A19-BA37-4FBC880EBCDA}" dt="2025-01-06T10:02:58.866" v="194" actId="108"/>
          <ac:spMkLst>
            <pc:docMk/>
            <pc:sldMk cId="2713455579" sldId="256"/>
            <ac:spMk id="60" creationId="{4D980B3E-2549-C3B3-4B58-07E42285288F}"/>
          </ac:spMkLst>
        </pc:spChg>
        <pc:spChg chg="add mod">
          <ac:chgData name="Peter Elestedt" userId="d5b3dae013d8c231" providerId="LiveId" clId="{0FAEA6FE-8438-4A19-BA37-4FBC880EBCDA}" dt="2025-01-06T10:04:13.815" v="199" actId="1076"/>
          <ac:spMkLst>
            <pc:docMk/>
            <pc:sldMk cId="2713455579" sldId="256"/>
            <ac:spMk id="61" creationId="{FBBC4F18-938B-354E-4E0F-D3383E2F73DC}"/>
          </ac:spMkLst>
        </pc:spChg>
        <pc:spChg chg="add mod">
          <ac:chgData name="Peter Elestedt" userId="d5b3dae013d8c231" providerId="LiveId" clId="{0FAEA6FE-8438-4A19-BA37-4FBC880EBCDA}" dt="2025-01-06T10:04:22.628" v="202" actId="20577"/>
          <ac:spMkLst>
            <pc:docMk/>
            <pc:sldMk cId="2713455579" sldId="256"/>
            <ac:spMk id="62" creationId="{D4789D9E-550A-7988-245C-FD70AA2DC5D0}"/>
          </ac:spMkLst>
        </pc:spChg>
        <pc:spChg chg="add mod">
          <ac:chgData name="Peter Elestedt" userId="d5b3dae013d8c231" providerId="LiveId" clId="{0FAEA6FE-8438-4A19-BA37-4FBC880EBCDA}" dt="2025-01-06T10:04:39.257" v="205" actId="20577"/>
          <ac:spMkLst>
            <pc:docMk/>
            <pc:sldMk cId="2713455579" sldId="256"/>
            <ac:spMk id="63" creationId="{1221AB8C-B6E3-572D-361B-A82C4212DC19}"/>
          </ac:spMkLst>
        </pc:spChg>
        <pc:spChg chg="add mod">
          <ac:chgData name="Peter Elestedt" userId="d5b3dae013d8c231" providerId="LiveId" clId="{0FAEA6FE-8438-4A19-BA37-4FBC880EBCDA}" dt="2025-01-06T10:04:57.832" v="208" actId="20577"/>
          <ac:spMkLst>
            <pc:docMk/>
            <pc:sldMk cId="2713455579" sldId="256"/>
            <ac:spMk id="64" creationId="{67CA6F38-CDDA-8692-30D4-ECA96F5BE1D4}"/>
          </ac:spMkLst>
        </pc:spChg>
        <pc:spChg chg="add mod">
          <ac:chgData name="Peter Elestedt" userId="d5b3dae013d8c231" providerId="LiveId" clId="{0FAEA6FE-8438-4A19-BA37-4FBC880EBCDA}" dt="2025-01-06T10:05:06.263" v="211" actId="20577"/>
          <ac:spMkLst>
            <pc:docMk/>
            <pc:sldMk cId="2713455579" sldId="256"/>
            <ac:spMk id="65" creationId="{FC7EC6E7-7A3A-9740-22AC-ACA7272C3A83}"/>
          </ac:spMkLst>
        </pc:spChg>
        <pc:picChg chg="add del mod">
          <ac:chgData name="Peter Elestedt" userId="d5b3dae013d8c231" providerId="LiveId" clId="{0FAEA6FE-8438-4A19-BA37-4FBC880EBCDA}" dt="2025-01-05T15:05:36.694" v="73" actId="478"/>
          <ac:picMkLst>
            <pc:docMk/>
            <pc:sldMk cId="2713455579" sldId="256"/>
            <ac:picMk id="3" creationId="{12BBBA1C-0A50-73C1-895F-479A662A84E2}"/>
          </ac:picMkLst>
        </pc:picChg>
        <pc:picChg chg="add del mod">
          <ac:chgData name="Peter Elestedt" userId="d5b3dae013d8c231" providerId="LiveId" clId="{0FAEA6FE-8438-4A19-BA37-4FBC880EBCDA}" dt="2025-01-05T15:17:09.947" v="81" actId="478"/>
          <ac:picMkLst>
            <pc:docMk/>
            <pc:sldMk cId="2713455579" sldId="256"/>
            <ac:picMk id="5" creationId="{33B07B94-A822-BE69-321C-2F7B3F5F0C72}"/>
          </ac:picMkLst>
        </pc:picChg>
        <pc:picChg chg="add mod">
          <ac:chgData name="Peter Elestedt" userId="d5b3dae013d8c231" providerId="LiveId" clId="{0FAEA6FE-8438-4A19-BA37-4FBC880EBCDA}" dt="2025-01-06T09:39:52.889" v="110" actId="1076"/>
          <ac:picMkLst>
            <pc:docMk/>
            <pc:sldMk cId="2713455579" sldId="256"/>
            <ac:picMk id="7" creationId="{790EAE86-6E48-7540-1391-0E53BD1269DD}"/>
          </ac:picMkLst>
        </pc:picChg>
        <pc:picChg chg="add mod">
          <ac:chgData name="Peter Elestedt" userId="d5b3dae013d8c231" providerId="LiveId" clId="{0FAEA6FE-8438-4A19-BA37-4FBC880EBCDA}" dt="2025-01-06T09:52:41.483" v="173" actId="1076"/>
          <ac:picMkLst>
            <pc:docMk/>
            <pc:sldMk cId="2713455579" sldId="256"/>
            <ac:picMk id="9" creationId="{BC2BB8AD-5E22-24D3-1AAB-CB8607FC8C0D}"/>
          </ac:picMkLst>
        </pc:picChg>
        <pc:picChg chg="add mod">
          <ac:chgData name="Peter Elestedt" userId="d5b3dae013d8c231" providerId="LiveId" clId="{0FAEA6FE-8438-4A19-BA37-4FBC880EBCDA}" dt="2025-01-06T09:39:58.133" v="113" actId="1076"/>
          <ac:picMkLst>
            <pc:docMk/>
            <pc:sldMk cId="2713455579" sldId="256"/>
            <ac:picMk id="11" creationId="{BDAACB0D-7A18-B66C-7937-9BD5821FDE12}"/>
          </ac:picMkLst>
        </pc:picChg>
        <pc:picChg chg="add mod">
          <ac:chgData name="Peter Elestedt" userId="d5b3dae013d8c231" providerId="LiveId" clId="{0FAEA6FE-8438-4A19-BA37-4FBC880EBCDA}" dt="2025-01-06T09:52:23.452" v="169" actId="1076"/>
          <ac:picMkLst>
            <pc:docMk/>
            <pc:sldMk cId="2713455579" sldId="256"/>
            <ac:picMk id="13" creationId="{F1A05420-9519-4543-B58E-3FD93CC63D25}"/>
          </ac:picMkLst>
        </pc:picChg>
        <pc:picChg chg="add del mod">
          <ac:chgData name="Peter Elestedt" userId="d5b3dae013d8c231" providerId="LiveId" clId="{0FAEA6FE-8438-4A19-BA37-4FBC880EBCDA}" dt="2025-01-05T15:28:04.316" v="99" actId="478"/>
          <ac:picMkLst>
            <pc:docMk/>
            <pc:sldMk cId="2713455579" sldId="256"/>
            <ac:picMk id="15" creationId="{2FBC1763-DBD6-9A7F-9946-1BF8F99B7286}"/>
          </ac:picMkLst>
        </pc:picChg>
        <pc:picChg chg="add mod">
          <ac:chgData name="Peter Elestedt" userId="d5b3dae013d8c231" providerId="LiveId" clId="{0FAEA6FE-8438-4A19-BA37-4FBC880EBCDA}" dt="2025-01-06T09:40:05.955" v="116" actId="1076"/>
          <ac:picMkLst>
            <pc:docMk/>
            <pc:sldMk cId="2713455579" sldId="256"/>
            <ac:picMk id="17" creationId="{18D72C8E-E3D3-7C09-253B-60F5F55C533A}"/>
          </ac:picMkLst>
        </pc:picChg>
        <pc:picChg chg="add mod">
          <ac:chgData name="Peter Elestedt" userId="d5b3dae013d8c231" providerId="LiveId" clId="{0FAEA6FE-8438-4A19-BA37-4FBC880EBCDA}" dt="2025-01-06T09:40:09.246" v="117" actId="1076"/>
          <ac:picMkLst>
            <pc:docMk/>
            <pc:sldMk cId="2713455579" sldId="256"/>
            <ac:picMk id="19" creationId="{D7971C15-0D1C-1A33-A44A-2562C78FC461}"/>
          </ac:picMkLst>
        </pc:picChg>
        <pc:cxnChg chg="add mod">
          <ac:chgData name="Peter Elestedt" userId="d5b3dae013d8c231" providerId="LiveId" clId="{0FAEA6FE-8438-4A19-BA37-4FBC880EBCDA}" dt="2025-01-06T10:14:35.141" v="212" actId="571"/>
          <ac:cxnSpMkLst>
            <pc:docMk/>
            <pc:sldMk cId="2713455579" sldId="256"/>
            <ac:cxnSpMk id="2" creationId="{C93B18C8-6B0B-23D2-D2DE-0023D59A2ED0}"/>
          </ac:cxnSpMkLst>
        </pc:cxnChg>
        <pc:cxnChg chg="add mod">
          <ac:chgData name="Peter Elestedt" userId="d5b3dae013d8c231" providerId="LiveId" clId="{0FAEA6FE-8438-4A19-BA37-4FBC880EBCDA}" dt="2025-01-06T09:44:29.373" v="136" actId="208"/>
          <ac:cxnSpMkLst>
            <pc:docMk/>
            <pc:sldMk cId="2713455579" sldId="256"/>
            <ac:cxnSpMk id="29" creationId="{E7290BB5-0FC3-A8B9-E9A2-367861C6DA33}"/>
          </ac:cxnSpMkLst>
        </pc:cxnChg>
        <pc:cxnChg chg="add mod">
          <ac:chgData name="Peter Elestedt" userId="d5b3dae013d8c231" providerId="LiveId" clId="{0FAEA6FE-8438-4A19-BA37-4FBC880EBCDA}" dt="2025-01-06T09:44:18.855" v="135" actId="208"/>
          <ac:cxnSpMkLst>
            <pc:docMk/>
            <pc:sldMk cId="2713455579" sldId="256"/>
            <ac:cxnSpMk id="30" creationId="{EB03726A-89E7-8813-C6C7-57896E50A56B}"/>
          </ac:cxnSpMkLst>
        </pc:cxnChg>
        <pc:cxnChg chg="add mod">
          <ac:chgData name="Peter Elestedt" userId="d5b3dae013d8c231" providerId="LiveId" clId="{0FAEA6FE-8438-4A19-BA37-4FBC880EBCDA}" dt="2025-01-06T09:45:16.182" v="139" actId="14100"/>
          <ac:cxnSpMkLst>
            <pc:docMk/>
            <pc:sldMk cId="2713455579" sldId="256"/>
            <ac:cxnSpMk id="31" creationId="{091E9A76-6AC7-E81A-EAFC-6D7EC881A02F}"/>
          </ac:cxnSpMkLst>
        </pc:cxnChg>
        <pc:cxnChg chg="add del mod">
          <ac:chgData name="Peter Elestedt" userId="d5b3dae013d8c231" providerId="LiveId" clId="{0FAEA6FE-8438-4A19-BA37-4FBC880EBCDA}" dt="2025-01-06T10:14:39.023" v="213" actId="478"/>
          <ac:cxnSpMkLst>
            <pc:docMk/>
            <pc:sldMk cId="2713455579" sldId="256"/>
            <ac:cxnSpMk id="34" creationId="{AF81F35E-801C-DDBC-4C3B-E57D972E1576}"/>
          </ac:cxnSpMkLst>
        </pc:cxnChg>
        <pc:cxnChg chg="add mod">
          <ac:chgData name="Peter Elestedt" userId="d5b3dae013d8c231" providerId="LiveId" clId="{0FAEA6FE-8438-4A19-BA37-4FBC880EBCDA}" dt="2025-01-06T09:45:49.514" v="145" actId="571"/>
          <ac:cxnSpMkLst>
            <pc:docMk/>
            <pc:sldMk cId="2713455579" sldId="256"/>
            <ac:cxnSpMk id="38" creationId="{E0F7038C-CF1E-5D54-551B-A5A6BE582005}"/>
          </ac:cxnSpMkLst>
        </pc:cxnChg>
        <pc:cxnChg chg="add mod">
          <ac:chgData name="Peter Elestedt" userId="d5b3dae013d8c231" providerId="LiveId" clId="{0FAEA6FE-8438-4A19-BA37-4FBC880EBCDA}" dt="2025-01-06T09:45:57.779" v="146" actId="571"/>
          <ac:cxnSpMkLst>
            <pc:docMk/>
            <pc:sldMk cId="2713455579" sldId="256"/>
            <ac:cxnSpMk id="39" creationId="{5DE9AC68-6615-5F08-6983-C36CBA7CDA28}"/>
          </ac:cxnSpMkLst>
        </pc:cxnChg>
        <pc:cxnChg chg="add del">
          <ac:chgData name="Peter Elestedt" userId="d5b3dae013d8c231" providerId="LiveId" clId="{0FAEA6FE-8438-4A19-BA37-4FBC880EBCDA}" dt="2025-01-06T09:47:10.470" v="148" actId="11529"/>
          <ac:cxnSpMkLst>
            <pc:docMk/>
            <pc:sldMk cId="2713455579" sldId="256"/>
            <ac:cxnSpMk id="41" creationId="{4F1D8009-DFA6-6418-14FC-8AED22E07913}"/>
          </ac:cxnSpMkLst>
        </pc:cxnChg>
        <pc:cxnChg chg="add mod">
          <ac:chgData name="Peter Elestedt" userId="d5b3dae013d8c231" providerId="LiveId" clId="{0FAEA6FE-8438-4A19-BA37-4FBC880EBCDA}" dt="2025-01-06T09:48:28.136" v="154" actId="571"/>
          <ac:cxnSpMkLst>
            <pc:docMk/>
            <pc:sldMk cId="2713455579" sldId="256"/>
            <ac:cxnSpMk id="44" creationId="{99850B60-32F8-D9C2-135A-B9FFE7B83B7D}"/>
          </ac:cxnSpMkLst>
        </pc:cxnChg>
        <pc:cxnChg chg="add mod">
          <ac:chgData name="Peter Elestedt" userId="d5b3dae013d8c231" providerId="LiveId" clId="{0FAEA6FE-8438-4A19-BA37-4FBC880EBCDA}" dt="2025-01-06T09:51:33.176" v="162" actId="208"/>
          <ac:cxnSpMkLst>
            <pc:docMk/>
            <pc:sldMk cId="2713455579" sldId="256"/>
            <ac:cxnSpMk id="47" creationId="{BC994737-B67B-AF35-3B77-98E264577559}"/>
          </ac:cxnSpMkLst>
        </pc:cxnChg>
        <pc:cxnChg chg="add mod">
          <ac:chgData name="Peter Elestedt" userId="d5b3dae013d8c231" providerId="LiveId" clId="{0FAEA6FE-8438-4A19-BA37-4FBC880EBCDA}" dt="2025-01-06T09:54:39.604" v="174" actId="14100"/>
          <ac:cxnSpMkLst>
            <pc:docMk/>
            <pc:sldMk cId="2713455579" sldId="256"/>
            <ac:cxnSpMk id="49" creationId="{F3206961-BF08-3210-37EA-AA2C66188E78}"/>
          </ac:cxnSpMkLst>
        </pc:cxnChg>
        <pc:cxnChg chg="add mod">
          <ac:chgData name="Peter Elestedt" userId="d5b3dae013d8c231" providerId="LiveId" clId="{0FAEA6FE-8438-4A19-BA37-4FBC880EBCDA}" dt="2025-01-06T09:54:50.479" v="177" actId="14100"/>
          <ac:cxnSpMkLst>
            <pc:docMk/>
            <pc:sldMk cId="2713455579" sldId="256"/>
            <ac:cxnSpMk id="52" creationId="{9D5FBB32-04F9-EDB0-137D-6763D1030C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47730" y="90152"/>
            <a:ext cx="6400800" cy="9697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7730" y="9144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 flipV="1">
            <a:off x="4627043" y="90152"/>
            <a:ext cx="7620" cy="82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083967" y="5838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Huvudtitel:</a:t>
            </a:r>
            <a:endParaRPr lang="en-GB" sz="8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94390" y="50366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Version:</a:t>
            </a:r>
            <a:endParaRPr lang="en-GB" sz="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949238" y="5036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Datum:</a:t>
            </a:r>
            <a:endParaRPr lang="en-GB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3968" y="473873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Undertitel:</a:t>
            </a:r>
            <a:endParaRPr lang="en-GB" sz="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94390" y="50227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Skapad av:</a:t>
            </a:r>
            <a:endParaRPr lang="en-GB" sz="800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 flipV="1">
            <a:off x="2123493" y="90152"/>
            <a:ext cx="7620" cy="824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3" idx="1"/>
          </p:cNvCxnSpPr>
          <p:nvPr userDrawn="1"/>
        </p:nvCxnSpPr>
        <p:spPr>
          <a:xfrm>
            <a:off x="347730" y="502276"/>
            <a:ext cx="4288864" cy="13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V="1">
            <a:off x="1012253" y="90152"/>
            <a:ext cx="0" cy="412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7730" y="9639300"/>
            <a:ext cx="640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992754" y="9606475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Sida      av     </a:t>
            </a:r>
            <a:endParaRPr lang="en-GB" sz="800" dirty="0"/>
          </a:p>
        </p:txBody>
      </p:sp>
      <p:cxnSp>
        <p:nvCxnSpPr>
          <p:cNvPr id="22" name="Straight Connector 21"/>
          <p:cNvCxnSpPr>
            <a:stCxn id="20" idx="1"/>
            <a:endCxn id="20" idx="1"/>
          </p:cNvCxnSpPr>
          <p:nvPr userDrawn="1"/>
        </p:nvCxnSpPr>
        <p:spPr>
          <a:xfrm>
            <a:off x="5992754" y="971419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41302" y="9639300"/>
            <a:ext cx="0" cy="148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294390" y="9606475"/>
            <a:ext cx="1611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Godkänd för konstruktion, datum:</a:t>
            </a:r>
            <a:endParaRPr lang="en-GB" sz="800"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4D7F5B7-9379-043F-EE5F-075F98C64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594" y="146272"/>
            <a:ext cx="2132506" cy="7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2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3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2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8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06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2236-7DBA-4CAA-8C10-36BBFB421A1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D1B6-DB85-43AB-A006-BCE0728B24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142227" y="167316"/>
            <a:ext cx="245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Vändskiva Näset C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6477" y="603669"/>
            <a:ext cx="248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Installationsritning</a:t>
            </a:r>
            <a:endParaRPr lang="en-GB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77663" y="201822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1.0</a:t>
            </a:r>
            <a:endParaRPr lang="en-GB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59027" y="199107"/>
            <a:ext cx="145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2025-01-05</a:t>
            </a:r>
            <a:endParaRPr lang="en-GB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87881" y="620922"/>
            <a:ext cx="2238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P Elestedt</a:t>
            </a:r>
            <a:endParaRPr lang="en-GB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EAE86-6E48-7540-1391-0E53BD12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20815" y="1379090"/>
            <a:ext cx="2587924" cy="2027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BB8AD-5E22-24D3-1AAB-CB8607FC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347" y="977660"/>
            <a:ext cx="1351494" cy="11887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AACB0D-7A18-B66C-7937-9BD5821F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645" y="3786162"/>
            <a:ext cx="1736513" cy="173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05420-9519-4543-B58E-3FD93CC63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58" y="8623300"/>
            <a:ext cx="1857555" cy="9463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D72C8E-E3D3-7C09-253B-60F5F55C5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394" y="5584166"/>
            <a:ext cx="1541251" cy="1208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971C15-0D1C-1A33-A44A-2562C78FC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1779" y="6936716"/>
            <a:ext cx="2971800" cy="171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13B03D-4E3A-3BAF-97BE-C8AB28CEE773}"/>
              </a:ext>
            </a:extLst>
          </p:cNvPr>
          <p:cNvSpPr txBox="1"/>
          <p:nvPr/>
        </p:nvSpPr>
        <p:spPr>
          <a:xfrm>
            <a:off x="971909" y="1190445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+12V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0D99F-477C-5879-9A57-C3CBC6C316C4}"/>
              </a:ext>
            </a:extLst>
          </p:cNvPr>
          <p:cNvSpPr txBox="1"/>
          <p:nvPr/>
        </p:nvSpPr>
        <p:spPr>
          <a:xfrm>
            <a:off x="511833" y="1190445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Gnd</a:t>
            </a:r>
            <a:endParaRPr lang="sv-SE" sz="11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290BB5-0FC3-A8B9-E9A2-367861C6DA33}"/>
              </a:ext>
            </a:extLst>
          </p:cNvPr>
          <p:cNvCxnSpPr>
            <a:stCxn id="21" idx="2"/>
          </p:cNvCxnSpPr>
          <p:nvPr/>
        </p:nvCxnSpPr>
        <p:spPr>
          <a:xfrm flipH="1">
            <a:off x="707366" y="1452055"/>
            <a:ext cx="15422" cy="7651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03726A-89E7-8813-C6C7-57896E50A56B}"/>
              </a:ext>
            </a:extLst>
          </p:cNvPr>
          <p:cNvCxnSpPr/>
          <p:nvPr/>
        </p:nvCxnSpPr>
        <p:spPr>
          <a:xfrm flipH="1">
            <a:off x="1184694" y="1452055"/>
            <a:ext cx="15422" cy="7651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1E9A76-6AC7-E81A-EAFC-6D7EC881A02F}"/>
              </a:ext>
            </a:extLst>
          </p:cNvPr>
          <p:cNvCxnSpPr>
            <a:cxnSpLocks/>
          </p:cNvCxnSpPr>
          <p:nvPr/>
        </p:nvCxnSpPr>
        <p:spPr>
          <a:xfrm flipH="1">
            <a:off x="724619" y="4330460"/>
            <a:ext cx="1679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F7038C-CF1E-5D54-551B-A5A6BE582005}"/>
              </a:ext>
            </a:extLst>
          </p:cNvPr>
          <p:cNvCxnSpPr>
            <a:cxnSpLocks/>
          </p:cNvCxnSpPr>
          <p:nvPr/>
        </p:nvCxnSpPr>
        <p:spPr>
          <a:xfrm flipH="1">
            <a:off x="724619" y="2748951"/>
            <a:ext cx="1679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E9AC68-6615-5F08-6983-C36CBA7CDA28}"/>
              </a:ext>
            </a:extLst>
          </p:cNvPr>
          <p:cNvCxnSpPr>
            <a:cxnSpLocks/>
          </p:cNvCxnSpPr>
          <p:nvPr/>
        </p:nvCxnSpPr>
        <p:spPr>
          <a:xfrm>
            <a:off x="1190445" y="2835215"/>
            <a:ext cx="12422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EDBAED-BB36-F94B-005D-2B0767DEEEA9}"/>
              </a:ext>
            </a:extLst>
          </p:cNvPr>
          <p:cNvSpPr/>
          <p:nvPr/>
        </p:nvSpPr>
        <p:spPr>
          <a:xfrm>
            <a:off x="1570008" y="2547668"/>
            <a:ext cx="914400" cy="3795623"/>
          </a:xfrm>
          <a:custGeom>
            <a:avLst/>
            <a:gdLst>
              <a:gd name="connsiteX0" fmla="*/ 851139 w 914400"/>
              <a:gd name="connsiteY0" fmla="*/ 0 h 3795623"/>
              <a:gd name="connsiteX1" fmla="*/ 0 w 914400"/>
              <a:gd name="connsiteY1" fmla="*/ 0 h 3795623"/>
              <a:gd name="connsiteX2" fmla="*/ 0 w 914400"/>
              <a:gd name="connsiteY2" fmla="*/ 3795623 h 3795623"/>
              <a:gd name="connsiteX3" fmla="*/ 914400 w 914400"/>
              <a:gd name="connsiteY3" fmla="*/ 3795623 h 3795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95623">
                <a:moveTo>
                  <a:pt x="851139" y="0"/>
                </a:moveTo>
                <a:lnTo>
                  <a:pt x="0" y="0"/>
                </a:lnTo>
                <a:lnTo>
                  <a:pt x="0" y="3795623"/>
                </a:lnTo>
                <a:lnTo>
                  <a:pt x="914400" y="3795623"/>
                </a:lnTo>
              </a:path>
            </a:pathLst>
          </a:cu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850B60-32F8-D9C2-135A-B9FFE7B83B7D}"/>
              </a:ext>
            </a:extLst>
          </p:cNvPr>
          <p:cNvCxnSpPr>
            <a:cxnSpLocks/>
          </p:cNvCxnSpPr>
          <p:nvPr/>
        </p:nvCxnSpPr>
        <p:spPr>
          <a:xfrm flipH="1">
            <a:off x="724619" y="6038490"/>
            <a:ext cx="16792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ED1CA99-3AA0-B8B6-04B7-B24989AF0543}"/>
              </a:ext>
            </a:extLst>
          </p:cNvPr>
          <p:cNvSpPr/>
          <p:nvPr/>
        </p:nvSpPr>
        <p:spPr>
          <a:xfrm>
            <a:off x="2702943" y="3715109"/>
            <a:ext cx="2237117" cy="4019910"/>
          </a:xfrm>
          <a:custGeom>
            <a:avLst/>
            <a:gdLst>
              <a:gd name="connsiteX0" fmla="*/ 0 w 2237117"/>
              <a:gd name="connsiteY0" fmla="*/ 235789 h 4019910"/>
              <a:gd name="connsiteX1" fmla="*/ 0 w 2237117"/>
              <a:gd name="connsiteY1" fmla="*/ 0 h 4019910"/>
              <a:gd name="connsiteX2" fmla="*/ 2237117 w 2237117"/>
              <a:gd name="connsiteY2" fmla="*/ 0 h 4019910"/>
              <a:gd name="connsiteX3" fmla="*/ 2237117 w 2237117"/>
              <a:gd name="connsiteY3" fmla="*/ 4019910 h 4019910"/>
              <a:gd name="connsiteX4" fmla="*/ 1690778 w 2237117"/>
              <a:gd name="connsiteY4" fmla="*/ 4019910 h 401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117" h="4019910">
                <a:moveTo>
                  <a:pt x="0" y="235789"/>
                </a:moveTo>
                <a:lnTo>
                  <a:pt x="0" y="0"/>
                </a:lnTo>
                <a:lnTo>
                  <a:pt x="2237117" y="0"/>
                </a:lnTo>
                <a:lnTo>
                  <a:pt x="2237117" y="4019910"/>
                </a:lnTo>
                <a:lnTo>
                  <a:pt x="1690778" y="401991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9E42C3C-04CB-65A8-884E-4B4CEDA6433E}"/>
              </a:ext>
            </a:extLst>
          </p:cNvPr>
          <p:cNvSpPr/>
          <p:nvPr/>
        </p:nvSpPr>
        <p:spPr>
          <a:xfrm>
            <a:off x="2909977" y="3772619"/>
            <a:ext cx="1823049" cy="3778370"/>
          </a:xfrm>
          <a:custGeom>
            <a:avLst/>
            <a:gdLst>
              <a:gd name="connsiteX0" fmla="*/ 0 w 1823049"/>
              <a:gd name="connsiteY0" fmla="*/ 184030 h 3778370"/>
              <a:gd name="connsiteX1" fmla="*/ 0 w 1823049"/>
              <a:gd name="connsiteY1" fmla="*/ 0 h 3778370"/>
              <a:gd name="connsiteX2" fmla="*/ 1823049 w 1823049"/>
              <a:gd name="connsiteY2" fmla="*/ 0 h 3778370"/>
              <a:gd name="connsiteX3" fmla="*/ 1823049 w 1823049"/>
              <a:gd name="connsiteY3" fmla="*/ 3778370 h 3778370"/>
              <a:gd name="connsiteX4" fmla="*/ 1506748 w 1823049"/>
              <a:gd name="connsiteY4" fmla="*/ 3778370 h 377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049" h="3778370">
                <a:moveTo>
                  <a:pt x="0" y="184030"/>
                </a:moveTo>
                <a:lnTo>
                  <a:pt x="0" y="0"/>
                </a:lnTo>
                <a:lnTo>
                  <a:pt x="1823049" y="0"/>
                </a:lnTo>
                <a:lnTo>
                  <a:pt x="1823049" y="3778370"/>
                </a:lnTo>
                <a:lnTo>
                  <a:pt x="1506748" y="377837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994737-B67B-AF35-3B77-98E264577559}"/>
              </a:ext>
            </a:extLst>
          </p:cNvPr>
          <p:cNvCxnSpPr>
            <a:cxnSpLocks/>
          </p:cNvCxnSpPr>
          <p:nvPr/>
        </p:nvCxnSpPr>
        <p:spPr>
          <a:xfrm flipH="1">
            <a:off x="724619" y="7913298"/>
            <a:ext cx="314576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206961-BF08-3210-37EA-AA2C66188E78}"/>
              </a:ext>
            </a:extLst>
          </p:cNvPr>
          <p:cNvCxnSpPr>
            <a:cxnSpLocks/>
          </p:cNvCxnSpPr>
          <p:nvPr/>
        </p:nvCxnSpPr>
        <p:spPr>
          <a:xfrm flipH="1">
            <a:off x="1547004" y="8062823"/>
            <a:ext cx="2323381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5FBB32-04F9-EDB0-137D-6763D1030C3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570008" y="6343291"/>
            <a:ext cx="0" cy="173103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F9EAF7D-E331-3583-B114-03F6AD085AE4}"/>
              </a:ext>
            </a:extLst>
          </p:cNvPr>
          <p:cNvSpPr/>
          <p:nvPr/>
        </p:nvSpPr>
        <p:spPr>
          <a:xfrm>
            <a:off x="4002657" y="3122762"/>
            <a:ext cx="1093515" cy="5101087"/>
          </a:xfrm>
          <a:custGeom>
            <a:avLst/>
            <a:gdLst>
              <a:gd name="connsiteX0" fmla="*/ 442822 w 1093515"/>
              <a:gd name="connsiteY0" fmla="*/ 5101087 h 5101087"/>
              <a:gd name="connsiteX1" fmla="*/ 1075426 w 1093515"/>
              <a:gd name="connsiteY1" fmla="*/ 5101087 h 5101087"/>
              <a:gd name="connsiteX2" fmla="*/ 1081177 w 1093515"/>
              <a:gd name="connsiteY2" fmla="*/ 4825042 h 5101087"/>
              <a:gd name="connsiteX3" fmla="*/ 1081177 w 1093515"/>
              <a:gd name="connsiteY3" fmla="*/ 0 h 5101087"/>
              <a:gd name="connsiteX4" fmla="*/ 0 w 1093515"/>
              <a:gd name="connsiteY4" fmla="*/ 0 h 510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15" h="5101087">
                <a:moveTo>
                  <a:pt x="442822" y="5101087"/>
                </a:moveTo>
                <a:lnTo>
                  <a:pt x="1075426" y="5101087"/>
                </a:lnTo>
                <a:cubicBezTo>
                  <a:pt x="1102155" y="4940717"/>
                  <a:pt x="1095006" y="5032474"/>
                  <a:pt x="1081177" y="4825042"/>
                </a:cubicBezTo>
                <a:lnTo>
                  <a:pt x="1081177" y="0"/>
                </a:ln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0FB2CA0-54E2-3B55-CE3A-FC41FF8D7173}"/>
              </a:ext>
            </a:extLst>
          </p:cNvPr>
          <p:cNvSpPr/>
          <p:nvPr/>
        </p:nvSpPr>
        <p:spPr>
          <a:xfrm>
            <a:off x="3933646" y="3203276"/>
            <a:ext cx="1316966" cy="5181599"/>
          </a:xfrm>
          <a:custGeom>
            <a:avLst/>
            <a:gdLst>
              <a:gd name="connsiteX0" fmla="*/ 442822 w 1093515"/>
              <a:gd name="connsiteY0" fmla="*/ 5101087 h 5101087"/>
              <a:gd name="connsiteX1" fmla="*/ 1075426 w 1093515"/>
              <a:gd name="connsiteY1" fmla="*/ 5101087 h 5101087"/>
              <a:gd name="connsiteX2" fmla="*/ 1081177 w 1093515"/>
              <a:gd name="connsiteY2" fmla="*/ 4825042 h 5101087"/>
              <a:gd name="connsiteX3" fmla="*/ 1081177 w 1093515"/>
              <a:gd name="connsiteY3" fmla="*/ 0 h 5101087"/>
              <a:gd name="connsiteX4" fmla="*/ 0 w 1093515"/>
              <a:gd name="connsiteY4" fmla="*/ 0 h 510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515" h="5101087">
                <a:moveTo>
                  <a:pt x="442822" y="5101087"/>
                </a:moveTo>
                <a:lnTo>
                  <a:pt x="1075426" y="5101087"/>
                </a:lnTo>
                <a:cubicBezTo>
                  <a:pt x="1102155" y="4940717"/>
                  <a:pt x="1095006" y="5032474"/>
                  <a:pt x="1081177" y="4825042"/>
                </a:cubicBezTo>
                <a:lnTo>
                  <a:pt x="1081177" y="0"/>
                </a:lnTo>
                <a:lnTo>
                  <a:pt x="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F4A10F0-A9AB-5F5F-3E9E-41CE9DFD2000}"/>
              </a:ext>
            </a:extLst>
          </p:cNvPr>
          <p:cNvSpPr/>
          <p:nvPr/>
        </p:nvSpPr>
        <p:spPr>
          <a:xfrm>
            <a:off x="2449902" y="2921479"/>
            <a:ext cx="2904226" cy="3266536"/>
          </a:xfrm>
          <a:custGeom>
            <a:avLst/>
            <a:gdLst>
              <a:gd name="connsiteX0" fmla="*/ 0 w 2904226"/>
              <a:gd name="connsiteY0" fmla="*/ 3266536 h 3266536"/>
              <a:gd name="connsiteX1" fmla="*/ 2904226 w 2904226"/>
              <a:gd name="connsiteY1" fmla="*/ 3266536 h 3266536"/>
              <a:gd name="connsiteX2" fmla="*/ 2904226 w 2904226"/>
              <a:gd name="connsiteY2" fmla="*/ 0 h 3266536"/>
              <a:gd name="connsiteX3" fmla="*/ 1552755 w 2904226"/>
              <a:gd name="connsiteY3" fmla="*/ 0 h 32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226" h="3266536">
                <a:moveTo>
                  <a:pt x="0" y="3266536"/>
                </a:moveTo>
                <a:lnTo>
                  <a:pt x="2904226" y="3266536"/>
                </a:lnTo>
                <a:lnTo>
                  <a:pt x="2904226" y="0"/>
                </a:lnTo>
                <a:lnTo>
                  <a:pt x="1552755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AD1456-2D7F-7669-9619-ACCB85652147}"/>
              </a:ext>
            </a:extLst>
          </p:cNvPr>
          <p:cNvSpPr/>
          <p:nvPr/>
        </p:nvSpPr>
        <p:spPr>
          <a:xfrm>
            <a:off x="2375140" y="2691442"/>
            <a:ext cx="3122762" cy="2122098"/>
          </a:xfrm>
          <a:custGeom>
            <a:avLst/>
            <a:gdLst>
              <a:gd name="connsiteX0" fmla="*/ 0 w 3122762"/>
              <a:gd name="connsiteY0" fmla="*/ 2122098 h 2122098"/>
              <a:gd name="connsiteX1" fmla="*/ 3122762 w 3122762"/>
              <a:gd name="connsiteY1" fmla="*/ 2122098 h 2122098"/>
              <a:gd name="connsiteX2" fmla="*/ 3122762 w 3122762"/>
              <a:gd name="connsiteY2" fmla="*/ 0 h 2122098"/>
              <a:gd name="connsiteX3" fmla="*/ 1621766 w 3122762"/>
              <a:gd name="connsiteY3" fmla="*/ 0 h 212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2762" h="2122098">
                <a:moveTo>
                  <a:pt x="0" y="2122098"/>
                </a:moveTo>
                <a:lnTo>
                  <a:pt x="3122762" y="2122098"/>
                </a:lnTo>
                <a:lnTo>
                  <a:pt x="3122762" y="0"/>
                </a:lnTo>
                <a:lnTo>
                  <a:pt x="1621766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D980B3E-2549-C3B3-4B58-07E42285288F}"/>
              </a:ext>
            </a:extLst>
          </p:cNvPr>
          <p:cNvSpPr/>
          <p:nvPr/>
        </p:nvSpPr>
        <p:spPr>
          <a:xfrm>
            <a:off x="2369389" y="2582174"/>
            <a:ext cx="3301041" cy="2334883"/>
          </a:xfrm>
          <a:custGeom>
            <a:avLst/>
            <a:gdLst>
              <a:gd name="connsiteX0" fmla="*/ 0 w 3301041"/>
              <a:gd name="connsiteY0" fmla="*/ 2334883 h 2334883"/>
              <a:gd name="connsiteX1" fmla="*/ 3301041 w 3301041"/>
              <a:gd name="connsiteY1" fmla="*/ 2334883 h 2334883"/>
              <a:gd name="connsiteX2" fmla="*/ 3301041 w 3301041"/>
              <a:gd name="connsiteY2" fmla="*/ 0 h 2334883"/>
              <a:gd name="connsiteX3" fmla="*/ 1759788 w 3301041"/>
              <a:gd name="connsiteY3" fmla="*/ 0 h 233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1041" h="2334883">
                <a:moveTo>
                  <a:pt x="0" y="2334883"/>
                </a:moveTo>
                <a:lnTo>
                  <a:pt x="3301041" y="2334883"/>
                </a:lnTo>
                <a:lnTo>
                  <a:pt x="3301041" y="0"/>
                </a:lnTo>
                <a:lnTo>
                  <a:pt x="1759788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BC4F18-938B-354E-4E0F-D3383E2F73DC}"/>
              </a:ext>
            </a:extLst>
          </p:cNvPr>
          <p:cNvSpPr txBox="1"/>
          <p:nvPr/>
        </p:nvSpPr>
        <p:spPr>
          <a:xfrm>
            <a:off x="5618672" y="244990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D7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789D9E-550A-7988-245C-FD70AA2DC5D0}"/>
              </a:ext>
            </a:extLst>
          </p:cNvPr>
          <p:cNvSpPr txBox="1"/>
          <p:nvPr/>
        </p:nvSpPr>
        <p:spPr>
          <a:xfrm>
            <a:off x="5618672" y="2576423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D6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1AB8C-B6E3-572D-361B-A82C4212DC19}"/>
              </a:ext>
            </a:extLst>
          </p:cNvPr>
          <p:cNvSpPr txBox="1"/>
          <p:nvPr/>
        </p:nvSpPr>
        <p:spPr>
          <a:xfrm>
            <a:off x="5135593" y="2725948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D4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CA6F38-CDDA-8692-30D4-ECA96F5BE1D4}"/>
              </a:ext>
            </a:extLst>
          </p:cNvPr>
          <p:cNvSpPr txBox="1"/>
          <p:nvPr/>
        </p:nvSpPr>
        <p:spPr>
          <a:xfrm>
            <a:off x="4865299" y="292148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D2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7EC6E7-7A3A-9740-22AC-ACA7272C3A83}"/>
              </a:ext>
            </a:extLst>
          </p:cNvPr>
          <p:cNvSpPr txBox="1"/>
          <p:nvPr/>
        </p:nvSpPr>
        <p:spPr>
          <a:xfrm>
            <a:off x="5066582" y="3001993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D1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93B18C8-6B0B-23D2-D2DE-0023D59A2ED0}"/>
              </a:ext>
            </a:extLst>
          </p:cNvPr>
          <p:cNvCxnSpPr>
            <a:cxnSpLocks/>
          </p:cNvCxnSpPr>
          <p:nvPr/>
        </p:nvCxnSpPr>
        <p:spPr>
          <a:xfrm>
            <a:off x="1190445" y="4135418"/>
            <a:ext cx="12422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5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1651" y="9610725"/>
            <a:ext cx="704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2017-05-17</a:t>
            </a:r>
            <a:endParaRPr lang="en-GB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6179343" y="9610725"/>
            <a:ext cx="28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02</a:t>
            </a:r>
            <a:endParaRPr lang="en-GB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6424612" y="9610725"/>
            <a:ext cx="28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03559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1" cy="381000"/>
          </a:xfrm>
        </p:spPr>
        <p:txBody>
          <a:bodyPr>
            <a:normAutofit/>
          </a:bodyPr>
          <a:lstStyle/>
          <a:p>
            <a:pPr algn="ctr"/>
            <a:r>
              <a:rPr lang="sv-SE" sz="1400" b="1" u="sng" dirty="0"/>
              <a:t>SYMBOLBIBLIOTEK</a:t>
            </a:r>
            <a:endParaRPr lang="en-GB" sz="1100" b="1" u="sng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6600" y="593725"/>
            <a:ext cx="419101" cy="192881"/>
            <a:chOff x="2486025" y="2436019"/>
            <a:chExt cx="419101" cy="192881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2600325" y="2460625"/>
              <a:ext cx="190500" cy="14605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2486025" y="2533650"/>
              <a:ext cx="4191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768600" y="2436019"/>
              <a:ext cx="0" cy="190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65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</TotalTime>
  <Words>20</Words>
  <Application>Microsoft Office PowerPoint</Application>
  <PresentationFormat>A4 Paper (210x297 mm)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SYMBOLBIBLIOTEK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Elestedt</dc:creator>
  <cp:lastModifiedBy>Peter Elestedt</cp:lastModifiedBy>
  <cp:revision>7</cp:revision>
  <cp:lastPrinted>2017-05-17T08:08:11Z</cp:lastPrinted>
  <dcterms:created xsi:type="dcterms:W3CDTF">2017-05-17T07:39:46Z</dcterms:created>
  <dcterms:modified xsi:type="dcterms:W3CDTF">2025-01-06T10:14:45Z</dcterms:modified>
</cp:coreProperties>
</file>