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5"/>
  </p:notesMasterIdLst>
  <p:sldIdLst>
    <p:sldId id="308" r:id="rId2"/>
    <p:sldId id="318" r:id="rId3"/>
    <p:sldId id="309" r:id="rId4"/>
  </p:sldIdLst>
  <p:sldSz cx="9906000" cy="6858000" type="A4"/>
  <p:notesSz cx="9926638" cy="67976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98" userDrawn="1">
          <p15:clr>
            <a:srgbClr val="A4A3A4"/>
          </p15:clr>
        </p15:guide>
        <p15:guide id="3" pos="2111" userDrawn="1">
          <p15:clr>
            <a:srgbClr val="A4A3A4"/>
          </p15:clr>
        </p15:guide>
        <p15:guide id="4" pos="481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ter Elestedt" initials="PE" lastIdx="1" clrIdx="0">
    <p:extLst>
      <p:ext uri="{19B8F6BF-5375-455C-9EA6-DF929625EA0E}">
        <p15:presenceInfo xmlns:p15="http://schemas.microsoft.com/office/powerpoint/2012/main" userId="d5b3dae013d8c23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4C0F"/>
    <a:srgbClr val="0000FF"/>
    <a:srgbClr val="158E8E"/>
    <a:srgbClr val="B709A2"/>
    <a:srgbClr val="FF99FF"/>
    <a:srgbClr val="FF0000"/>
    <a:srgbClr val="FFFFE1"/>
    <a:srgbClr val="F8F8F8"/>
    <a:srgbClr val="B6B188"/>
    <a:srgbClr val="A9D1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95" autoAdjust="0"/>
    <p:restoredTop sz="96866" autoAdjust="0"/>
  </p:normalViewPr>
  <p:slideViewPr>
    <p:cSldViewPr snapToGrid="0" showGuides="1">
      <p:cViewPr>
        <p:scale>
          <a:sx n="400" d="100"/>
          <a:sy n="400" d="100"/>
        </p:scale>
        <p:origin x="-7820" y="-2216"/>
      </p:cViewPr>
      <p:guideLst>
        <p:guide orient="horz" pos="2498"/>
        <p:guide pos="2111"/>
        <p:guide pos="481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11" Type="http://schemas.microsoft.com/office/2016/11/relationships/changesInfo" Target="changesInfos/changesInfo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er Elestedt" userId="d5b3dae013d8c231" providerId="LiveId" clId="{D138C028-1592-45E9-8098-F7BD04D7D0D2}"/>
    <pc:docChg chg="custSel delSld modSld">
      <pc:chgData name="Peter Elestedt" userId="d5b3dae013d8c231" providerId="LiveId" clId="{D138C028-1592-45E9-8098-F7BD04D7D0D2}" dt="2024-11-27T09:30:04.401" v="7"/>
      <pc:docMkLst>
        <pc:docMk/>
      </pc:docMkLst>
      <pc:sldChg chg="addSp">
        <pc:chgData name="Peter Elestedt" userId="d5b3dae013d8c231" providerId="LiveId" clId="{D138C028-1592-45E9-8098-F7BD04D7D0D2}" dt="2024-11-27T09:30:04.401" v="7"/>
        <pc:sldMkLst>
          <pc:docMk/>
          <pc:sldMk cId="749499925" sldId="308"/>
        </pc:sldMkLst>
        <pc:picChg chg="add">
          <ac:chgData name="Peter Elestedt" userId="d5b3dae013d8c231" providerId="LiveId" clId="{D138C028-1592-45E9-8098-F7BD04D7D0D2}" dt="2024-11-27T09:30:04.401" v="7"/>
          <ac:picMkLst>
            <pc:docMk/>
            <pc:sldMk cId="749499925" sldId="308"/>
            <ac:picMk id="4" creationId="{E2AD4112-A97B-03AE-688E-24BD456BD218}"/>
          </ac:picMkLst>
        </pc:picChg>
      </pc:sldChg>
      <pc:sldChg chg="delSp modSp mod">
        <pc:chgData name="Peter Elestedt" userId="d5b3dae013d8c231" providerId="LiveId" clId="{D138C028-1592-45E9-8098-F7BD04D7D0D2}" dt="2024-11-26T08:02:48.746" v="6" actId="478"/>
        <pc:sldMkLst>
          <pc:docMk/>
          <pc:sldMk cId="361444070" sldId="309"/>
        </pc:sldMkLst>
      </pc:sldChg>
      <pc:sldChg chg="del">
        <pc:chgData name="Peter Elestedt" userId="d5b3dae013d8c231" providerId="LiveId" clId="{D138C028-1592-45E9-8098-F7BD04D7D0D2}" dt="2024-11-26T08:02:21.311" v="1" actId="47"/>
        <pc:sldMkLst>
          <pc:docMk/>
          <pc:sldMk cId="1705126071" sldId="310"/>
        </pc:sldMkLst>
      </pc:sldChg>
      <pc:sldChg chg="del">
        <pc:chgData name="Peter Elestedt" userId="d5b3dae013d8c231" providerId="LiveId" clId="{D138C028-1592-45E9-8098-F7BD04D7D0D2}" dt="2024-11-26T08:02:20.154" v="0" actId="47"/>
        <pc:sldMkLst>
          <pc:docMk/>
          <pc:sldMk cId="4221994281" sldId="311"/>
        </pc:sldMkLst>
      </pc:sldChg>
      <pc:sldChg chg="del">
        <pc:chgData name="Peter Elestedt" userId="d5b3dae013d8c231" providerId="LiveId" clId="{D138C028-1592-45E9-8098-F7BD04D7D0D2}" dt="2024-11-26T08:02:22.363" v="2" actId="47"/>
        <pc:sldMkLst>
          <pc:docMk/>
          <pc:sldMk cId="450211257" sldId="317"/>
        </pc:sldMkLst>
      </pc:sldChg>
    </pc:docChg>
  </pc:docChgLst>
  <pc:docChgLst>
    <pc:chgData name="Peter Elestedt" userId="d5b3dae013d8c231" providerId="LiveId" clId="{6280539F-FCE7-4236-A40A-1BD69FFF4B59}"/>
    <pc:docChg chg="modSld">
      <pc:chgData name="Peter Elestedt" userId="d5b3dae013d8c231" providerId="LiveId" clId="{6280539F-FCE7-4236-A40A-1BD69FFF4B59}" dt="2025-01-15T15:33:00.003" v="2" actId="1076"/>
      <pc:docMkLst>
        <pc:docMk/>
      </pc:docMkLst>
      <pc:sldChg chg="modSp mod">
        <pc:chgData name="Peter Elestedt" userId="d5b3dae013d8c231" providerId="LiveId" clId="{6280539F-FCE7-4236-A40A-1BD69FFF4B59}" dt="2025-01-15T15:33:00.003" v="2" actId="1076"/>
        <pc:sldMkLst>
          <pc:docMk/>
          <pc:sldMk cId="749499925" sldId="308"/>
        </pc:sldMkLst>
        <pc:spChg chg="mod">
          <ac:chgData name="Peter Elestedt" userId="d5b3dae013d8c231" providerId="LiveId" clId="{6280539F-FCE7-4236-A40A-1BD69FFF4B59}" dt="2025-01-15T15:33:00.003" v="2" actId="1076"/>
          <ac:spMkLst>
            <pc:docMk/>
            <pc:sldMk cId="749499925" sldId="308"/>
            <ac:spMk id="10" creationId="{F16CE828-2B08-4483-ABE0-4EAB60CCF2D5}"/>
          </ac:spMkLst>
        </pc:spChg>
        <pc:spChg chg="mod">
          <ac:chgData name="Peter Elestedt" userId="d5b3dae013d8c231" providerId="LiveId" clId="{6280539F-FCE7-4236-A40A-1BD69FFF4B59}" dt="2025-01-15T15:32:54.857" v="1" actId="1076"/>
          <ac:spMkLst>
            <pc:docMk/>
            <pc:sldMk cId="749499925" sldId="308"/>
            <ac:spMk id="11" creationId="{C3E65E5D-30E4-4A07-8ABC-EA73133223C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2522358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5622925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2522358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017A37D-0151-4AD6-B0A6-0FE7C4CDFEE9}" type="datetimeFigureOut">
              <a:rPr lang="sv-SE"/>
              <a:pPr>
                <a:defRPr/>
              </a:pPr>
              <a:t>2025-01-15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3306763" y="849313"/>
            <a:ext cx="3313112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sv-SE" noProof="0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992188" y="3271838"/>
            <a:ext cx="7942262" cy="2676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6456363"/>
            <a:ext cx="4302125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2522358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5622925" y="6456363"/>
            <a:ext cx="4302125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2522358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1FACE40-5444-4A21-84F9-583FD6B1AE63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005593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383" kern="1200">
        <a:solidFill>
          <a:schemeClr val="tx1"/>
        </a:solidFill>
        <a:latin typeface="+mn-lt"/>
        <a:ea typeface="+mn-ea"/>
        <a:cs typeface="+mn-cs"/>
      </a:defRPr>
    </a:lvl1pPr>
    <a:lvl2pPr marL="145801" algn="l" rtl="0" eaLnBrk="0" fontAlgn="base" hangingPunct="0">
      <a:spcBef>
        <a:spcPct val="30000"/>
      </a:spcBef>
      <a:spcAft>
        <a:spcPct val="0"/>
      </a:spcAft>
      <a:defRPr sz="383" kern="1200">
        <a:solidFill>
          <a:schemeClr val="tx1"/>
        </a:solidFill>
        <a:latin typeface="+mn-lt"/>
        <a:ea typeface="+mn-ea"/>
        <a:cs typeface="+mn-cs"/>
      </a:defRPr>
    </a:lvl2pPr>
    <a:lvl3pPr marL="291602" algn="l" rtl="0" eaLnBrk="0" fontAlgn="base" hangingPunct="0">
      <a:spcBef>
        <a:spcPct val="30000"/>
      </a:spcBef>
      <a:spcAft>
        <a:spcPct val="0"/>
      </a:spcAft>
      <a:defRPr sz="383" kern="1200">
        <a:solidFill>
          <a:schemeClr val="tx1"/>
        </a:solidFill>
        <a:latin typeface="+mn-lt"/>
        <a:ea typeface="+mn-ea"/>
        <a:cs typeface="+mn-cs"/>
      </a:defRPr>
    </a:lvl3pPr>
    <a:lvl4pPr marL="437403" algn="l" rtl="0" eaLnBrk="0" fontAlgn="base" hangingPunct="0">
      <a:spcBef>
        <a:spcPct val="30000"/>
      </a:spcBef>
      <a:spcAft>
        <a:spcPct val="0"/>
      </a:spcAft>
      <a:defRPr sz="383" kern="1200">
        <a:solidFill>
          <a:schemeClr val="tx1"/>
        </a:solidFill>
        <a:latin typeface="+mn-lt"/>
        <a:ea typeface="+mn-ea"/>
        <a:cs typeface="+mn-cs"/>
      </a:defRPr>
    </a:lvl4pPr>
    <a:lvl5pPr marL="583204" algn="l" rtl="0" eaLnBrk="0" fontAlgn="base" hangingPunct="0">
      <a:spcBef>
        <a:spcPct val="30000"/>
      </a:spcBef>
      <a:spcAft>
        <a:spcPct val="0"/>
      </a:spcAft>
      <a:defRPr sz="383" kern="1200">
        <a:solidFill>
          <a:schemeClr val="tx1"/>
        </a:solidFill>
        <a:latin typeface="+mn-lt"/>
        <a:ea typeface="+mn-ea"/>
        <a:cs typeface="+mn-cs"/>
      </a:defRPr>
    </a:lvl5pPr>
    <a:lvl6pPr marL="729005" algn="l" defTabSz="291602" rtl="0" eaLnBrk="1" latinLnBrk="0" hangingPunct="1">
      <a:defRPr sz="383" kern="1200">
        <a:solidFill>
          <a:schemeClr val="tx1"/>
        </a:solidFill>
        <a:latin typeface="+mn-lt"/>
        <a:ea typeface="+mn-ea"/>
        <a:cs typeface="+mn-cs"/>
      </a:defRPr>
    </a:lvl6pPr>
    <a:lvl7pPr marL="874806" algn="l" defTabSz="291602" rtl="0" eaLnBrk="1" latinLnBrk="0" hangingPunct="1">
      <a:defRPr sz="383" kern="1200">
        <a:solidFill>
          <a:schemeClr val="tx1"/>
        </a:solidFill>
        <a:latin typeface="+mn-lt"/>
        <a:ea typeface="+mn-ea"/>
        <a:cs typeface="+mn-cs"/>
      </a:defRPr>
    </a:lvl7pPr>
    <a:lvl8pPr marL="1020608" algn="l" defTabSz="291602" rtl="0" eaLnBrk="1" latinLnBrk="0" hangingPunct="1">
      <a:defRPr sz="383" kern="1200">
        <a:solidFill>
          <a:schemeClr val="tx1"/>
        </a:solidFill>
        <a:latin typeface="+mn-lt"/>
        <a:ea typeface="+mn-ea"/>
        <a:cs typeface="+mn-cs"/>
      </a:defRPr>
    </a:lvl8pPr>
    <a:lvl9pPr marL="1166409" algn="l" defTabSz="291602" rtl="0" eaLnBrk="1" latinLnBrk="0" hangingPunct="1">
      <a:defRPr sz="38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AE76C19-2A75-494B-93E9-B865704646C9}" type="datetimeFigureOut">
              <a:rPr lang="sv-SE" smtClean="0"/>
              <a:pPr>
                <a:defRPr/>
              </a:pPr>
              <a:t>2025-01-15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E79E78-10A4-4A1E-8B0B-C32712745BC6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71645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9DE86E-9684-42B7-9388-811030DA6B98}" type="datetimeFigureOut">
              <a:rPr lang="sv-SE" smtClean="0"/>
              <a:pPr>
                <a:defRPr/>
              </a:pPr>
              <a:t>2025-01-15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BFA045-0523-4A1A-BF1D-25567BA4BEB2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96221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B78DEF1-36A2-4344-AFBA-F13029B478E4}" type="datetimeFigureOut">
              <a:rPr lang="sv-SE" smtClean="0"/>
              <a:pPr>
                <a:defRPr/>
              </a:pPr>
              <a:t>2025-01-15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214435-103A-4051-80C5-3345A295866F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95705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2DE4AB1-814C-4BF3-8ED1-D33003305FA9}" type="datetimeFigureOut">
              <a:rPr lang="sv-SE" smtClean="0"/>
              <a:pPr>
                <a:defRPr/>
              </a:pPr>
              <a:t>2025-01-15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90F122-A014-47C5-99ED-C5AA5F5A205D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88096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F23AC2-7854-42A2-ADF6-5CDF02E9F39B}" type="datetimeFigureOut">
              <a:rPr lang="sv-SE" smtClean="0"/>
              <a:pPr>
                <a:defRPr/>
              </a:pPr>
              <a:t>2025-01-15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3D399A-A4F9-45E3-8471-2EC3AA7B86FF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71551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CEBD1A2-4D43-4D2E-A7E5-FE06E4E54DF1}" type="datetimeFigureOut">
              <a:rPr lang="sv-SE" smtClean="0"/>
              <a:pPr>
                <a:defRPr/>
              </a:pPr>
              <a:t>2025-01-15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4A158D-9175-434F-AB6C-906EBB33A900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8341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0B504F9-3C57-4E22-8D5E-911AB90D982F}" type="datetimeFigureOut">
              <a:rPr lang="sv-SE" smtClean="0"/>
              <a:pPr>
                <a:defRPr/>
              </a:pPr>
              <a:t>2025-01-15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578C93-8CE8-49E5-B780-B544A2D4A32E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42160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3282761-8F59-4A8D-B4FF-D2B0850E827E}" type="datetimeFigureOut">
              <a:rPr lang="sv-SE" smtClean="0"/>
              <a:pPr>
                <a:defRPr/>
              </a:pPr>
              <a:t>2025-01-15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04C7C3-1866-49BB-BF57-9565C1A391E6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12237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ECEB13-0D50-42EF-AE95-95BC2A835CB3}" type="datetimeFigureOut">
              <a:rPr lang="sv-SE" smtClean="0"/>
              <a:pPr>
                <a:defRPr/>
              </a:pPr>
              <a:t>2025-01-15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D32245-1483-45A9-8D10-CE08C9AACE81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01287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CEBD1A2-4D43-4D2E-A7E5-FE06E4E54DF1}" type="datetimeFigureOut">
              <a:rPr lang="sv-SE" smtClean="0"/>
              <a:pPr>
                <a:defRPr/>
              </a:pPr>
              <a:t>2025-01-15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4A158D-9175-434F-AB6C-906EBB33A900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97469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93F7F63-F6E9-4C01-823F-2F6346C03AD5}" type="datetimeFigureOut">
              <a:rPr lang="sv-SE" smtClean="0"/>
              <a:pPr>
                <a:defRPr/>
              </a:pPr>
              <a:t>2025-01-15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A919BD-C5C3-4F46-80AE-97808FD75B2F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88519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CEBD1A2-4D43-4D2E-A7E5-FE06E4E54DF1}" type="datetimeFigureOut">
              <a:rPr lang="sv-SE" smtClean="0"/>
              <a:pPr>
                <a:defRPr/>
              </a:pPr>
              <a:t>2025-01-15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34A158D-9175-434F-AB6C-906EBB33A900}" type="slidenum">
              <a:rPr lang="sv-SE" smtClean="0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43136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Frihandsfigur: Form 523">
            <a:extLst>
              <a:ext uri="{FF2B5EF4-FFF2-40B4-BE49-F238E27FC236}">
                <a16:creationId xmlns:a16="http://schemas.microsoft.com/office/drawing/2014/main" id="{2DF997C9-435E-4F01-9222-227E5F811BF3}"/>
              </a:ext>
            </a:extLst>
          </p:cNvPr>
          <p:cNvSpPr/>
          <p:nvPr/>
        </p:nvSpPr>
        <p:spPr>
          <a:xfrm>
            <a:off x="5154997" y="1372596"/>
            <a:ext cx="452437" cy="488157"/>
          </a:xfrm>
          <a:custGeom>
            <a:avLst/>
            <a:gdLst>
              <a:gd name="connsiteX0" fmla="*/ 0 w 447675"/>
              <a:gd name="connsiteY0" fmla="*/ 492918 h 492918"/>
              <a:gd name="connsiteX1" fmla="*/ 0 w 447675"/>
              <a:gd name="connsiteY1" fmla="*/ 319087 h 492918"/>
              <a:gd name="connsiteX2" fmla="*/ 4763 w 447675"/>
              <a:gd name="connsiteY2" fmla="*/ 283368 h 492918"/>
              <a:gd name="connsiteX3" fmla="*/ 14288 w 447675"/>
              <a:gd name="connsiteY3" fmla="*/ 242887 h 492918"/>
              <a:gd name="connsiteX4" fmla="*/ 26194 w 447675"/>
              <a:gd name="connsiteY4" fmla="*/ 219075 h 492918"/>
              <a:gd name="connsiteX5" fmla="*/ 50006 w 447675"/>
              <a:gd name="connsiteY5" fmla="*/ 169068 h 492918"/>
              <a:gd name="connsiteX6" fmla="*/ 69056 w 447675"/>
              <a:gd name="connsiteY6" fmla="*/ 145256 h 492918"/>
              <a:gd name="connsiteX7" fmla="*/ 92869 w 447675"/>
              <a:gd name="connsiteY7" fmla="*/ 111918 h 492918"/>
              <a:gd name="connsiteX8" fmla="*/ 138113 w 447675"/>
              <a:gd name="connsiteY8" fmla="*/ 71437 h 492918"/>
              <a:gd name="connsiteX9" fmla="*/ 200025 w 447675"/>
              <a:gd name="connsiteY9" fmla="*/ 33337 h 492918"/>
              <a:gd name="connsiteX10" fmla="*/ 254794 w 447675"/>
              <a:gd name="connsiteY10" fmla="*/ 14287 h 492918"/>
              <a:gd name="connsiteX11" fmla="*/ 321469 w 447675"/>
              <a:gd name="connsiteY11" fmla="*/ 0 h 492918"/>
              <a:gd name="connsiteX12" fmla="*/ 366713 w 447675"/>
              <a:gd name="connsiteY12" fmla="*/ 0 h 492918"/>
              <a:gd name="connsiteX13" fmla="*/ 407194 w 447675"/>
              <a:gd name="connsiteY13" fmla="*/ 4762 h 492918"/>
              <a:gd name="connsiteX14" fmla="*/ 433388 w 447675"/>
              <a:gd name="connsiteY14" fmla="*/ 28575 h 492918"/>
              <a:gd name="connsiteX15" fmla="*/ 445294 w 447675"/>
              <a:gd name="connsiteY15" fmla="*/ 61912 h 492918"/>
              <a:gd name="connsiteX16" fmla="*/ 447675 w 447675"/>
              <a:gd name="connsiteY16" fmla="*/ 102393 h 492918"/>
              <a:gd name="connsiteX17" fmla="*/ 440531 w 447675"/>
              <a:gd name="connsiteY17" fmla="*/ 490537 h 492918"/>
              <a:gd name="connsiteX18" fmla="*/ 0 w 447675"/>
              <a:gd name="connsiteY18" fmla="*/ 492918 h 492918"/>
              <a:gd name="connsiteX0" fmla="*/ 0 w 447675"/>
              <a:gd name="connsiteY0" fmla="*/ 676275 h 676275"/>
              <a:gd name="connsiteX1" fmla="*/ 0 w 447675"/>
              <a:gd name="connsiteY1" fmla="*/ 319087 h 676275"/>
              <a:gd name="connsiteX2" fmla="*/ 4763 w 447675"/>
              <a:gd name="connsiteY2" fmla="*/ 283368 h 676275"/>
              <a:gd name="connsiteX3" fmla="*/ 14288 w 447675"/>
              <a:gd name="connsiteY3" fmla="*/ 242887 h 676275"/>
              <a:gd name="connsiteX4" fmla="*/ 26194 w 447675"/>
              <a:gd name="connsiteY4" fmla="*/ 219075 h 676275"/>
              <a:gd name="connsiteX5" fmla="*/ 50006 w 447675"/>
              <a:gd name="connsiteY5" fmla="*/ 169068 h 676275"/>
              <a:gd name="connsiteX6" fmla="*/ 69056 w 447675"/>
              <a:gd name="connsiteY6" fmla="*/ 145256 h 676275"/>
              <a:gd name="connsiteX7" fmla="*/ 92869 w 447675"/>
              <a:gd name="connsiteY7" fmla="*/ 111918 h 676275"/>
              <a:gd name="connsiteX8" fmla="*/ 138113 w 447675"/>
              <a:gd name="connsiteY8" fmla="*/ 71437 h 676275"/>
              <a:gd name="connsiteX9" fmla="*/ 200025 w 447675"/>
              <a:gd name="connsiteY9" fmla="*/ 33337 h 676275"/>
              <a:gd name="connsiteX10" fmla="*/ 254794 w 447675"/>
              <a:gd name="connsiteY10" fmla="*/ 14287 h 676275"/>
              <a:gd name="connsiteX11" fmla="*/ 321469 w 447675"/>
              <a:gd name="connsiteY11" fmla="*/ 0 h 676275"/>
              <a:gd name="connsiteX12" fmla="*/ 366713 w 447675"/>
              <a:gd name="connsiteY12" fmla="*/ 0 h 676275"/>
              <a:gd name="connsiteX13" fmla="*/ 407194 w 447675"/>
              <a:gd name="connsiteY13" fmla="*/ 4762 h 676275"/>
              <a:gd name="connsiteX14" fmla="*/ 433388 w 447675"/>
              <a:gd name="connsiteY14" fmla="*/ 28575 h 676275"/>
              <a:gd name="connsiteX15" fmla="*/ 445294 w 447675"/>
              <a:gd name="connsiteY15" fmla="*/ 61912 h 676275"/>
              <a:gd name="connsiteX16" fmla="*/ 447675 w 447675"/>
              <a:gd name="connsiteY16" fmla="*/ 102393 h 676275"/>
              <a:gd name="connsiteX17" fmla="*/ 440531 w 447675"/>
              <a:gd name="connsiteY17" fmla="*/ 490537 h 676275"/>
              <a:gd name="connsiteX18" fmla="*/ 0 w 447675"/>
              <a:gd name="connsiteY18" fmla="*/ 676275 h 676275"/>
              <a:gd name="connsiteX0" fmla="*/ 0 w 452437"/>
              <a:gd name="connsiteY0" fmla="*/ 676275 h 676275"/>
              <a:gd name="connsiteX1" fmla="*/ 0 w 452437"/>
              <a:gd name="connsiteY1" fmla="*/ 319087 h 676275"/>
              <a:gd name="connsiteX2" fmla="*/ 4763 w 452437"/>
              <a:gd name="connsiteY2" fmla="*/ 283368 h 676275"/>
              <a:gd name="connsiteX3" fmla="*/ 14288 w 452437"/>
              <a:gd name="connsiteY3" fmla="*/ 242887 h 676275"/>
              <a:gd name="connsiteX4" fmla="*/ 26194 w 452437"/>
              <a:gd name="connsiteY4" fmla="*/ 219075 h 676275"/>
              <a:gd name="connsiteX5" fmla="*/ 50006 w 452437"/>
              <a:gd name="connsiteY5" fmla="*/ 169068 h 676275"/>
              <a:gd name="connsiteX6" fmla="*/ 69056 w 452437"/>
              <a:gd name="connsiteY6" fmla="*/ 145256 h 676275"/>
              <a:gd name="connsiteX7" fmla="*/ 92869 w 452437"/>
              <a:gd name="connsiteY7" fmla="*/ 111918 h 676275"/>
              <a:gd name="connsiteX8" fmla="*/ 138113 w 452437"/>
              <a:gd name="connsiteY8" fmla="*/ 71437 h 676275"/>
              <a:gd name="connsiteX9" fmla="*/ 200025 w 452437"/>
              <a:gd name="connsiteY9" fmla="*/ 33337 h 676275"/>
              <a:gd name="connsiteX10" fmla="*/ 254794 w 452437"/>
              <a:gd name="connsiteY10" fmla="*/ 14287 h 676275"/>
              <a:gd name="connsiteX11" fmla="*/ 321469 w 452437"/>
              <a:gd name="connsiteY11" fmla="*/ 0 h 676275"/>
              <a:gd name="connsiteX12" fmla="*/ 366713 w 452437"/>
              <a:gd name="connsiteY12" fmla="*/ 0 h 676275"/>
              <a:gd name="connsiteX13" fmla="*/ 407194 w 452437"/>
              <a:gd name="connsiteY13" fmla="*/ 4762 h 676275"/>
              <a:gd name="connsiteX14" fmla="*/ 433388 w 452437"/>
              <a:gd name="connsiteY14" fmla="*/ 28575 h 676275"/>
              <a:gd name="connsiteX15" fmla="*/ 445294 w 452437"/>
              <a:gd name="connsiteY15" fmla="*/ 61912 h 676275"/>
              <a:gd name="connsiteX16" fmla="*/ 447675 w 452437"/>
              <a:gd name="connsiteY16" fmla="*/ 102393 h 676275"/>
              <a:gd name="connsiteX17" fmla="*/ 452437 w 452437"/>
              <a:gd name="connsiteY17" fmla="*/ 671512 h 676275"/>
              <a:gd name="connsiteX18" fmla="*/ 0 w 452437"/>
              <a:gd name="connsiteY18" fmla="*/ 676275 h 676275"/>
              <a:gd name="connsiteX0" fmla="*/ 0 w 595312"/>
              <a:gd name="connsiteY0" fmla="*/ 676275 h 676275"/>
              <a:gd name="connsiteX1" fmla="*/ 0 w 595312"/>
              <a:gd name="connsiteY1" fmla="*/ 319087 h 676275"/>
              <a:gd name="connsiteX2" fmla="*/ 4763 w 595312"/>
              <a:gd name="connsiteY2" fmla="*/ 283368 h 676275"/>
              <a:gd name="connsiteX3" fmla="*/ 14288 w 595312"/>
              <a:gd name="connsiteY3" fmla="*/ 242887 h 676275"/>
              <a:gd name="connsiteX4" fmla="*/ 26194 w 595312"/>
              <a:gd name="connsiteY4" fmla="*/ 219075 h 676275"/>
              <a:gd name="connsiteX5" fmla="*/ 50006 w 595312"/>
              <a:gd name="connsiteY5" fmla="*/ 169068 h 676275"/>
              <a:gd name="connsiteX6" fmla="*/ 69056 w 595312"/>
              <a:gd name="connsiteY6" fmla="*/ 145256 h 676275"/>
              <a:gd name="connsiteX7" fmla="*/ 92869 w 595312"/>
              <a:gd name="connsiteY7" fmla="*/ 111918 h 676275"/>
              <a:gd name="connsiteX8" fmla="*/ 138113 w 595312"/>
              <a:gd name="connsiteY8" fmla="*/ 71437 h 676275"/>
              <a:gd name="connsiteX9" fmla="*/ 200025 w 595312"/>
              <a:gd name="connsiteY9" fmla="*/ 33337 h 676275"/>
              <a:gd name="connsiteX10" fmla="*/ 254794 w 595312"/>
              <a:gd name="connsiteY10" fmla="*/ 14287 h 676275"/>
              <a:gd name="connsiteX11" fmla="*/ 321469 w 595312"/>
              <a:gd name="connsiteY11" fmla="*/ 0 h 676275"/>
              <a:gd name="connsiteX12" fmla="*/ 366713 w 595312"/>
              <a:gd name="connsiteY12" fmla="*/ 0 h 676275"/>
              <a:gd name="connsiteX13" fmla="*/ 407194 w 595312"/>
              <a:gd name="connsiteY13" fmla="*/ 4762 h 676275"/>
              <a:gd name="connsiteX14" fmla="*/ 433388 w 595312"/>
              <a:gd name="connsiteY14" fmla="*/ 28575 h 676275"/>
              <a:gd name="connsiteX15" fmla="*/ 445294 w 595312"/>
              <a:gd name="connsiteY15" fmla="*/ 61912 h 676275"/>
              <a:gd name="connsiteX16" fmla="*/ 447675 w 595312"/>
              <a:gd name="connsiteY16" fmla="*/ 102393 h 676275"/>
              <a:gd name="connsiteX17" fmla="*/ 595312 w 595312"/>
              <a:gd name="connsiteY17" fmla="*/ 350043 h 676275"/>
              <a:gd name="connsiteX18" fmla="*/ 0 w 595312"/>
              <a:gd name="connsiteY18" fmla="*/ 676275 h 676275"/>
              <a:gd name="connsiteX0" fmla="*/ 7143 w 595312"/>
              <a:gd name="connsiteY0" fmla="*/ 473869 h 473869"/>
              <a:gd name="connsiteX1" fmla="*/ 0 w 595312"/>
              <a:gd name="connsiteY1" fmla="*/ 319087 h 473869"/>
              <a:gd name="connsiteX2" fmla="*/ 4763 w 595312"/>
              <a:gd name="connsiteY2" fmla="*/ 283368 h 473869"/>
              <a:gd name="connsiteX3" fmla="*/ 14288 w 595312"/>
              <a:gd name="connsiteY3" fmla="*/ 242887 h 473869"/>
              <a:gd name="connsiteX4" fmla="*/ 26194 w 595312"/>
              <a:gd name="connsiteY4" fmla="*/ 219075 h 473869"/>
              <a:gd name="connsiteX5" fmla="*/ 50006 w 595312"/>
              <a:gd name="connsiteY5" fmla="*/ 169068 h 473869"/>
              <a:gd name="connsiteX6" fmla="*/ 69056 w 595312"/>
              <a:gd name="connsiteY6" fmla="*/ 145256 h 473869"/>
              <a:gd name="connsiteX7" fmla="*/ 92869 w 595312"/>
              <a:gd name="connsiteY7" fmla="*/ 111918 h 473869"/>
              <a:gd name="connsiteX8" fmla="*/ 138113 w 595312"/>
              <a:gd name="connsiteY8" fmla="*/ 71437 h 473869"/>
              <a:gd name="connsiteX9" fmla="*/ 200025 w 595312"/>
              <a:gd name="connsiteY9" fmla="*/ 33337 h 473869"/>
              <a:gd name="connsiteX10" fmla="*/ 254794 w 595312"/>
              <a:gd name="connsiteY10" fmla="*/ 14287 h 473869"/>
              <a:gd name="connsiteX11" fmla="*/ 321469 w 595312"/>
              <a:gd name="connsiteY11" fmla="*/ 0 h 473869"/>
              <a:gd name="connsiteX12" fmla="*/ 366713 w 595312"/>
              <a:gd name="connsiteY12" fmla="*/ 0 h 473869"/>
              <a:gd name="connsiteX13" fmla="*/ 407194 w 595312"/>
              <a:gd name="connsiteY13" fmla="*/ 4762 h 473869"/>
              <a:gd name="connsiteX14" fmla="*/ 433388 w 595312"/>
              <a:gd name="connsiteY14" fmla="*/ 28575 h 473869"/>
              <a:gd name="connsiteX15" fmla="*/ 445294 w 595312"/>
              <a:gd name="connsiteY15" fmla="*/ 61912 h 473869"/>
              <a:gd name="connsiteX16" fmla="*/ 447675 w 595312"/>
              <a:gd name="connsiteY16" fmla="*/ 102393 h 473869"/>
              <a:gd name="connsiteX17" fmla="*/ 595312 w 595312"/>
              <a:gd name="connsiteY17" fmla="*/ 350043 h 473869"/>
              <a:gd name="connsiteX18" fmla="*/ 7143 w 595312"/>
              <a:gd name="connsiteY18" fmla="*/ 473869 h 473869"/>
              <a:gd name="connsiteX0" fmla="*/ 7143 w 452437"/>
              <a:gd name="connsiteY0" fmla="*/ 473869 h 483393"/>
              <a:gd name="connsiteX1" fmla="*/ 0 w 452437"/>
              <a:gd name="connsiteY1" fmla="*/ 319087 h 483393"/>
              <a:gd name="connsiteX2" fmla="*/ 4763 w 452437"/>
              <a:gd name="connsiteY2" fmla="*/ 283368 h 483393"/>
              <a:gd name="connsiteX3" fmla="*/ 14288 w 452437"/>
              <a:gd name="connsiteY3" fmla="*/ 242887 h 483393"/>
              <a:gd name="connsiteX4" fmla="*/ 26194 w 452437"/>
              <a:gd name="connsiteY4" fmla="*/ 219075 h 483393"/>
              <a:gd name="connsiteX5" fmla="*/ 50006 w 452437"/>
              <a:gd name="connsiteY5" fmla="*/ 169068 h 483393"/>
              <a:gd name="connsiteX6" fmla="*/ 69056 w 452437"/>
              <a:gd name="connsiteY6" fmla="*/ 145256 h 483393"/>
              <a:gd name="connsiteX7" fmla="*/ 92869 w 452437"/>
              <a:gd name="connsiteY7" fmla="*/ 111918 h 483393"/>
              <a:gd name="connsiteX8" fmla="*/ 138113 w 452437"/>
              <a:gd name="connsiteY8" fmla="*/ 71437 h 483393"/>
              <a:gd name="connsiteX9" fmla="*/ 200025 w 452437"/>
              <a:gd name="connsiteY9" fmla="*/ 33337 h 483393"/>
              <a:gd name="connsiteX10" fmla="*/ 254794 w 452437"/>
              <a:gd name="connsiteY10" fmla="*/ 14287 h 483393"/>
              <a:gd name="connsiteX11" fmla="*/ 321469 w 452437"/>
              <a:gd name="connsiteY11" fmla="*/ 0 h 483393"/>
              <a:gd name="connsiteX12" fmla="*/ 366713 w 452437"/>
              <a:gd name="connsiteY12" fmla="*/ 0 h 483393"/>
              <a:gd name="connsiteX13" fmla="*/ 407194 w 452437"/>
              <a:gd name="connsiteY13" fmla="*/ 4762 h 483393"/>
              <a:gd name="connsiteX14" fmla="*/ 433388 w 452437"/>
              <a:gd name="connsiteY14" fmla="*/ 28575 h 483393"/>
              <a:gd name="connsiteX15" fmla="*/ 445294 w 452437"/>
              <a:gd name="connsiteY15" fmla="*/ 61912 h 483393"/>
              <a:gd name="connsiteX16" fmla="*/ 447675 w 452437"/>
              <a:gd name="connsiteY16" fmla="*/ 102393 h 483393"/>
              <a:gd name="connsiteX17" fmla="*/ 452437 w 452437"/>
              <a:gd name="connsiteY17" fmla="*/ 483393 h 483393"/>
              <a:gd name="connsiteX18" fmla="*/ 7143 w 452437"/>
              <a:gd name="connsiteY18" fmla="*/ 473869 h 483393"/>
              <a:gd name="connsiteX0" fmla="*/ 7143 w 452437"/>
              <a:gd name="connsiteY0" fmla="*/ 488157 h 488157"/>
              <a:gd name="connsiteX1" fmla="*/ 0 w 452437"/>
              <a:gd name="connsiteY1" fmla="*/ 319087 h 488157"/>
              <a:gd name="connsiteX2" fmla="*/ 4763 w 452437"/>
              <a:gd name="connsiteY2" fmla="*/ 283368 h 488157"/>
              <a:gd name="connsiteX3" fmla="*/ 14288 w 452437"/>
              <a:gd name="connsiteY3" fmla="*/ 242887 h 488157"/>
              <a:gd name="connsiteX4" fmla="*/ 26194 w 452437"/>
              <a:gd name="connsiteY4" fmla="*/ 219075 h 488157"/>
              <a:gd name="connsiteX5" fmla="*/ 50006 w 452437"/>
              <a:gd name="connsiteY5" fmla="*/ 169068 h 488157"/>
              <a:gd name="connsiteX6" fmla="*/ 69056 w 452437"/>
              <a:gd name="connsiteY6" fmla="*/ 145256 h 488157"/>
              <a:gd name="connsiteX7" fmla="*/ 92869 w 452437"/>
              <a:gd name="connsiteY7" fmla="*/ 111918 h 488157"/>
              <a:gd name="connsiteX8" fmla="*/ 138113 w 452437"/>
              <a:gd name="connsiteY8" fmla="*/ 71437 h 488157"/>
              <a:gd name="connsiteX9" fmla="*/ 200025 w 452437"/>
              <a:gd name="connsiteY9" fmla="*/ 33337 h 488157"/>
              <a:gd name="connsiteX10" fmla="*/ 254794 w 452437"/>
              <a:gd name="connsiteY10" fmla="*/ 14287 h 488157"/>
              <a:gd name="connsiteX11" fmla="*/ 321469 w 452437"/>
              <a:gd name="connsiteY11" fmla="*/ 0 h 488157"/>
              <a:gd name="connsiteX12" fmla="*/ 366713 w 452437"/>
              <a:gd name="connsiteY12" fmla="*/ 0 h 488157"/>
              <a:gd name="connsiteX13" fmla="*/ 407194 w 452437"/>
              <a:gd name="connsiteY13" fmla="*/ 4762 h 488157"/>
              <a:gd name="connsiteX14" fmla="*/ 433388 w 452437"/>
              <a:gd name="connsiteY14" fmla="*/ 28575 h 488157"/>
              <a:gd name="connsiteX15" fmla="*/ 445294 w 452437"/>
              <a:gd name="connsiteY15" fmla="*/ 61912 h 488157"/>
              <a:gd name="connsiteX16" fmla="*/ 447675 w 452437"/>
              <a:gd name="connsiteY16" fmla="*/ 102393 h 488157"/>
              <a:gd name="connsiteX17" fmla="*/ 452437 w 452437"/>
              <a:gd name="connsiteY17" fmla="*/ 483393 h 488157"/>
              <a:gd name="connsiteX18" fmla="*/ 7143 w 452437"/>
              <a:gd name="connsiteY18" fmla="*/ 488157 h 488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52437" h="488157">
                <a:moveTo>
                  <a:pt x="7143" y="488157"/>
                </a:moveTo>
                <a:lnTo>
                  <a:pt x="0" y="319087"/>
                </a:lnTo>
                <a:lnTo>
                  <a:pt x="4763" y="283368"/>
                </a:lnTo>
                <a:lnTo>
                  <a:pt x="14288" y="242887"/>
                </a:lnTo>
                <a:lnTo>
                  <a:pt x="26194" y="219075"/>
                </a:lnTo>
                <a:lnTo>
                  <a:pt x="50006" y="169068"/>
                </a:lnTo>
                <a:lnTo>
                  <a:pt x="69056" y="145256"/>
                </a:lnTo>
                <a:lnTo>
                  <a:pt x="92869" y="111918"/>
                </a:lnTo>
                <a:lnTo>
                  <a:pt x="138113" y="71437"/>
                </a:lnTo>
                <a:lnTo>
                  <a:pt x="200025" y="33337"/>
                </a:lnTo>
                <a:lnTo>
                  <a:pt x="254794" y="14287"/>
                </a:lnTo>
                <a:lnTo>
                  <a:pt x="321469" y="0"/>
                </a:lnTo>
                <a:lnTo>
                  <a:pt x="366713" y="0"/>
                </a:lnTo>
                <a:lnTo>
                  <a:pt x="407194" y="4762"/>
                </a:lnTo>
                <a:lnTo>
                  <a:pt x="433388" y="28575"/>
                </a:lnTo>
                <a:lnTo>
                  <a:pt x="445294" y="61912"/>
                </a:lnTo>
                <a:lnTo>
                  <a:pt x="447675" y="102393"/>
                </a:lnTo>
                <a:cubicBezTo>
                  <a:pt x="449262" y="292099"/>
                  <a:pt x="450850" y="293687"/>
                  <a:pt x="452437" y="483393"/>
                </a:cubicBezTo>
                <a:lnTo>
                  <a:pt x="7143" y="488157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" name="Grupp 4">
            <a:extLst>
              <a:ext uri="{FF2B5EF4-FFF2-40B4-BE49-F238E27FC236}">
                <a16:creationId xmlns:a16="http://schemas.microsoft.com/office/drawing/2014/main" id="{2A227BAB-C50A-4165-9077-A7E37AE62B8C}"/>
              </a:ext>
            </a:extLst>
          </p:cNvPr>
          <p:cNvGrpSpPr/>
          <p:nvPr/>
        </p:nvGrpSpPr>
        <p:grpSpPr>
          <a:xfrm>
            <a:off x="4467926" y="1739829"/>
            <a:ext cx="175113" cy="127421"/>
            <a:chOff x="2781254" y="15724414"/>
            <a:chExt cx="133395" cy="97065"/>
          </a:xfrm>
        </p:grpSpPr>
        <p:cxnSp>
          <p:nvCxnSpPr>
            <p:cNvPr id="12" name="Rak koppling 11">
              <a:extLst>
                <a:ext uri="{FF2B5EF4-FFF2-40B4-BE49-F238E27FC236}">
                  <a16:creationId xmlns:a16="http://schemas.microsoft.com/office/drawing/2014/main" id="{7E943912-E5E1-499C-8D38-62AACB72CD57}"/>
                </a:ext>
              </a:extLst>
            </p:cNvPr>
            <p:cNvCxnSpPr/>
            <p:nvPr/>
          </p:nvCxnSpPr>
          <p:spPr>
            <a:xfrm>
              <a:off x="2852057" y="15724414"/>
              <a:ext cx="0" cy="961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Rak koppling 12">
              <a:extLst>
                <a:ext uri="{FF2B5EF4-FFF2-40B4-BE49-F238E27FC236}">
                  <a16:creationId xmlns:a16="http://schemas.microsoft.com/office/drawing/2014/main" id="{40E5EFC8-2852-4ECA-B9F0-3B255664C4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81254" y="15821479"/>
              <a:ext cx="13339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ktangel: rundade hörn 6">
            <a:extLst>
              <a:ext uri="{FF2B5EF4-FFF2-40B4-BE49-F238E27FC236}">
                <a16:creationId xmlns:a16="http://schemas.microsoft.com/office/drawing/2014/main" id="{6CE7B35E-5781-4C9C-9EE9-159ACC8C8BC1}"/>
              </a:ext>
            </a:extLst>
          </p:cNvPr>
          <p:cNvSpPr/>
          <p:nvPr/>
        </p:nvSpPr>
        <p:spPr bwMode="auto">
          <a:xfrm rot="5400000">
            <a:off x="4169673" y="1279723"/>
            <a:ext cx="772258" cy="212681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Ellips 7">
            <a:extLst>
              <a:ext uri="{FF2B5EF4-FFF2-40B4-BE49-F238E27FC236}">
                <a16:creationId xmlns:a16="http://schemas.microsoft.com/office/drawing/2014/main" id="{8D791A7A-79A6-4DF5-B971-19C7103B5345}"/>
              </a:ext>
            </a:extLst>
          </p:cNvPr>
          <p:cNvSpPr/>
          <p:nvPr/>
        </p:nvSpPr>
        <p:spPr bwMode="auto">
          <a:xfrm>
            <a:off x="4493037" y="1071917"/>
            <a:ext cx="124891" cy="124891"/>
          </a:xfrm>
          <a:prstGeom prst="ellipse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Ellips 8">
            <a:extLst>
              <a:ext uri="{FF2B5EF4-FFF2-40B4-BE49-F238E27FC236}">
                <a16:creationId xmlns:a16="http://schemas.microsoft.com/office/drawing/2014/main" id="{2678E5A7-82EE-4E3B-8DF8-198F8CF82BD4}"/>
              </a:ext>
            </a:extLst>
          </p:cNvPr>
          <p:cNvSpPr/>
          <p:nvPr/>
        </p:nvSpPr>
        <p:spPr bwMode="auto">
          <a:xfrm>
            <a:off x="4493037" y="1239384"/>
            <a:ext cx="124891" cy="124891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Ellips 9">
            <a:extLst>
              <a:ext uri="{FF2B5EF4-FFF2-40B4-BE49-F238E27FC236}">
                <a16:creationId xmlns:a16="http://schemas.microsoft.com/office/drawing/2014/main" id="{F16CE828-2B08-4483-ABE0-4EAB60CCF2D5}"/>
              </a:ext>
            </a:extLst>
          </p:cNvPr>
          <p:cNvSpPr/>
          <p:nvPr/>
        </p:nvSpPr>
        <p:spPr bwMode="auto">
          <a:xfrm>
            <a:off x="4496212" y="1581711"/>
            <a:ext cx="124891" cy="124891"/>
          </a:xfrm>
          <a:prstGeom prst="ellipse">
            <a:avLst/>
          </a:prstGeom>
          <a:solidFill>
            <a:srgbClr val="FFFFE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sv-SE"/>
          </a:p>
        </p:txBody>
      </p:sp>
      <p:sp>
        <p:nvSpPr>
          <p:cNvPr id="11" name="Ellips 10">
            <a:extLst>
              <a:ext uri="{FF2B5EF4-FFF2-40B4-BE49-F238E27FC236}">
                <a16:creationId xmlns:a16="http://schemas.microsoft.com/office/drawing/2014/main" id="{C3E65E5D-30E4-4A07-8ABC-EA73133223C5}"/>
              </a:ext>
            </a:extLst>
          </p:cNvPr>
          <p:cNvSpPr/>
          <p:nvPr/>
        </p:nvSpPr>
        <p:spPr bwMode="auto">
          <a:xfrm>
            <a:off x="4491450" y="1408101"/>
            <a:ext cx="124891" cy="124891"/>
          </a:xfrm>
          <a:prstGeom prst="ellipse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sv-SE"/>
          </a:p>
        </p:txBody>
      </p:sp>
      <p:grpSp>
        <p:nvGrpSpPr>
          <p:cNvPr id="16" name="Grupp 15">
            <a:extLst>
              <a:ext uri="{FF2B5EF4-FFF2-40B4-BE49-F238E27FC236}">
                <a16:creationId xmlns:a16="http://schemas.microsoft.com/office/drawing/2014/main" id="{549B82E0-0FED-4104-B370-304191DCA4A6}"/>
              </a:ext>
            </a:extLst>
          </p:cNvPr>
          <p:cNvGrpSpPr/>
          <p:nvPr/>
        </p:nvGrpSpPr>
        <p:grpSpPr>
          <a:xfrm>
            <a:off x="3740039" y="1709488"/>
            <a:ext cx="199625" cy="145258"/>
            <a:chOff x="2781254" y="15724414"/>
            <a:chExt cx="133395" cy="97065"/>
          </a:xfrm>
        </p:grpSpPr>
        <p:cxnSp>
          <p:nvCxnSpPr>
            <p:cNvPr id="21" name="Rak koppling 20">
              <a:extLst>
                <a:ext uri="{FF2B5EF4-FFF2-40B4-BE49-F238E27FC236}">
                  <a16:creationId xmlns:a16="http://schemas.microsoft.com/office/drawing/2014/main" id="{9EE2BA72-4FBE-4FDC-A81E-71C016E7E16D}"/>
                </a:ext>
              </a:extLst>
            </p:cNvPr>
            <p:cNvCxnSpPr/>
            <p:nvPr/>
          </p:nvCxnSpPr>
          <p:spPr>
            <a:xfrm>
              <a:off x="2852057" y="15724414"/>
              <a:ext cx="0" cy="961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Rak koppling 21">
              <a:extLst>
                <a:ext uri="{FF2B5EF4-FFF2-40B4-BE49-F238E27FC236}">
                  <a16:creationId xmlns:a16="http://schemas.microsoft.com/office/drawing/2014/main" id="{382998AE-2810-42FD-AE71-DF27A7A2BB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81254" y="15821479"/>
              <a:ext cx="13339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ektangel: rundade hörn 17">
            <a:extLst>
              <a:ext uri="{FF2B5EF4-FFF2-40B4-BE49-F238E27FC236}">
                <a16:creationId xmlns:a16="http://schemas.microsoft.com/office/drawing/2014/main" id="{21BD2BD2-00B6-4462-A584-4AE47CACCF51}"/>
              </a:ext>
            </a:extLst>
          </p:cNvPr>
          <p:cNvSpPr/>
          <p:nvPr/>
        </p:nvSpPr>
        <p:spPr bwMode="auto">
          <a:xfrm rot="5400000">
            <a:off x="3590404" y="1376811"/>
            <a:ext cx="499623" cy="242452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Ellips 18">
            <a:extLst>
              <a:ext uri="{FF2B5EF4-FFF2-40B4-BE49-F238E27FC236}">
                <a16:creationId xmlns:a16="http://schemas.microsoft.com/office/drawing/2014/main" id="{69F47215-19C0-4137-9CB0-0ADEDFF2B713}"/>
              </a:ext>
            </a:extLst>
          </p:cNvPr>
          <p:cNvSpPr/>
          <p:nvPr/>
        </p:nvSpPr>
        <p:spPr bwMode="auto">
          <a:xfrm>
            <a:off x="3768665" y="1330285"/>
            <a:ext cx="142374" cy="142374"/>
          </a:xfrm>
          <a:prstGeom prst="ellipse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0" name="Ellips 19">
            <a:extLst>
              <a:ext uri="{FF2B5EF4-FFF2-40B4-BE49-F238E27FC236}">
                <a16:creationId xmlns:a16="http://schemas.microsoft.com/office/drawing/2014/main" id="{9E8F58BF-AE95-442A-AC41-E71D4230ABD8}"/>
              </a:ext>
            </a:extLst>
          </p:cNvPr>
          <p:cNvSpPr/>
          <p:nvPr/>
        </p:nvSpPr>
        <p:spPr bwMode="auto">
          <a:xfrm>
            <a:off x="3768665" y="1521195"/>
            <a:ext cx="142374" cy="142374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25" name="Grupp 24">
            <a:extLst>
              <a:ext uri="{FF2B5EF4-FFF2-40B4-BE49-F238E27FC236}">
                <a16:creationId xmlns:a16="http://schemas.microsoft.com/office/drawing/2014/main" id="{50BCC42A-4440-45E6-96C7-C3C4720D2461}"/>
              </a:ext>
            </a:extLst>
          </p:cNvPr>
          <p:cNvGrpSpPr/>
          <p:nvPr/>
        </p:nvGrpSpPr>
        <p:grpSpPr>
          <a:xfrm>
            <a:off x="4815397" y="1718759"/>
            <a:ext cx="199625" cy="145258"/>
            <a:chOff x="2781254" y="15724414"/>
            <a:chExt cx="133395" cy="97065"/>
          </a:xfrm>
        </p:grpSpPr>
        <p:cxnSp>
          <p:nvCxnSpPr>
            <p:cNvPr id="33" name="Rak koppling 32">
              <a:extLst>
                <a:ext uri="{FF2B5EF4-FFF2-40B4-BE49-F238E27FC236}">
                  <a16:creationId xmlns:a16="http://schemas.microsoft.com/office/drawing/2014/main" id="{AD2A1BBE-178C-4FC0-ACE7-DD280AD11E78}"/>
                </a:ext>
              </a:extLst>
            </p:cNvPr>
            <p:cNvCxnSpPr/>
            <p:nvPr/>
          </p:nvCxnSpPr>
          <p:spPr>
            <a:xfrm>
              <a:off x="2852057" y="15724414"/>
              <a:ext cx="0" cy="961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Rak koppling 33">
              <a:extLst>
                <a:ext uri="{FF2B5EF4-FFF2-40B4-BE49-F238E27FC236}">
                  <a16:creationId xmlns:a16="http://schemas.microsoft.com/office/drawing/2014/main" id="{DF314CC7-4A5E-4A12-A3B2-07A33880EB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81254" y="15821479"/>
              <a:ext cx="13339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ektangel: rundade hörn 26">
            <a:extLst>
              <a:ext uri="{FF2B5EF4-FFF2-40B4-BE49-F238E27FC236}">
                <a16:creationId xmlns:a16="http://schemas.microsoft.com/office/drawing/2014/main" id="{9A80B735-82B0-4132-9A24-FBFDDED9BA09}"/>
              </a:ext>
            </a:extLst>
          </p:cNvPr>
          <p:cNvSpPr/>
          <p:nvPr/>
        </p:nvSpPr>
        <p:spPr bwMode="auto">
          <a:xfrm rot="5400000">
            <a:off x="4379211" y="1095953"/>
            <a:ext cx="1068647" cy="242452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8" name="Ellips 27">
            <a:extLst>
              <a:ext uri="{FF2B5EF4-FFF2-40B4-BE49-F238E27FC236}">
                <a16:creationId xmlns:a16="http://schemas.microsoft.com/office/drawing/2014/main" id="{25F84B2B-C304-4228-A8FA-082B0EE562BC}"/>
              </a:ext>
            </a:extLst>
          </p:cNvPr>
          <p:cNvSpPr/>
          <p:nvPr/>
        </p:nvSpPr>
        <p:spPr bwMode="auto">
          <a:xfrm>
            <a:off x="4841984" y="764915"/>
            <a:ext cx="142373" cy="142374"/>
          </a:xfrm>
          <a:prstGeom prst="ellipse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9" name="Ellips 28">
            <a:extLst>
              <a:ext uri="{FF2B5EF4-FFF2-40B4-BE49-F238E27FC236}">
                <a16:creationId xmlns:a16="http://schemas.microsoft.com/office/drawing/2014/main" id="{79049E67-6E0C-45BF-B46C-C2BD1B81B8AD}"/>
              </a:ext>
            </a:extLst>
          </p:cNvPr>
          <p:cNvSpPr/>
          <p:nvPr/>
        </p:nvSpPr>
        <p:spPr bwMode="auto">
          <a:xfrm>
            <a:off x="4841984" y="955824"/>
            <a:ext cx="142373" cy="142374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0" name="Ellips 29">
            <a:extLst>
              <a:ext uri="{FF2B5EF4-FFF2-40B4-BE49-F238E27FC236}">
                <a16:creationId xmlns:a16="http://schemas.microsoft.com/office/drawing/2014/main" id="{0DD1D649-FDC2-4489-A29D-9D567337A43B}"/>
              </a:ext>
            </a:extLst>
          </p:cNvPr>
          <p:cNvSpPr/>
          <p:nvPr/>
        </p:nvSpPr>
        <p:spPr bwMode="auto">
          <a:xfrm>
            <a:off x="4841984" y="1147002"/>
            <a:ext cx="142373" cy="142374"/>
          </a:xfrm>
          <a:prstGeom prst="ellipse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sv-SE"/>
          </a:p>
        </p:txBody>
      </p:sp>
      <p:sp>
        <p:nvSpPr>
          <p:cNvPr id="31" name="Ellips 30">
            <a:extLst>
              <a:ext uri="{FF2B5EF4-FFF2-40B4-BE49-F238E27FC236}">
                <a16:creationId xmlns:a16="http://schemas.microsoft.com/office/drawing/2014/main" id="{BFAA4835-41F6-4428-A8F7-B3047A7A5091}"/>
              </a:ext>
            </a:extLst>
          </p:cNvPr>
          <p:cNvSpPr/>
          <p:nvPr/>
        </p:nvSpPr>
        <p:spPr bwMode="auto">
          <a:xfrm>
            <a:off x="4841984" y="1338181"/>
            <a:ext cx="142373" cy="142374"/>
          </a:xfrm>
          <a:prstGeom prst="ellipse">
            <a:avLst/>
          </a:prstGeom>
          <a:solidFill>
            <a:srgbClr val="FFFFE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2" name="Ellips 31">
            <a:extLst>
              <a:ext uri="{FF2B5EF4-FFF2-40B4-BE49-F238E27FC236}">
                <a16:creationId xmlns:a16="http://schemas.microsoft.com/office/drawing/2014/main" id="{D18FB339-63FF-4488-811D-B8160543F914}"/>
              </a:ext>
            </a:extLst>
          </p:cNvPr>
          <p:cNvSpPr/>
          <p:nvPr/>
        </p:nvSpPr>
        <p:spPr bwMode="auto">
          <a:xfrm>
            <a:off x="4841984" y="1529359"/>
            <a:ext cx="142373" cy="142374"/>
          </a:xfrm>
          <a:prstGeom prst="ellipse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sv-SE"/>
          </a:p>
        </p:txBody>
      </p:sp>
      <p:grpSp>
        <p:nvGrpSpPr>
          <p:cNvPr id="37" name="Grupp 36">
            <a:extLst>
              <a:ext uri="{FF2B5EF4-FFF2-40B4-BE49-F238E27FC236}">
                <a16:creationId xmlns:a16="http://schemas.microsoft.com/office/drawing/2014/main" id="{C961205B-BE42-4920-94F7-9EF109D2509D}"/>
              </a:ext>
            </a:extLst>
          </p:cNvPr>
          <p:cNvGrpSpPr/>
          <p:nvPr/>
        </p:nvGrpSpPr>
        <p:grpSpPr>
          <a:xfrm>
            <a:off x="4104211" y="1723212"/>
            <a:ext cx="199625" cy="145258"/>
            <a:chOff x="2781254" y="15724414"/>
            <a:chExt cx="133395" cy="97065"/>
          </a:xfrm>
        </p:grpSpPr>
        <p:cxnSp>
          <p:nvCxnSpPr>
            <p:cNvPr id="43" name="Rak koppling 42">
              <a:extLst>
                <a:ext uri="{FF2B5EF4-FFF2-40B4-BE49-F238E27FC236}">
                  <a16:creationId xmlns:a16="http://schemas.microsoft.com/office/drawing/2014/main" id="{45E44D1A-6D83-4F72-B812-5CBFF20F32B4}"/>
                </a:ext>
              </a:extLst>
            </p:cNvPr>
            <p:cNvCxnSpPr/>
            <p:nvPr/>
          </p:nvCxnSpPr>
          <p:spPr>
            <a:xfrm>
              <a:off x="2852057" y="15724414"/>
              <a:ext cx="0" cy="961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Rak koppling 43">
              <a:extLst>
                <a:ext uri="{FF2B5EF4-FFF2-40B4-BE49-F238E27FC236}">
                  <a16:creationId xmlns:a16="http://schemas.microsoft.com/office/drawing/2014/main" id="{2D7696B4-0167-40FD-9EB0-1559889980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81254" y="15821479"/>
              <a:ext cx="13339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ktangel: rundade hörn 38">
            <a:extLst>
              <a:ext uri="{FF2B5EF4-FFF2-40B4-BE49-F238E27FC236}">
                <a16:creationId xmlns:a16="http://schemas.microsoft.com/office/drawing/2014/main" id="{81C25E89-9D96-48D3-B0DC-52A7E8F84A63}"/>
              </a:ext>
            </a:extLst>
          </p:cNvPr>
          <p:cNvSpPr/>
          <p:nvPr/>
        </p:nvSpPr>
        <p:spPr bwMode="auto">
          <a:xfrm rot="5400000">
            <a:off x="3852557" y="1313194"/>
            <a:ext cx="694161" cy="242452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40" name="Ellips 39">
            <a:extLst>
              <a:ext uri="{FF2B5EF4-FFF2-40B4-BE49-F238E27FC236}">
                <a16:creationId xmlns:a16="http://schemas.microsoft.com/office/drawing/2014/main" id="{1B2DC824-762D-416F-8204-16E5262C718D}"/>
              </a:ext>
            </a:extLst>
          </p:cNvPr>
          <p:cNvSpPr/>
          <p:nvPr/>
        </p:nvSpPr>
        <p:spPr bwMode="auto">
          <a:xfrm>
            <a:off x="4128087" y="1169399"/>
            <a:ext cx="142373" cy="142374"/>
          </a:xfrm>
          <a:prstGeom prst="ellipse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1" name="Ellips 40">
            <a:extLst>
              <a:ext uri="{FF2B5EF4-FFF2-40B4-BE49-F238E27FC236}">
                <a16:creationId xmlns:a16="http://schemas.microsoft.com/office/drawing/2014/main" id="{284D838E-76F8-4ED6-923E-CC313F8ABBC6}"/>
              </a:ext>
            </a:extLst>
          </p:cNvPr>
          <p:cNvSpPr/>
          <p:nvPr/>
        </p:nvSpPr>
        <p:spPr bwMode="auto">
          <a:xfrm>
            <a:off x="4128087" y="1360308"/>
            <a:ext cx="142373" cy="142374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2" name="Ellips 41">
            <a:extLst>
              <a:ext uri="{FF2B5EF4-FFF2-40B4-BE49-F238E27FC236}">
                <a16:creationId xmlns:a16="http://schemas.microsoft.com/office/drawing/2014/main" id="{810C6ABA-0566-4EE5-909E-DCEC7189A0B2}"/>
              </a:ext>
            </a:extLst>
          </p:cNvPr>
          <p:cNvSpPr/>
          <p:nvPr/>
        </p:nvSpPr>
        <p:spPr bwMode="auto">
          <a:xfrm>
            <a:off x="4128087" y="1551486"/>
            <a:ext cx="142373" cy="142374"/>
          </a:xfrm>
          <a:prstGeom prst="ellipse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sv-SE"/>
          </a:p>
        </p:txBody>
      </p:sp>
      <p:grpSp>
        <p:nvGrpSpPr>
          <p:cNvPr id="47" name="Grupp 46">
            <a:extLst>
              <a:ext uri="{FF2B5EF4-FFF2-40B4-BE49-F238E27FC236}">
                <a16:creationId xmlns:a16="http://schemas.microsoft.com/office/drawing/2014/main" id="{226A1C61-EDAB-4C5B-A345-9CCC6998E458}"/>
              </a:ext>
            </a:extLst>
          </p:cNvPr>
          <p:cNvGrpSpPr/>
          <p:nvPr/>
        </p:nvGrpSpPr>
        <p:grpSpPr>
          <a:xfrm>
            <a:off x="2587445" y="1248227"/>
            <a:ext cx="501062" cy="501062"/>
            <a:chOff x="1253463" y="626989"/>
            <a:chExt cx="1641429" cy="1641429"/>
          </a:xfrm>
        </p:grpSpPr>
        <p:sp>
          <p:nvSpPr>
            <p:cNvPr id="65" name="Ellips 64">
              <a:extLst>
                <a:ext uri="{FF2B5EF4-FFF2-40B4-BE49-F238E27FC236}">
                  <a16:creationId xmlns:a16="http://schemas.microsoft.com/office/drawing/2014/main" id="{745013E4-E737-4B71-B547-DEE3FB329B6E}"/>
                </a:ext>
              </a:extLst>
            </p:cNvPr>
            <p:cNvSpPr/>
            <p:nvPr/>
          </p:nvSpPr>
          <p:spPr>
            <a:xfrm>
              <a:off x="1253463" y="626989"/>
              <a:ext cx="1641429" cy="164142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66" name="Grupp 65">
              <a:extLst>
                <a:ext uri="{FF2B5EF4-FFF2-40B4-BE49-F238E27FC236}">
                  <a16:creationId xmlns:a16="http://schemas.microsoft.com/office/drawing/2014/main" id="{B714AC34-1E60-4353-9BC4-E2C3A8C96A00}"/>
                </a:ext>
              </a:extLst>
            </p:cNvPr>
            <p:cNvGrpSpPr/>
            <p:nvPr/>
          </p:nvGrpSpPr>
          <p:grpSpPr>
            <a:xfrm>
              <a:off x="1513668" y="647240"/>
              <a:ext cx="1120366" cy="1607415"/>
              <a:chOff x="8483868" y="3508697"/>
              <a:chExt cx="1120366" cy="1607415"/>
            </a:xfrm>
            <a:solidFill>
              <a:schemeClr val="tx1"/>
            </a:solidFill>
          </p:grpSpPr>
          <p:sp>
            <p:nvSpPr>
              <p:cNvPr id="67" name="Ellips 66">
                <a:extLst>
                  <a:ext uri="{FF2B5EF4-FFF2-40B4-BE49-F238E27FC236}">
                    <a16:creationId xmlns:a16="http://schemas.microsoft.com/office/drawing/2014/main" id="{65A35326-EDD4-403E-9DBA-AADCCBE8E168}"/>
                  </a:ext>
                </a:extLst>
              </p:cNvPr>
              <p:cNvSpPr/>
              <p:nvPr/>
            </p:nvSpPr>
            <p:spPr>
              <a:xfrm>
                <a:off x="8525349" y="3790562"/>
                <a:ext cx="1043995" cy="104399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8" name="Frihandsfigur: Form 67">
                <a:extLst>
                  <a:ext uri="{FF2B5EF4-FFF2-40B4-BE49-F238E27FC236}">
                    <a16:creationId xmlns:a16="http://schemas.microsoft.com/office/drawing/2014/main" id="{033CE5D6-6A2C-40A8-8653-FA3F03F93C30}"/>
                  </a:ext>
                </a:extLst>
              </p:cNvPr>
              <p:cNvSpPr/>
              <p:nvPr/>
            </p:nvSpPr>
            <p:spPr>
              <a:xfrm>
                <a:off x="8485538" y="3508697"/>
                <a:ext cx="1118696" cy="790170"/>
              </a:xfrm>
              <a:custGeom>
                <a:avLst/>
                <a:gdLst>
                  <a:gd name="connsiteX0" fmla="*/ 0 w 1162050"/>
                  <a:gd name="connsiteY0" fmla="*/ 233802 h 821177"/>
                  <a:gd name="connsiteX1" fmla="*/ 180975 w 1162050"/>
                  <a:gd name="connsiteY1" fmla="*/ 100452 h 821177"/>
                  <a:gd name="connsiteX2" fmla="*/ 441325 w 1162050"/>
                  <a:gd name="connsiteY2" fmla="*/ 11552 h 821177"/>
                  <a:gd name="connsiteX3" fmla="*/ 669925 w 1162050"/>
                  <a:gd name="connsiteY3" fmla="*/ 5202 h 821177"/>
                  <a:gd name="connsiteX4" fmla="*/ 879475 w 1162050"/>
                  <a:gd name="connsiteY4" fmla="*/ 49652 h 821177"/>
                  <a:gd name="connsiteX5" fmla="*/ 1162050 w 1162050"/>
                  <a:gd name="connsiteY5" fmla="*/ 240152 h 821177"/>
                  <a:gd name="connsiteX6" fmla="*/ 1162050 w 1162050"/>
                  <a:gd name="connsiteY6" fmla="*/ 240152 h 821177"/>
                  <a:gd name="connsiteX7" fmla="*/ 577850 w 1162050"/>
                  <a:gd name="connsiteY7" fmla="*/ 821177 h 821177"/>
                  <a:gd name="connsiteX8" fmla="*/ 577850 w 1162050"/>
                  <a:gd name="connsiteY8" fmla="*/ 821177 h 821177"/>
                  <a:gd name="connsiteX9" fmla="*/ 0 w 1162050"/>
                  <a:gd name="connsiteY9" fmla="*/ 233802 h 821177"/>
                  <a:gd name="connsiteX0" fmla="*/ 0 w 1162050"/>
                  <a:gd name="connsiteY0" fmla="*/ 236190 h 823565"/>
                  <a:gd name="connsiteX1" fmla="*/ 180975 w 1162050"/>
                  <a:gd name="connsiteY1" fmla="*/ 102840 h 823565"/>
                  <a:gd name="connsiteX2" fmla="*/ 441325 w 1162050"/>
                  <a:gd name="connsiteY2" fmla="*/ 13940 h 823565"/>
                  <a:gd name="connsiteX3" fmla="*/ 669925 w 1162050"/>
                  <a:gd name="connsiteY3" fmla="*/ 7590 h 823565"/>
                  <a:gd name="connsiteX4" fmla="*/ 956154 w 1162050"/>
                  <a:gd name="connsiteY4" fmla="*/ 86669 h 823565"/>
                  <a:gd name="connsiteX5" fmla="*/ 1162050 w 1162050"/>
                  <a:gd name="connsiteY5" fmla="*/ 242540 h 823565"/>
                  <a:gd name="connsiteX6" fmla="*/ 1162050 w 1162050"/>
                  <a:gd name="connsiteY6" fmla="*/ 242540 h 823565"/>
                  <a:gd name="connsiteX7" fmla="*/ 577850 w 1162050"/>
                  <a:gd name="connsiteY7" fmla="*/ 823565 h 823565"/>
                  <a:gd name="connsiteX8" fmla="*/ 577850 w 1162050"/>
                  <a:gd name="connsiteY8" fmla="*/ 823565 h 823565"/>
                  <a:gd name="connsiteX9" fmla="*/ 0 w 1162050"/>
                  <a:gd name="connsiteY9" fmla="*/ 236190 h 823565"/>
                  <a:gd name="connsiteX0" fmla="*/ 0 w 1162050"/>
                  <a:gd name="connsiteY0" fmla="*/ 236190 h 823565"/>
                  <a:gd name="connsiteX1" fmla="*/ 180975 w 1162050"/>
                  <a:gd name="connsiteY1" fmla="*/ 102840 h 823565"/>
                  <a:gd name="connsiteX2" fmla="*/ 441325 w 1162050"/>
                  <a:gd name="connsiteY2" fmla="*/ 13940 h 823565"/>
                  <a:gd name="connsiteX3" fmla="*/ 669925 w 1162050"/>
                  <a:gd name="connsiteY3" fmla="*/ 7590 h 823565"/>
                  <a:gd name="connsiteX4" fmla="*/ 956154 w 1162050"/>
                  <a:gd name="connsiteY4" fmla="*/ 86669 h 823565"/>
                  <a:gd name="connsiteX5" fmla="*/ 1162050 w 1162050"/>
                  <a:gd name="connsiteY5" fmla="*/ 242540 h 823565"/>
                  <a:gd name="connsiteX6" fmla="*/ 1162050 w 1162050"/>
                  <a:gd name="connsiteY6" fmla="*/ 242540 h 823565"/>
                  <a:gd name="connsiteX7" fmla="*/ 577850 w 1162050"/>
                  <a:gd name="connsiteY7" fmla="*/ 823565 h 823565"/>
                  <a:gd name="connsiteX8" fmla="*/ 577850 w 1162050"/>
                  <a:gd name="connsiteY8" fmla="*/ 823565 h 823565"/>
                  <a:gd name="connsiteX9" fmla="*/ 0 w 1162050"/>
                  <a:gd name="connsiteY9" fmla="*/ 236190 h 823565"/>
                  <a:gd name="connsiteX0" fmla="*/ 0 w 1162050"/>
                  <a:gd name="connsiteY0" fmla="*/ 236190 h 823565"/>
                  <a:gd name="connsiteX1" fmla="*/ 180975 w 1162050"/>
                  <a:gd name="connsiteY1" fmla="*/ 102840 h 823565"/>
                  <a:gd name="connsiteX2" fmla="*/ 441325 w 1162050"/>
                  <a:gd name="connsiteY2" fmla="*/ 13940 h 823565"/>
                  <a:gd name="connsiteX3" fmla="*/ 669925 w 1162050"/>
                  <a:gd name="connsiteY3" fmla="*/ 7590 h 823565"/>
                  <a:gd name="connsiteX4" fmla="*/ 956154 w 1162050"/>
                  <a:gd name="connsiteY4" fmla="*/ 86669 h 823565"/>
                  <a:gd name="connsiteX5" fmla="*/ 1162050 w 1162050"/>
                  <a:gd name="connsiteY5" fmla="*/ 242540 h 823565"/>
                  <a:gd name="connsiteX6" fmla="*/ 1162050 w 1162050"/>
                  <a:gd name="connsiteY6" fmla="*/ 242540 h 823565"/>
                  <a:gd name="connsiteX7" fmla="*/ 577850 w 1162050"/>
                  <a:gd name="connsiteY7" fmla="*/ 823565 h 823565"/>
                  <a:gd name="connsiteX8" fmla="*/ 577850 w 1162050"/>
                  <a:gd name="connsiteY8" fmla="*/ 823565 h 823565"/>
                  <a:gd name="connsiteX9" fmla="*/ 0 w 1162050"/>
                  <a:gd name="connsiteY9" fmla="*/ 236190 h 823565"/>
                  <a:gd name="connsiteX0" fmla="*/ 0 w 1162050"/>
                  <a:gd name="connsiteY0" fmla="*/ 232743 h 820118"/>
                  <a:gd name="connsiteX1" fmla="*/ 180975 w 1162050"/>
                  <a:gd name="connsiteY1" fmla="*/ 99393 h 820118"/>
                  <a:gd name="connsiteX2" fmla="*/ 372066 w 1162050"/>
                  <a:gd name="connsiteY2" fmla="*/ 20387 h 820118"/>
                  <a:gd name="connsiteX3" fmla="*/ 669925 w 1162050"/>
                  <a:gd name="connsiteY3" fmla="*/ 4143 h 820118"/>
                  <a:gd name="connsiteX4" fmla="*/ 956154 w 1162050"/>
                  <a:gd name="connsiteY4" fmla="*/ 83222 h 820118"/>
                  <a:gd name="connsiteX5" fmla="*/ 1162050 w 1162050"/>
                  <a:gd name="connsiteY5" fmla="*/ 239093 h 820118"/>
                  <a:gd name="connsiteX6" fmla="*/ 1162050 w 1162050"/>
                  <a:gd name="connsiteY6" fmla="*/ 239093 h 820118"/>
                  <a:gd name="connsiteX7" fmla="*/ 577850 w 1162050"/>
                  <a:gd name="connsiteY7" fmla="*/ 820118 h 820118"/>
                  <a:gd name="connsiteX8" fmla="*/ 577850 w 1162050"/>
                  <a:gd name="connsiteY8" fmla="*/ 820118 h 820118"/>
                  <a:gd name="connsiteX9" fmla="*/ 0 w 1162050"/>
                  <a:gd name="connsiteY9" fmla="*/ 232743 h 820118"/>
                  <a:gd name="connsiteX0" fmla="*/ 0 w 1162050"/>
                  <a:gd name="connsiteY0" fmla="*/ 234233 h 821608"/>
                  <a:gd name="connsiteX1" fmla="*/ 180975 w 1162050"/>
                  <a:gd name="connsiteY1" fmla="*/ 100883 h 821608"/>
                  <a:gd name="connsiteX2" fmla="*/ 372066 w 1162050"/>
                  <a:gd name="connsiteY2" fmla="*/ 21877 h 821608"/>
                  <a:gd name="connsiteX3" fmla="*/ 669925 w 1162050"/>
                  <a:gd name="connsiteY3" fmla="*/ 5633 h 821608"/>
                  <a:gd name="connsiteX4" fmla="*/ 956154 w 1162050"/>
                  <a:gd name="connsiteY4" fmla="*/ 84712 h 821608"/>
                  <a:gd name="connsiteX5" fmla="*/ 1162050 w 1162050"/>
                  <a:gd name="connsiteY5" fmla="*/ 240583 h 821608"/>
                  <a:gd name="connsiteX6" fmla="*/ 1162050 w 1162050"/>
                  <a:gd name="connsiteY6" fmla="*/ 240583 h 821608"/>
                  <a:gd name="connsiteX7" fmla="*/ 577850 w 1162050"/>
                  <a:gd name="connsiteY7" fmla="*/ 821608 h 821608"/>
                  <a:gd name="connsiteX8" fmla="*/ 577850 w 1162050"/>
                  <a:gd name="connsiteY8" fmla="*/ 821608 h 821608"/>
                  <a:gd name="connsiteX9" fmla="*/ 0 w 1162050"/>
                  <a:gd name="connsiteY9" fmla="*/ 234233 h 821608"/>
                  <a:gd name="connsiteX0" fmla="*/ 0 w 1162050"/>
                  <a:gd name="connsiteY0" fmla="*/ 233418 h 820793"/>
                  <a:gd name="connsiteX1" fmla="*/ 129031 w 1162050"/>
                  <a:gd name="connsiteY1" fmla="*/ 122329 h 820793"/>
                  <a:gd name="connsiteX2" fmla="*/ 372066 w 1162050"/>
                  <a:gd name="connsiteY2" fmla="*/ 21062 h 820793"/>
                  <a:gd name="connsiteX3" fmla="*/ 669925 w 1162050"/>
                  <a:gd name="connsiteY3" fmla="*/ 4818 h 820793"/>
                  <a:gd name="connsiteX4" fmla="*/ 956154 w 1162050"/>
                  <a:gd name="connsiteY4" fmla="*/ 83897 h 820793"/>
                  <a:gd name="connsiteX5" fmla="*/ 1162050 w 1162050"/>
                  <a:gd name="connsiteY5" fmla="*/ 239768 h 820793"/>
                  <a:gd name="connsiteX6" fmla="*/ 1162050 w 1162050"/>
                  <a:gd name="connsiteY6" fmla="*/ 239768 h 820793"/>
                  <a:gd name="connsiteX7" fmla="*/ 577850 w 1162050"/>
                  <a:gd name="connsiteY7" fmla="*/ 820793 h 820793"/>
                  <a:gd name="connsiteX8" fmla="*/ 577850 w 1162050"/>
                  <a:gd name="connsiteY8" fmla="*/ 820793 h 820793"/>
                  <a:gd name="connsiteX9" fmla="*/ 0 w 1162050"/>
                  <a:gd name="connsiteY9" fmla="*/ 233418 h 820793"/>
                  <a:gd name="connsiteX0" fmla="*/ 0 w 1162050"/>
                  <a:gd name="connsiteY0" fmla="*/ 233418 h 820793"/>
                  <a:gd name="connsiteX1" fmla="*/ 129031 w 1162050"/>
                  <a:gd name="connsiteY1" fmla="*/ 122329 h 820793"/>
                  <a:gd name="connsiteX2" fmla="*/ 372066 w 1162050"/>
                  <a:gd name="connsiteY2" fmla="*/ 21062 h 820793"/>
                  <a:gd name="connsiteX3" fmla="*/ 669925 w 1162050"/>
                  <a:gd name="connsiteY3" fmla="*/ 4818 h 820793"/>
                  <a:gd name="connsiteX4" fmla="*/ 956154 w 1162050"/>
                  <a:gd name="connsiteY4" fmla="*/ 83897 h 820793"/>
                  <a:gd name="connsiteX5" fmla="*/ 1162050 w 1162050"/>
                  <a:gd name="connsiteY5" fmla="*/ 239768 h 820793"/>
                  <a:gd name="connsiteX6" fmla="*/ 1162050 w 1162050"/>
                  <a:gd name="connsiteY6" fmla="*/ 239768 h 820793"/>
                  <a:gd name="connsiteX7" fmla="*/ 577850 w 1162050"/>
                  <a:gd name="connsiteY7" fmla="*/ 820793 h 820793"/>
                  <a:gd name="connsiteX8" fmla="*/ 577850 w 1162050"/>
                  <a:gd name="connsiteY8" fmla="*/ 820793 h 820793"/>
                  <a:gd name="connsiteX9" fmla="*/ 0 w 1162050"/>
                  <a:gd name="connsiteY9" fmla="*/ 233418 h 8207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62050" h="820793">
                    <a:moveTo>
                      <a:pt x="0" y="233418"/>
                    </a:moveTo>
                    <a:cubicBezTo>
                      <a:pt x="53710" y="185264"/>
                      <a:pt x="59600" y="170090"/>
                      <a:pt x="129031" y="122329"/>
                    </a:cubicBezTo>
                    <a:cubicBezTo>
                      <a:pt x="198462" y="74568"/>
                      <a:pt x="281917" y="40647"/>
                      <a:pt x="372066" y="21062"/>
                    </a:cubicBezTo>
                    <a:cubicBezTo>
                      <a:pt x="462215" y="1477"/>
                      <a:pt x="572577" y="-5654"/>
                      <a:pt x="669925" y="4818"/>
                    </a:cubicBezTo>
                    <a:cubicBezTo>
                      <a:pt x="767273" y="15290"/>
                      <a:pt x="846923" y="27424"/>
                      <a:pt x="956154" y="83897"/>
                    </a:cubicBezTo>
                    <a:cubicBezTo>
                      <a:pt x="1065385" y="140370"/>
                      <a:pt x="1127734" y="213790"/>
                      <a:pt x="1162050" y="239768"/>
                    </a:cubicBezTo>
                    <a:lnTo>
                      <a:pt x="1162050" y="239768"/>
                    </a:lnTo>
                    <a:lnTo>
                      <a:pt x="577850" y="820793"/>
                    </a:lnTo>
                    <a:lnTo>
                      <a:pt x="577850" y="820793"/>
                    </a:lnTo>
                    <a:lnTo>
                      <a:pt x="0" y="23341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sp>
            <p:nvSpPr>
              <p:cNvPr id="69" name="Frihandsfigur: Form 68">
                <a:extLst>
                  <a:ext uri="{FF2B5EF4-FFF2-40B4-BE49-F238E27FC236}">
                    <a16:creationId xmlns:a16="http://schemas.microsoft.com/office/drawing/2014/main" id="{BC4E6A65-5BBC-4B63-B5AC-99913E537D43}"/>
                  </a:ext>
                </a:extLst>
              </p:cNvPr>
              <p:cNvSpPr/>
              <p:nvPr/>
            </p:nvSpPr>
            <p:spPr>
              <a:xfrm rot="10800000">
                <a:off x="8483868" y="4325942"/>
                <a:ext cx="1118696" cy="790170"/>
              </a:xfrm>
              <a:custGeom>
                <a:avLst/>
                <a:gdLst>
                  <a:gd name="connsiteX0" fmla="*/ 0 w 1162050"/>
                  <a:gd name="connsiteY0" fmla="*/ 233802 h 821177"/>
                  <a:gd name="connsiteX1" fmla="*/ 180975 w 1162050"/>
                  <a:gd name="connsiteY1" fmla="*/ 100452 h 821177"/>
                  <a:gd name="connsiteX2" fmla="*/ 441325 w 1162050"/>
                  <a:gd name="connsiteY2" fmla="*/ 11552 h 821177"/>
                  <a:gd name="connsiteX3" fmla="*/ 669925 w 1162050"/>
                  <a:gd name="connsiteY3" fmla="*/ 5202 h 821177"/>
                  <a:gd name="connsiteX4" fmla="*/ 879475 w 1162050"/>
                  <a:gd name="connsiteY4" fmla="*/ 49652 h 821177"/>
                  <a:gd name="connsiteX5" fmla="*/ 1162050 w 1162050"/>
                  <a:gd name="connsiteY5" fmla="*/ 240152 h 821177"/>
                  <a:gd name="connsiteX6" fmla="*/ 1162050 w 1162050"/>
                  <a:gd name="connsiteY6" fmla="*/ 240152 h 821177"/>
                  <a:gd name="connsiteX7" fmla="*/ 577850 w 1162050"/>
                  <a:gd name="connsiteY7" fmla="*/ 821177 h 821177"/>
                  <a:gd name="connsiteX8" fmla="*/ 577850 w 1162050"/>
                  <a:gd name="connsiteY8" fmla="*/ 821177 h 821177"/>
                  <a:gd name="connsiteX9" fmla="*/ 0 w 1162050"/>
                  <a:gd name="connsiteY9" fmla="*/ 233802 h 821177"/>
                  <a:gd name="connsiteX0" fmla="*/ 0 w 1162050"/>
                  <a:gd name="connsiteY0" fmla="*/ 236190 h 823565"/>
                  <a:gd name="connsiteX1" fmla="*/ 180975 w 1162050"/>
                  <a:gd name="connsiteY1" fmla="*/ 102840 h 823565"/>
                  <a:gd name="connsiteX2" fmla="*/ 441325 w 1162050"/>
                  <a:gd name="connsiteY2" fmla="*/ 13940 h 823565"/>
                  <a:gd name="connsiteX3" fmla="*/ 669925 w 1162050"/>
                  <a:gd name="connsiteY3" fmla="*/ 7590 h 823565"/>
                  <a:gd name="connsiteX4" fmla="*/ 956154 w 1162050"/>
                  <a:gd name="connsiteY4" fmla="*/ 86669 h 823565"/>
                  <a:gd name="connsiteX5" fmla="*/ 1162050 w 1162050"/>
                  <a:gd name="connsiteY5" fmla="*/ 242540 h 823565"/>
                  <a:gd name="connsiteX6" fmla="*/ 1162050 w 1162050"/>
                  <a:gd name="connsiteY6" fmla="*/ 242540 h 823565"/>
                  <a:gd name="connsiteX7" fmla="*/ 577850 w 1162050"/>
                  <a:gd name="connsiteY7" fmla="*/ 823565 h 823565"/>
                  <a:gd name="connsiteX8" fmla="*/ 577850 w 1162050"/>
                  <a:gd name="connsiteY8" fmla="*/ 823565 h 823565"/>
                  <a:gd name="connsiteX9" fmla="*/ 0 w 1162050"/>
                  <a:gd name="connsiteY9" fmla="*/ 236190 h 823565"/>
                  <a:gd name="connsiteX0" fmla="*/ 0 w 1162050"/>
                  <a:gd name="connsiteY0" fmla="*/ 236190 h 823565"/>
                  <a:gd name="connsiteX1" fmla="*/ 180975 w 1162050"/>
                  <a:gd name="connsiteY1" fmla="*/ 102840 h 823565"/>
                  <a:gd name="connsiteX2" fmla="*/ 441325 w 1162050"/>
                  <a:gd name="connsiteY2" fmla="*/ 13940 h 823565"/>
                  <a:gd name="connsiteX3" fmla="*/ 669925 w 1162050"/>
                  <a:gd name="connsiteY3" fmla="*/ 7590 h 823565"/>
                  <a:gd name="connsiteX4" fmla="*/ 956154 w 1162050"/>
                  <a:gd name="connsiteY4" fmla="*/ 86669 h 823565"/>
                  <a:gd name="connsiteX5" fmla="*/ 1162050 w 1162050"/>
                  <a:gd name="connsiteY5" fmla="*/ 242540 h 823565"/>
                  <a:gd name="connsiteX6" fmla="*/ 1162050 w 1162050"/>
                  <a:gd name="connsiteY6" fmla="*/ 242540 h 823565"/>
                  <a:gd name="connsiteX7" fmla="*/ 577850 w 1162050"/>
                  <a:gd name="connsiteY7" fmla="*/ 823565 h 823565"/>
                  <a:gd name="connsiteX8" fmla="*/ 577850 w 1162050"/>
                  <a:gd name="connsiteY8" fmla="*/ 823565 h 823565"/>
                  <a:gd name="connsiteX9" fmla="*/ 0 w 1162050"/>
                  <a:gd name="connsiteY9" fmla="*/ 236190 h 823565"/>
                  <a:gd name="connsiteX0" fmla="*/ 0 w 1162050"/>
                  <a:gd name="connsiteY0" fmla="*/ 236190 h 823565"/>
                  <a:gd name="connsiteX1" fmla="*/ 180975 w 1162050"/>
                  <a:gd name="connsiteY1" fmla="*/ 102840 h 823565"/>
                  <a:gd name="connsiteX2" fmla="*/ 441325 w 1162050"/>
                  <a:gd name="connsiteY2" fmla="*/ 13940 h 823565"/>
                  <a:gd name="connsiteX3" fmla="*/ 669925 w 1162050"/>
                  <a:gd name="connsiteY3" fmla="*/ 7590 h 823565"/>
                  <a:gd name="connsiteX4" fmla="*/ 956154 w 1162050"/>
                  <a:gd name="connsiteY4" fmla="*/ 86669 h 823565"/>
                  <a:gd name="connsiteX5" fmla="*/ 1162050 w 1162050"/>
                  <a:gd name="connsiteY5" fmla="*/ 242540 h 823565"/>
                  <a:gd name="connsiteX6" fmla="*/ 1162050 w 1162050"/>
                  <a:gd name="connsiteY6" fmla="*/ 242540 h 823565"/>
                  <a:gd name="connsiteX7" fmla="*/ 577850 w 1162050"/>
                  <a:gd name="connsiteY7" fmla="*/ 823565 h 823565"/>
                  <a:gd name="connsiteX8" fmla="*/ 577850 w 1162050"/>
                  <a:gd name="connsiteY8" fmla="*/ 823565 h 823565"/>
                  <a:gd name="connsiteX9" fmla="*/ 0 w 1162050"/>
                  <a:gd name="connsiteY9" fmla="*/ 236190 h 823565"/>
                  <a:gd name="connsiteX0" fmla="*/ 0 w 1162050"/>
                  <a:gd name="connsiteY0" fmla="*/ 232743 h 820118"/>
                  <a:gd name="connsiteX1" fmla="*/ 180975 w 1162050"/>
                  <a:gd name="connsiteY1" fmla="*/ 99393 h 820118"/>
                  <a:gd name="connsiteX2" fmla="*/ 372066 w 1162050"/>
                  <a:gd name="connsiteY2" fmla="*/ 20387 h 820118"/>
                  <a:gd name="connsiteX3" fmla="*/ 669925 w 1162050"/>
                  <a:gd name="connsiteY3" fmla="*/ 4143 h 820118"/>
                  <a:gd name="connsiteX4" fmla="*/ 956154 w 1162050"/>
                  <a:gd name="connsiteY4" fmla="*/ 83222 h 820118"/>
                  <a:gd name="connsiteX5" fmla="*/ 1162050 w 1162050"/>
                  <a:gd name="connsiteY5" fmla="*/ 239093 h 820118"/>
                  <a:gd name="connsiteX6" fmla="*/ 1162050 w 1162050"/>
                  <a:gd name="connsiteY6" fmla="*/ 239093 h 820118"/>
                  <a:gd name="connsiteX7" fmla="*/ 577850 w 1162050"/>
                  <a:gd name="connsiteY7" fmla="*/ 820118 h 820118"/>
                  <a:gd name="connsiteX8" fmla="*/ 577850 w 1162050"/>
                  <a:gd name="connsiteY8" fmla="*/ 820118 h 820118"/>
                  <a:gd name="connsiteX9" fmla="*/ 0 w 1162050"/>
                  <a:gd name="connsiteY9" fmla="*/ 232743 h 820118"/>
                  <a:gd name="connsiteX0" fmla="*/ 0 w 1162050"/>
                  <a:gd name="connsiteY0" fmla="*/ 234233 h 821608"/>
                  <a:gd name="connsiteX1" fmla="*/ 180975 w 1162050"/>
                  <a:gd name="connsiteY1" fmla="*/ 100883 h 821608"/>
                  <a:gd name="connsiteX2" fmla="*/ 372066 w 1162050"/>
                  <a:gd name="connsiteY2" fmla="*/ 21877 h 821608"/>
                  <a:gd name="connsiteX3" fmla="*/ 669925 w 1162050"/>
                  <a:gd name="connsiteY3" fmla="*/ 5633 h 821608"/>
                  <a:gd name="connsiteX4" fmla="*/ 956154 w 1162050"/>
                  <a:gd name="connsiteY4" fmla="*/ 84712 h 821608"/>
                  <a:gd name="connsiteX5" fmla="*/ 1162050 w 1162050"/>
                  <a:gd name="connsiteY5" fmla="*/ 240583 h 821608"/>
                  <a:gd name="connsiteX6" fmla="*/ 1162050 w 1162050"/>
                  <a:gd name="connsiteY6" fmla="*/ 240583 h 821608"/>
                  <a:gd name="connsiteX7" fmla="*/ 577850 w 1162050"/>
                  <a:gd name="connsiteY7" fmla="*/ 821608 h 821608"/>
                  <a:gd name="connsiteX8" fmla="*/ 577850 w 1162050"/>
                  <a:gd name="connsiteY8" fmla="*/ 821608 h 821608"/>
                  <a:gd name="connsiteX9" fmla="*/ 0 w 1162050"/>
                  <a:gd name="connsiteY9" fmla="*/ 234233 h 821608"/>
                  <a:gd name="connsiteX0" fmla="*/ 0 w 1162050"/>
                  <a:gd name="connsiteY0" fmla="*/ 233418 h 820793"/>
                  <a:gd name="connsiteX1" fmla="*/ 129031 w 1162050"/>
                  <a:gd name="connsiteY1" fmla="*/ 122329 h 820793"/>
                  <a:gd name="connsiteX2" fmla="*/ 372066 w 1162050"/>
                  <a:gd name="connsiteY2" fmla="*/ 21062 h 820793"/>
                  <a:gd name="connsiteX3" fmla="*/ 669925 w 1162050"/>
                  <a:gd name="connsiteY3" fmla="*/ 4818 h 820793"/>
                  <a:gd name="connsiteX4" fmla="*/ 956154 w 1162050"/>
                  <a:gd name="connsiteY4" fmla="*/ 83897 h 820793"/>
                  <a:gd name="connsiteX5" fmla="*/ 1162050 w 1162050"/>
                  <a:gd name="connsiteY5" fmla="*/ 239768 h 820793"/>
                  <a:gd name="connsiteX6" fmla="*/ 1162050 w 1162050"/>
                  <a:gd name="connsiteY6" fmla="*/ 239768 h 820793"/>
                  <a:gd name="connsiteX7" fmla="*/ 577850 w 1162050"/>
                  <a:gd name="connsiteY7" fmla="*/ 820793 h 820793"/>
                  <a:gd name="connsiteX8" fmla="*/ 577850 w 1162050"/>
                  <a:gd name="connsiteY8" fmla="*/ 820793 h 820793"/>
                  <a:gd name="connsiteX9" fmla="*/ 0 w 1162050"/>
                  <a:gd name="connsiteY9" fmla="*/ 233418 h 820793"/>
                  <a:gd name="connsiteX0" fmla="*/ 0 w 1162050"/>
                  <a:gd name="connsiteY0" fmla="*/ 233418 h 820793"/>
                  <a:gd name="connsiteX1" fmla="*/ 129031 w 1162050"/>
                  <a:gd name="connsiteY1" fmla="*/ 122329 h 820793"/>
                  <a:gd name="connsiteX2" fmla="*/ 372066 w 1162050"/>
                  <a:gd name="connsiteY2" fmla="*/ 21062 h 820793"/>
                  <a:gd name="connsiteX3" fmla="*/ 669925 w 1162050"/>
                  <a:gd name="connsiteY3" fmla="*/ 4818 h 820793"/>
                  <a:gd name="connsiteX4" fmla="*/ 956154 w 1162050"/>
                  <a:gd name="connsiteY4" fmla="*/ 83897 h 820793"/>
                  <a:gd name="connsiteX5" fmla="*/ 1162050 w 1162050"/>
                  <a:gd name="connsiteY5" fmla="*/ 239768 h 820793"/>
                  <a:gd name="connsiteX6" fmla="*/ 1162050 w 1162050"/>
                  <a:gd name="connsiteY6" fmla="*/ 239768 h 820793"/>
                  <a:gd name="connsiteX7" fmla="*/ 577850 w 1162050"/>
                  <a:gd name="connsiteY7" fmla="*/ 820793 h 820793"/>
                  <a:gd name="connsiteX8" fmla="*/ 577850 w 1162050"/>
                  <a:gd name="connsiteY8" fmla="*/ 820793 h 820793"/>
                  <a:gd name="connsiteX9" fmla="*/ 0 w 1162050"/>
                  <a:gd name="connsiteY9" fmla="*/ 233418 h 8207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62050" h="820793">
                    <a:moveTo>
                      <a:pt x="0" y="233418"/>
                    </a:moveTo>
                    <a:cubicBezTo>
                      <a:pt x="53710" y="185264"/>
                      <a:pt x="59600" y="170090"/>
                      <a:pt x="129031" y="122329"/>
                    </a:cubicBezTo>
                    <a:cubicBezTo>
                      <a:pt x="198462" y="74568"/>
                      <a:pt x="281917" y="40647"/>
                      <a:pt x="372066" y="21062"/>
                    </a:cubicBezTo>
                    <a:cubicBezTo>
                      <a:pt x="462215" y="1477"/>
                      <a:pt x="572577" y="-5654"/>
                      <a:pt x="669925" y="4818"/>
                    </a:cubicBezTo>
                    <a:cubicBezTo>
                      <a:pt x="767273" y="15290"/>
                      <a:pt x="846923" y="27424"/>
                      <a:pt x="956154" y="83897"/>
                    </a:cubicBezTo>
                    <a:cubicBezTo>
                      <a:pt x="1065385" y="140370"/>
                      <a:pt x="1127734" y="213790"/>
                      <a:pt x="1162050" y="239768"/>
                    </a:cubicBezTo>
                    <a:lnTo>
                      <a:pt x="1162050" y="239768"/>
                    </a:lnTo>
                    <a:lnTo>
                      <a:pt x="577850" y="820793"/>
                    </a:lnTo>
                    <a:lnTo>
                      <a:pt x="577850" y="820793"/>
                    </a:lnTo>
                    <a:lnTo>
                      <a:pt x="0" y="23341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</p:grpSp>
      </p:grpSp>
      <p:grpSp>
        <p:nvGrpSpPr>
          <p:cNvPr id="50" name="Grupp 49">
            <a:extLst>
              <a:ext uri="{FF2B5EF4-FFF2-40B4-BE49-F238E27FC236}">
                <a16:creationId xmlns:a16="http://schemas.microsoft.com/office/drawing/2014/main" id="{7D0101C8-142E-429E-ABA5-D9E5547CFC4D}"/>
              </a:ext>
            </a:extLst>
          </p:cNvPr>
          <p:cNvGrpSpPr/>
          <p:nvPr/>
        </p:nvGrpSpPr>
        <p:grpSpPr>
          <a:xfrm>
            <a:off x="2733313" y="1728410"/>
            <a:ext cx="199625" cy="145249"/>
            <a:chOff x="2785904" y="15760065"/>
            <a:chExt cx="133395" cy="97059"/>
          </a:xfrm>
        </p:grpSpPr>
        <p:cxnSp>
          <p:nvCxnSpPr>
            <p:cNvPr id="51" name="Rak koppling 50">
              <a:extLst>
                <a:ext uri="{FF2B5EF4-FFF2-40B4-BE49-F238E27FC236}">
                  <a16:creationId xmlns:a16="http://schemas.microsoft.com/office/drawing/2014/main" id="{30B62AC1-EEB9-419A-8FD5-68F5B671184E}"/>
                </a:ext>
              </a:extLst>
            </p:cNvPr>
            <p:cNvCxnSpPr/>
            <p:nvPr/>
          </p:nvCxnSpPr>
          <p:spPr>
            <a:xfrm>
              <a:off x="2852057" y="15760065"/>
              <a:ext cx="0" cy="9615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Rak koppling 51">
              <a:extLst>
                <a:ext uri="{FF2B5EF4-FFF2-40B4-BE49-F238E27FC236}">
                  <a16:creationId xmlns:a16="http://schemas.microsoft.com/office/drawing/2014/main" id="{5AEBD464-BD78-45CE-B55D-5E8DC991B9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85904" y="15857124"/>
              <a:ext cx="13339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textruta 71">
            <a:extLst>
              <a:ext uri="{FF2B5EF4-FFF2-40B4-BE49-F238E27FC236}">
                <a16:creationId xmlns:a16="http://schemas.microsoft.com/office/drawing/2014/main" id="{C6484E1F-2F92-4EC3-82EC-6B44727D2AAB}"/>
              </a:ext>
            </a:extLst>
          </p:cNvPr>
          <p:cNvSpPr txBox="1"/>
          <p:nvPr/>
        </p:nvSpPr>
        <p:spPr>
          <a:xfrm>
            <a:off x="4399500" y="289402"/>
            <a:ext cx="12026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b="1" u="sng" dirty="0"/>
              <a:t>Signaltyper</a:t>
            </a:r>
            <a:endParaRPr lang="en-GB" sz="1600" b="1" u="sng" dirty="0" err="1"/>
          </a:p>
        </p:txBody>
      </p:sp>
      <p:sp>
        <p:nvSpPr>
          <p:cNvPr id="73" name="textruta 72">
            <a:extLst>
              <a:ext uri="{FF2B5EF4-FFF2-40B4-BE49-F238E27FC236}">
                <a16:creationId xmlns:a16="http://schemas.microsoft.com/office/drawing/2014/main" id="{C194B8D7-E457-48B8-9D40-EFF576D07630}"/>
              </a:ext>
            </a:extLst>
          </p:cNvPr>
          <p:cNvSpPr txBox="1"/>
          <p:nvPr/>
        </p:nvSpPr>
        <p:spPr>
          <a:xfrm>
            <a:off x="3257859" y="1899306"/>
            <a:ext cx="2424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/>
              <a:t>2</a:t>
            </a:r>
            <a:endParaRPr lang="en-GB" sz="1600" dirty="0" err="1"/>
          </a:p>
        </p:txBody>
      </p:sp>
      <p:sp>
        <p:nvSpPr>
          <p:cNvPr id="74" name="textruta 73">
            <a:extLst>
              <a:ext uri="{FF2B5EF4-FFF2-40B4-BE49-F238E27FC236}">
                <a16:creationId xmlns:a16="http://schemas.microsoft.com/office/drawing/2014/main" id="{46539D99-DE73-4169-91FD-373D2C76A723}"/>
              </a:ext>
            </a:extLst>
          </p:cNvPr>
          <p:cNvSpPr txBox="1"/>
          <p:nvPr/>
        </p:nvSpPr>
        <p:spPr>
          <a:xfrm>
            <a:off x="3717084" y="1899306"/>
            <a:ext cx="2424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/>
              <a:t>3</a:t>
            </a:r>
            <a:endParaRPr lang="en-GB" sz="1600" dirty="0" err="1"/>
          </a:p>
        </p:txBody>
      </p:sp>
      <p:sp>
        <p:nvSpPr>
          <p:cNvPr id="76" name="textruta 75">
            <a:extLst>
              <a:ext uri="{FF2B5EF4-FFF2-40B4-BE49-F238E27FC236}">
                <a16:creationId xmlns:a16="http://schemas.microsoft.com/office/drawing/2014/main" id="{001D0D73-5278-46BE-B5AE-D615AF458860}"/>
              </a:ext>
            </a:extLst>
          </p:cNvPr>
          <p:cNvSpPr txBox="1"/>
          <p:nvPr/>
        </p:nvSpPr>
        <p:spPr>
          <a:xfrm>
            <a:off x="4420321" y="1899306"/>
            <a:ext cx="2424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/>
              <a:t>5</a:t>
            </a:r>
            <a:endParaRPr lang="en-GB" sz="1600" dirty="0" err="1"/>
          </a:p>
        </p:txBody>
      </p:sp>
      <p:sp>
        <p:nvSpPr>
          <p:cNvPr id="77" name="textruta 76">
            <a:extLst>
              <a:ext uri="{FF2B5EF4-FFF2-40B4-BE49-F238E27FC236}">
                <a16:creationId xmlns:a16="http://schemas.microsoft.com/office/drawing/2014/main" id="{9BFE6222-6ABE-4F66-B493-A948C745F477}"/>
              </a:ext>
            </a:extLst>
          </p:cNvPr>
          <p:cNvSpPr txBox="1"/>
          <p:nvPr/>
        </p:nvSpPr>
        <p:spPr>
          <a:xfrm>
            <a:off x="2699135" y="1899306"/>
            <a:ext cx="2424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/>
              <a:t>1</a:t>
            </a:r>
            <a:endParaRPr lang="en-GB" sz="1600" dirty="0" err="1"/>
          </a:p>
        </p:txBody>
      </p:sp>
      <p:sp>
        <p:nvSpPr>
          <p:cNvPr id="493" name="textruta 492">
            <a:extLst>
              <a:ext uri="{FF2B5EF4-FFF2-40B4-BE49-F238E27FC236}">
                <a16:creationId xmlns:a16="http://schemas.microsoft.com/office/drawing/2014/main" id="{9A94334F-A744-48A0-8E7D-B98E654B3A5D}"/>
              </a:ext>
            </a:extLst>
          </p:cNvPr>
          <p:cNvSpPr txBox="1"/>
          <p:nvPr/>
        </p:nvSpPr>
        <p:spPr>
          <a:xfrm>
            <a:off x="4075670" y="1899306"/>
            <a:ext cx="2424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/>
              <a:t>4</a:t>
            </a:r>
            <a:endParaRPr lang="en-GB" sz="1600" dirty="0" err="1"/>
          </a:p>
        </p:txBody>
      </p:sp>
      <p:sp>
        <p:nvSpPr>
          <p:cNvPr id="1028" name="Frihandsfigur: Form 1027">
            <a:extLst>
              <a:ext uri="{FF2B5EF4-FFF2-40B4-BE49-F238E27FC236}">
                <a16:creationId xmlns:a16="http://schemas.microsoft.com/office/drawing/2014/main" id="{03894D63-814C-4C18-81D7-214D027675EA}"/>
              </a:ext>
            </a:extLst>
          </p:cNvPr>
          <p:cNvSpPr/>
          <p:nvPr/>
        </p:nvSpPr>
        <p:spPr>
          <a:xfrm>
            <a:off x="5736370" y="1193278"/>
            <a:ext cx="452437" cy="676275"/>
          </a:xfrm>
          <a:custGeom>
            <a:avLst/>
            <a:gdLst>
              <a:gd name="connsiteX0" fmla="*/ 0 w 447675"/>
              <a:gd name="connsiteY0" fmla="*/ 492918 h 492918"/>
              <a:gd name="connsiteX1" fmla="*/ 0 w 447675"/>
              <a:gd name="connsiteY1" fmla="*/ 319087 h 492918"/>
              <a:gd name="connsiteX2" fmla="*/ 4763 w 447675"/>
              <a:gd name="connsiteY2" fmla="*/ 283368 h 492918"/>
              <a:gd name="connsiteX3" fmla="*/ 14288 w 447675"/>
              <a:gd name="connsiteY3" fmla="*/ 242887 h 492918"/>
              <a:gd name="connsiteX4" fmla="*/ 26194 w 447675"/>
              <a:gd name="connsiteY4" fmla="*/ 219075 h 492918"/>
              <a:gd name="connsiteX5" fmla="*/ 50006 w 447675"/>
              <a:gd name="connsiteY5" fmla="*/ 169068 h 492918"/>
              <a:gd name="connsiteX6" fmla="*/ 69056 w 447675"/>
              <a:gd name="connsiteY6" fmla="*/ 145256 h 492918"/>
              <a:gd name="connsiteX7" fmla="*/ 92869 w 447675"/>
              <a:gd name="connsiteY7" fmla="*/ 111918 h 492918"/>
              <a:gd name="connsiteX8" fmla="*/ 138113 w 447675"/>
              <a:gd name="connsiteY8" fmla="*/ 71437 h 492918"/>
              <a:gd name="connsiteX9" fmla="*/ 200025 w 447675"/>
              <a:gd name="connsiteY9" fmla="*/ 33337 h 492918"/>
              <a:gd name="connsiteX10" fmla="*/ 254794 w 447675"/>
              <a:gd name="connsiteY10" fmla="*/ 14287 h 492918"/>
              <a:gd name="connsiteX11" fmla="*/ 321469 w 447675"/>
              <a:gd name="connsiteY11" fmla="*/ 0 h 492918"/>
              <a:gd name="connsiteX12" fmla="*/ 366713 w 447675"/>
              <a:gd name="connsiteY12" fmla="*/ 0 h 492918"/>
              <a:gd name="connsiteX13" fmla="*/ 407194 w 447675"/>
              <a:gd name="connsiteY13" fmla="*/ 4762 h 492918"/>
              <a:gd name="connsiteX14" fmla="*/ 433388 w 447675"/>
              <a:gd name="connsiteY14" fmla="*/ 28575 h 492918"/>
              <a:gd name="connsiteX15" fmla="*/ 445294 w 447675"/>
              <a:gd name="connsiteY15" fmla="*/ 61912 h 492918"/>
              <a:gd name="connsiteX16" fmla="*/ 447675 w 447675"/>
              <a:gd name="connsiteY16" fmla="*/ 102393 h 492918"/>
              <a:gd name="connsiteX17" fmla="*/ 440531 w 447675"/>
              <a:gd name="connsiteY17" fmla="*/ 490537 h 492918"/>
              <a:gd name="connsiteX18" fmla="*/ 0 w 447675"/>
              <a:gd name="connsiteY18" fmla="*/ 492918 h 492918"/>
              <a:gd name="connsiteX0" fmla="*/ 0 w 447675"/>
              <a:gd name="connsiteY0" fmla="*/ 676275 h 676275"/>
              <a:gd name="connsiteX1" fmla="*/ 0 w 447675"/>
              <a:gd name="connsiteY1" fmla="*/ 319087 h 676275"/>
              <a:gd name="connsiteX2" fmla="*/ 4763 w 447675"/>
              <a:gd name="connsiteY2" fmla="*/ 283368 h 676275"/>
              <a:gd name="connsiteX3" fmla="*/ 14288 w 447675"/>
              <a:gd name="connsiteY3" fmla="*/ 242887 h 676275"/>
              <a:gd name="connsiteX4" fmla="*/ 26194 w 447675"/>
              <a:gd name="connsiteY4" fmla="*/ 219075 h 676275"/>
              <a:gd name="connsiteX5" fmla="*/ 50006 w 447675"/>
              <a:gd name="connsiteY5" fmla="*/ 169068 h 676275"/>
              <a:gd name="connsiteX6" fmla="*/ 69056 w 447675"/>
              <a:gd name="connsiteY6" fmla="*/ 145256 h 676275"/>
              <a:gd name="connsiteX7" fmla="*/ 92869 w 447675"/>
              <a:gd name="connsiteY7" fmla="*/ 111918 h 676275"/>
              <a:gd name="connsiteX8" fmla="*/ 138113 w 447675"/>
              <a:gd name="connsiteY8" fmla="*/ 71437 h 676275"/>
              <a:gd name="connsiteX9" fmla="*/ 200025 w 447675"/>
              <a:gd name="connsiteY9" fmla="*/ 33337 h 676275"/>
              <a:gd name="connsiteX10" fmla="*/ 254794 w 447675"/>
              <a:gd name="connsiteY10" fmla="*/ 14287 h 676275"/>
              <a:gd name="connsiteX11" fmla="*/ 321469 w 447675"/>
              <a:gd name="connsiteY11" fmla="*/ 0 h 676275"/>
              <a:gd name="connsiteX12" fmla="*/ 366713 w 447675"/>
              <a:gd name="connsiteY12" fmla="*/ 0 h 676275"/>
              <a:gd name="connsiteX13" fmla="*/ 407194 w 447675"/>
              <a:gd name="connsiteY13" fmla="*/ 4762 h 676275"/>
              <a:gd name="connsiteX14" fmla="*/ 433388 w 447675"/>
              <a:gd name="connsiteY14" fmla="*/ 28575 h 676275"/>
              <a:gd name="connsiteX15" fmla="*/ 445294 w 447675"/>
              <a:gd name="connsiteY15" fmla="*/ 61912 h 676275"/>
              <a:gd name="connsiteX16" fmla="*/ 447675 w 447675"/>
              <a:gd name="connsiteY16" fmla="*/ 102393 h 676275"/>
              <a:gd name="connsiteX17" fmla="*/ 440531 w 447675"/>
              <a:gd name="connsiteY17" fmla="*/ 490537 h 676275"/>
              <a:gd name="connsiteX18" fmla="*/ 0 w 447675"/>
              <a:gd name="connsiteY18" fmla="*/ 676275 h 676275"/>
              <a:gd name="connsiteX0" fmla="*/ 0 w 452437"/>
              <a:gd name="connsiteY0" fmla="*/ 676275 h 676275"/>
              <a:gd name="connsiteX1" fmla="*/ 0 w 452437"/>
              <a:gd name="connsiteY1" fmla="*/ 319087 h 676275"/>
              <a:gd name="connsiteX2" fmla="*/ 4763 w 452437"/>
              <a:gd name="connsiteY2" fmla="*/ 283368 h 676275"/>
              <a:gd name="connsiteX3" fmla="*/ 14288 w 452437"/>
              <a:gd name="connsiteY3" fmla="*/ 242887 h 676275"/>
              <a:gd name="connsiteX4" fmla="*/ 26194 w 452437"/>
              <a:gd name="connsiteY4" fmla="*/ 219075 h 676275"/>
              <a:gd name="connsiteX5" fmla="*/ 50006 w 452437"/>
              <a:gd name="connsiteY5" fmla="*/ 169068 h 676275"/>
              <a:gd name="connsiteX6" fmla="*/ 69056 w 452437"/>
              <a:gd name="connsiteY6" fmla="*/ 145256 h 676275"/>
              <a:gd name="connsiteX7" fmla="*/ 92869 w 452437"/>
              <a:gd name="connsiteY7" fmla="*/ 111918 h 676275"/>
              <a:gd name="connsiteX8" fmla="*/ 138113 w 452437"/>
              <a:gd name="connsiteY8" fmla="*/ 71437 h 676275"/>
              <a:gd name="connsiteX9" fmla="*/ 200025 w 452437"/>
              <a:gd name="connsiteY9" fmla="*/ 33337 h 676275"/>
              <a:gd name="connsiteX10" fmla="*/ 254794 w 452437"/>
              <a:gd name="connsiteY10" fmla="*/ 14287 h 676275"/>
              <a:gd name="connsiteX11" fmla="*/ 321469 w 452437"/>
              <a:gd name="connsiteY11" fmla="*/ 0 h 676275"/>
              <a:gd name="connsiteX12" fmla="*/ 366713 w 452437"/>
              <a:gd name="connsiteY12" fmla="*/ 0 h 676275"/>
              <a:gd name="connsiteX13" fmla="*/ 407194 w 452437"/>
              <a:gd name="connsiteY13" fmla="*/ 4762 h 676275"/>
              <a:gd name="connsiteX14" fmla="*/ 433388 w 452437"/>
              <a:gd name="connsiteY14" fmla="*/ 28575 h 676275"/>
              <a:gd name="connsiteX15" fmla="*/ 445294 w 452437"/>
              <a:gd name="connsiteY15" fmla="*/ 61912 h 676275"/>
              <a:gd name="connsiteX16" fmla="*/ 447675 w 452437"/>
              <a:gd name="connsiteY16" fmla="*/ 102393 h 676275"/>
              <a:gd name="connsiteX17" fmla="*/ 452437 w 452437"/>
              <a:gd name="connsiteY17" fmla="*/ 671512 h 676275"/>
              <a:gd name="connsiteX18" fmla="*/ 0 w 452437"/>
              <a:gd name="connsiteY18" fmla="*/ 676275 h 67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52437" h="676275">
                <a:moveTo>
                  <a:pt x="0" y="676275"/>
                </a:moveTo>
                <a:lnTo>
                  <a:pt x="0" y="319087"/>
                </a:lnTo>
                <a:lnTo>
                  <a:pt x="4763" y="283368"/>
                </a:lnTo>
                <a:lnTo>
                  <a:pt x="14288" y="242887"/>
                </a:lnTo>
                <a:lnTo>
                  <a:pt x="26194" y="219075"/>
                </a:lnTo>
                <a:lnTo>
                  <a:pt x="50006" y="169068"/>
                </a:lnTo>
                <a:lnTo>
                  <a:pt x="69056" y="145256"/>
                </a:lnTo>
                <a:lnTo>
                  <a:pt x="92869" y="111918"/>
                </a:lnTo>
                <a:lnTo>
                  <a:pt x="138113" y="71437"/>
                </a:lnTo>
                <a:lnTo>
                  <a:pt x="200025" y="33337"/>
                </a:lnTo>
                <a:lnTo>
                  <a:pt x="254794" y="14287"/>
                </a:lnTo>
                <a:lnTo>
                  <a:pt x="321469" y="0"/>
                </a:lnTo>
                <a:lnTo>
                  <a:pt x="366713" y="0"/>
                </a:lnTo>
                <a:lnTo>
                  <a:pt x="407194" y="4762"/>
                </a:lnTo>
                <a:lnTo>
                  <a:pt x="433388" y="28575"/>
                </a:lnTo>
                <a:lnTo>
                  <a:pt x="445294" y="61912"/>
                </a:lnTo>
                <a:lnTo>
                  <a:pt x="447675" y="102393"/>
                </a:lnTo>
                <a:cubicBezTo>
                  <a:pt x="449262" y="292099"/>
                  <a:pt x="450850" y="481806"/>
                  <a:pt x="452437" y="671512"/>
                </a:cubicBezTo>
                <a:lnTo>
                  <a:pt x="0" y="676275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0" name="Ellips 1029">
            <a:extLst>
              <a:ext uri="{FF2B5EF4-FFF2-40B4-BE49-F238E27FC236}">
                <a16:creationId xmlns:a16="http://schemas.microsoft.com/office/drawing/2014/main" id="{6BA4AEAE-0486-483D-A85B-CFD229DCC149}"/>
              </a:ext>
            </a:extLst>
          </p:cNvPr>
          <p:cNvSpPr/>
          <p:nvPr/>
        </p:nvSpPr>
        <p:spPr>
          <a:xfrm>
            <a:off x="5774294" y="1169869"/>
            <a:ext cx="119716" cy="1197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8" name="Ellips 517">
            <a:extLst>
              <a:ext uri="{FF2B5EF4-FFF2-40B4-BE49-F238E27FC236}">
                <a16:creationId xmlns:a16="http://schemas.microsoft.com/office/drawing/2014/main" id="{9EE24D06-9D40-480A-9C08-F1799037DC77}"/>
              </a:ext>
            </a:extLst>
          </p:cNvPr>
          <p:cNvSpPr/>
          <p:nvPr/>
        </p:nvSpPr>
        <p:spPr>
          <a:xfrm>
            <a:off x="5424083" y="1662109"/>
            <a:ext cx="119716" cy="11971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9" name="Ellips 518">
            <a:extLst>
              <a:ext uri="{FF2B5EF4-FFF2-40B4-BE49-F238E27FC236}">
                <a16:creationId xmlns:a16="http://schemas.microsoft.com/office/drawing/2014/main" id="{10198472-75AB-4068-B204-9D016405D5CA}"/>
              </a:ext>
            </a:extLst>
          </p:cNvPr>
          <p:cNvSpPr/>
          <p:nvPr/>
        </p:nvSpPr>
        <p:spPr>
          <a:xfrm>
            <a:off x="5234116" y="1660060"/>
            <a:ext cx="119716" cy="11971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1" name="Ellips 520">
            <a:extLst>
              <a:ext uri="{FF2B5EF4-FFF2-40B4-BE49-F238E27FC236}">
                <a16:creationId xmlns:a16="http://schemas.microsoft.com/office/drawing/2014/main" id="{E11245F3-A550-4A28-81D9-E154BE526F71}"/>
              </a:ext>
            </a:extLst>
          </p:cNvPr>
          <p:cNvSpPr/>
          <p:nvPr/>
        </p:nvSpPr>
        <p:spPr>
          <a:xfrm>
            <a:off x="5257214" y="1498027"/>
            <a:ext cx="119716" cy="1197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2" name="Ellips 521">
            <a:extLst>
              <a:ext uri="{FF2B5EF4-FFF2-40B4-BE49-F238E27FC236}">
                <a16:creationId xmlns:a16="http://schemas.microsoft.com/office/drawing/2014/main" id="{E36FDA9F-81CA-4A68-A7D6-B02FE756F710}"/>
              </a:ext>
            </a:extLst>
          </p:cNvPr>
          <p:cNvSpPr/>
          <p:nvPr/>
        </p:nvSpPr>
        <p:spPr>
          <a:xfrm>
            <a:off x="5426970" y="1474682"/>
            <a:ext cx="119716" cy="11971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3" name="Ellips 522">
            <a:extLst>
              <a:ext uri="{FF2B5EF4-FFF2-40B4-BE49-F238E27FC236}">
                <a16:creationId xmlns:a16="http://schemas.microsoft.com/office/drawing/2014/main" id="{45323323-EDDA-4937-B629-3678CAD13CB8}"/>
              </a:ext>
            </a:extLst>
          </p:cNvPr>
          <p:cNvSpPr/>
          <p:nvPr/>
        </p:nvSpPr>
        <p:spPr>
          <a:xfrm>
            <a:off x="5257214" y="1497760"/>
            <a:ext cx="119716" cy="11971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5" name="Ellips 524">
            <a:extLst>
              <a:ext uri="{FF2B5EF4-FFF2-40B4-BE49-F238E27FC236}">
                <a16:creationId xmlns:a16="http://schemas.microsoft.com/office/drawing/2014/main" id="{CB2E9485-2856-485F-8172-E44EBBAB946A}"/>
              </a:ext>
            </a:extLst>
          </p:cNvPr>
          <p:cNvSpPr/>
          <p:nvPr/>
        </p:nvSpPr>
        <p:spPr>
          <a:xfrm>
            <a:off x="6006615" y="1296844"/>
            <a:ext cx="119716" cy="11971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6" name="Ellips 525">
            <a:extLst>
              <a:ext uri="{FF2B5EF4-FFF2-40B4-BE49-F238E27FC236}">
                <a16:creationId xmlns:a16="http://schemas.microsoft.com/office/drawing/2014/main" id="{D66E0C3D-A99F-4F15-BF06-7140D327C309}"/>
              </a:ext>
            </a:extLst>
          </p:cNvPr>
          <p:cNvSpPr/>
          <p:nvPr/>
        </p:nvSpPr>
        <p:spPr>
          <a:xfrm>
            <a:off x="6006615" y="1486514"/>
            <a:ext cx="119716" cy="11971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7" name="Ellips 526">
            <a:extLst>
              <a:ext uri="{FF2B5EF4-FFF2-40B4-BE49-F238E27FC236}">
                <a16:creationId xmlns:a16="http://schemas.microsoft.com/office/drawing/2014/main" id="{30D544DC-6CA1-4FCF-AD2E-48CE7F119763}"/>
              </a:ext>
            </a:extLst>
          </p:cNvPr>
          <p:cNvSpPr/>
          <p:nvPr/>
        </p:nvSpPr>
        <p:spPr>
          <a:xfrm>
            <a:off x="6006615" y="1677614"/>
            <a:ext cx="119716" cy="11971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8" name="Ellips 527">
            <a:extLst>
              <a:ext uri="{FF2B5EF4-FFF2-40B4-BE49-F238E27FC236}">
                <a16:creationId xmlns:a16="http://schemas.microsoft.com/office/drawing/2014/main" id="{008B5172-8A99-49DF-B724-D23F57799FD2}"/>
              </a:ext>
            </a:extLst>
          </p:cNvPr>
          <p:cNvSpPr/>
          <p:nvPr/>
        </p:nvSpPr>
        <p:spPr>
          <a:xfrm>
            <a:off x="5806066" y="1677614"/>
            <a:ext cx="119716" cy="11971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9" name="Ellips 528">
            <a:extLst>
              <a:ext uri="{FF2B5EF4-FFF2-40B4-BE49-F238E27FC236}">
                <a16:creationId xmlns:a16="http://schemas.microsoft.com/office/drawing/2014/main" id="{2179AA79-37BC-43A2-8C30-E8DC8121132B}"/>
              </a:ext>
            </a:extLst>
          </p:cNvPr>
          <p:cNvSpPr/>
          <p:nvPr/>
        </p:nvSpPr>
        <p:spPr>
          <a:xfrm>
            <a:off x="5806066" y="1485266"/>
            <a:ext cx="119716" cy="11971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0" name="Ellips 529">
            <a:extLst>
              <a:ext uri="{FF2B5EF4-FFF2-40B4-BE49-F238E27FC236}">
                <a16:creationId xmlns:a16="http://schemas.microsoft.com/office/drawing/2014/main" id="{881FED64-4C42-4ABE-A065-30245E08FE53}"/>
              </a:ext>
            </a:extLst>
          </p:cNvPr>
          <p:cNvSpPr/>
          <p:nvPr/>
        </p:nvSpPr>
        <p:spPr>
          <a:xfrm>
            <a:off x="5834152" y="1323198"/>
            <a:ext cx="119716" cy="11971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1" name="textruta 530">
            <a:extLst>
              <a:ext uri="{FF2B5EF4-FFF2-40B4-BE49-F238E27FC236}">
                <a16:creationId xmlns:a16="http://schemas.microsoft.com/office/drawing/2014/main" id="{ED6FF60A-53C6-41F3-BA96-519456601332}"/>
              </a:ext>
            </a:extLst>
          </p:cNvPr>
          <p:cNvSpPr txBox="1"/>
          <p:nvPr/>
        </p:nvSpPr>
        <p:spPr>
          <a:xfrm>
            <a:off x="4776671" y="1899133"/>
            <a:ext cx="2424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/>
              <a:t>6</a:t>
            </a:r>
            <a:endParaRPr lang="en-GB" sz="1600" dirty="0" err="1"/>
          </a:p>
        </p:txBody>
      </p:sp>
      <p:sp>
        <p:nvSpPr>
          <p:cNvPr id="532" name="textruta 531">
            <a:extLst>
              <a:ext uri="{FF2B5EF4-FFF2-40B4-BE49-F238E27FC236}">
                <a16:creationId xmlns:a16="http://schemas.microsoft.com/office/drawing/2014/main" id="{69F8F726-228A-4C36-BB45-F4652DE64BC5}"/>
              </a:ext>
            </a:extLst>
          </p:cNvPr>
          <p:cNvSpPr txBox="1"/>
          <p:nvPr/>
        </p:nvSpPr>
        <p:spPr>
          <a:xfrm>
            <a:off x="5261133" y="1899306"/>
            <a:ext cx="2424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/>
              <a:t>7</a:t>
            </a:r>
            <a:endParaRPr lang="en-GB" sz="1600" dirty="0" err="1"/>
          </a:p>
        </p:txBody>
      </p:sp>
      <p:grpSp>
        <p:nvGrpSpPr>
          <p:cNvPr id="491" name="Grupp 490">
            <a:extLst>
              <a:ext uri="{FF2B5EF4-FFF2-40B4-BE49-F238E27FC236}">
                <a16:creationId xmlns:a16="http://schemas.microsoft.com/office/drawing/2014/main" id="{20EF2E1F-B5E4-4E38-8761-9A11CFFB4DEB}"/>
              </a:ext>
            </a:extLst>
          </p:cNvPr>
          <p:cNvGrpSpPr/>
          <p:nvPr/>
        </p:nvGrpSpPr>
        <p:grpSpPr>
          <a:xfrm>
            <a:off x="3140427" y="1230638"/>
            <a:ext cx="501062" cy="501062"/>
            <a:chOff x="1253463" y="626989"/>
            <a:chExt cx="1641429" cy="1641429"/>
          </a:xfrm>
        </p:grpSpPr>
        <p:sp>
          <p:nvSpPr>
            <p:cNvPr id="513" name="Ellips 512">
              <a:extLst>
                <a:ext uri="{FF2B5EF4-FFF2-40B4-BE49-F238E27FC236}">
                  <a16:creationId xmlns:a16="http://schemas.microsoft.com/office/drawing/2014/main" id="{AECA081D-BFCA-4431-B219-327149F077E2}"/>
                </a:ext>
              </a:extLst>
            </p:cNvPr>
            <p:cNvSpPr/>
            <p:nvPr/>
          </p:nvSpPr>
          <p:spPr>
            <a:xfrm>
              <a:off x="1253463" y="626989"/>
              <a:ext cx="1641429" cy="164142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514" name="Grupp 513">
              <a:extLst>
                <a:ext uri="{FF2B5EF4-FFF2-40B4-BE49-F238E27FC236}">
                  <a16:creationId xmlns:a16="http://schemas.microsoft.com/office/drawing/2014/main" id="{F31744F2-7913-4749-808D-60A3C9ADE832}"/>
                </a:ext>
              </a:extLst>
            </p:cNvPr>
            <p:cNvGrpSpPr/>
            <p:nvPr/>
          </p:nvGrpSpPr>
          <p:grpSpPr>
            <a:xfrm>
              <a:off x="1513668" y="647240"/>
              <a:ext cx="1120366" cy="1607415"/>
              <a:chOff x="8483868" y="3508697"/>
              <a:chExt cx="1120366" cy="1607415"/>
            </a:xfrm>
            <a:solidFill>
              <a:schemeClr val="tx1"/>
            </a:solidFill>
          </p:grpSpPr>
          <p:sp>
            <p:nvSpPr>
              <p:cNvPr id="515" name="Ellips 514">
                <a:extLst>
                  <a:ext uri="{FF2B5EF4-FFF2-40B4-BE49-F238E27FC236}">
                    <a16:creationId xmlns:a16="http://schemas.microsoft.com/office/drawing/2014/main" id="{21131C7F-7CF4-45C0-AB4E-F3DEB60415EC}"/>
                  </a:ext>
                </a:extLst>
              </p:cNvPr>
              <p:cNvSpPr/>
              <p:nvPr/>
            </p:nvSpPr>
            <p:spPr>
              <a:xfrm>
                <a:off x="8525349" y="3790562"/>
                <a:ext cx="1043995" cy="104399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516" name="Frihandsfigur: Form 515">
                <a:extLst>
                  <a:ext uri="{FF2B5EF4-FFF2-40B4-BE49-F238E27FC236}">
                    <a16:creationId xmlns:a16="http://schemas.microsoft.com/office/drawing/2014/main" id="{2A30D8D2-B4BA-4BAD-8074-FDFD68B61B24}"/>
                  </a:ext>
                </a:extLst>
              </p:cNvPr>
              <p:cNvSpPr/>
              <p:nvPr/>
            </p:nvSpPr>
            <p:spPr>
              <a:xfrm>
                <a:off x="8485538" y="3508697"/>
                <a:ext cx="1118696" cy="790170"/>
              </a:xfrm>
              <a:custGeom>
                <a:avLst/>
                <a:gdLst>
                  <a:gd name="connsiteX0" fmla="*/ 0 w 1162050"/>
                  <a:gd name="connsiteY0" fmla="*/ 233802 h 821177"/>
                  <a:gd name="connsiteX1" fmla="*/ 180975 w 1162050"/>
                  <a:gd name="connsiteY1" fmla="*/ 100452 h 821177"/>
                  <a:gd name="connsiteX2" fmla="*/ 441325 w 1162050"/>
                  <a:gd name="connsiteY2" fmla="*/ 11552 h 821177"/>
                  <a:gd name="connsiteX3" fmla="*/ 669925 w 1162050"/>
                  <a:gd name="connsiteY3" fmla="*/ 5202 h 821177"/>
                  <a:gd name="connsiteX4" fmla="*/ 879475 w 1162050"/>
                  <a:gd name="connsiteY4" fmla="*/ 49652 h 821177"/>
                  <a:gd name="connsiteX5" fmla="*/ 1162050 w 1162050"/>
                  <a:gd name="connsiteY5" fmla="*/ 240152 h 821177"/>
                  <a:gd name="connsiteX6" fmla="*/ 1162050 w 1162050"/>
                  <a:gd name="connsiteY6" fmla="*/ 240152 h 821177"/>
                  <a:gd name="connsiteX7" fmla="*/ 577850 w 1162050"/>
                  <a:gd name="connsiteY7" fmla="*/ 821177 h 821177"/>
                  <a:gd name="connsiteX8" fmla="*/ 577850 w 1162050"/>
                  <a:gd name="connsiteY8" fmla="*/ 821177 h 821177"/>
                  <a:gd name="connsiteX9" fmla="*/ 0 w 1162050"/>
                  <a:gd name="connsiteY9" fmla="*/ 233802 h 821177"/>
                  <a:gd name="connsiteX0" fmla="*/ 0 w 1162050"/>
                  <a:gd name="connsiteY0" fmla="*/ 236190 h 823565"/>
                  <a:gd name="connsiteX1" fmla="*/ 180975 w 1162050"/>
                  <a:gd name="connsiteY1" fmla="*/ 102840 h 823565"/>
                  <a:gd name="connsiteX2" fmla="*/ 441325 w 1162050"/>
                  <a:gd name="connsiteY2" fmla="*/ 13940 h 823565"/>
                  <a:gd name="connsiteX3" fmla="*/ 669925 w 1162050"/>
                  <a:gd name="connsiteY3" fmla="*/ 7590 h 823565"/>
                  <a:gd name="connsiteX4" fmla="*/ 956154 w 1162050"/>
                  <a:gd name="connsiteY4" fmla="*/ 86669 h 823565"/>
                  <a:gd name="connsiteX5" fmla="*/ 1162050 w 1162050"/>
                  <a:gd name="connsiteY5" fmla="*/ 242540 h 823565"/>
                  <a:gd name="connsiteX6" fmla="*/ 1162050 w 1162050"/>
                  <a:gd name="connsiteY6" fmla="*/ 242540 h 823565"/>
                  <a:gd name="connsiteX7" fmla="*/ 577850 w 1162050"/>
                  <a:gd name="connsiteY7" fmla="*/ 823565 h 823565"/>
                  <a:gd name="connsiteX8" fmla="*/ 577850 w 1162050"/>
                  <a:gd name="connsiteY8" fmla="*/ 823565 h 823565"/>
                  <a:gd name="connsiteX9" fmla="*/ 0 w 1162050"/>
                  <a:gd name="connsiteY9" fmla="*/ 236190 h 823565"/>
                  <a:gd name="connsiteX0" fmla="*/ 0 w 1162050"/>
                  <a:gd name="connsiteY0" fmla="*/ 236190 h 823565"/>
                  <a:gd name="connsiteX1" fmla="*/ 180975 w 1162050"/>
                  <a:gd name="connsiteY1" fmla="*/ 102840 h 823565"/>
                  <a:gd name="connsiteX2" fmla="*/ 441325 w 1162050"/>
                  <a:gd name="connsiteY2" fmla="*/ 13940 h 823565"/>
                  <a:gd name="connsiteX3" fmla="*/ 669925 w 1162050"/>
                  <a:gd name="connsiteY3" fmla="*/ 7590 h 823565"/>
                  <a:gd name="connsiteX4" fmla="*/ 956154 w 1162050"/>
                  <a:gd name="connsiteY4" fmla="*/ 86669 h 823565"/>
                  <a:gd name="connsiteX5" fmla="*/ 1162050 w 1162050"/>
                  <a:gd name="connsiteY5" fmla="*/ 242540 h 823565"/>
                  <a:gd name="connsiteX6" fmla="*/ 1162050 w 1162050"/>
                  <a:gd name="connsiteY6" fmla="*/ 242540 h 823565"/>
                  <a:gd name="connsiteX7" fmla="*/ 577850 w 1162050"/>
                  <a:gd name="connsiteY7" fmla="*/ 823565 h 823565"/>
                  <a:gd name="connsiteX8" fmla="*/ 577850 w 1162050"/>
                  <a:gd name="connsiteY8" fmla="*/ 823565 h 823565"/>
                  <a:gd name="connsiteX9" fmla="*/ 0 w 1162050"/>
                  <a:gd name="connsiteY9" fmla="*/ 236190 h 823565"/>
                  <a:gd name="connsiteX0" fmla="*/ 0 w 1162050"/>
                  <a:gd name="connsiteY0" fmla="*/ 236190 h 823565"/>
                  <a:gd name="connsiteX1" fmla="*/ 180975 w 1162050"/>
                  <a:gd name="connsiteY1" fmla="*/ 102840 h 823565"/>
                  <a:gd name="connsiteX2" fmla="*/ 441325 w 1162050"/>
                  <a:gd name="connsiteY2" fmla="*/ 13940 h 823565"/>
                  <a:gd name="connsiteX3" fmla="*/ 669925 w 1162050"/>
                  <a:gd name="connsiteY3" fmla="*/ 7590 h 823565"/>
                  <a:gd name="connsiteX4" fmla="*/ 956154 w 1162050"/>
                  <a:gd name="connsiteY4" fmla="*/ 86669 h 823565"/>
                  <a:gd name="connsiteX5" fmla="*/ 1162050 w 1162050"/>
                  <a:gd name="connsiteY5" fmla="*/ 242540 h 823565"/>
                  <a:gd name="connsiteX6" fmla="*/ 1162050 w 1162050"/>
                  <a:gd name="connsiteY6" fmla="*/ 242540 h 823565"/>
                  <a:gd name="connsiteX7" fmla="*/ 577850 w 1162050"/>
                  <a:gd name="connsiteY7" fmla="*/ 823565 h 823565"/>
                  <a:gd name="connsiteX8" fmla="*/ 577850 w 1162050"/>
                  <a:gd name="connsiteY8" fmla="*/ 823565 h 823565"/>
                  <a:gd name="connsiteX9" fmla="*/ 0 w 1162050"/>
                  <a:gd name="connsiteY9" fmla="*/ 236190 h 823565"/>
                  <a:gd name="connsiteX0" fmla="*/ 0 w 1162050"/>
                  <a:gd name="connsiteY0" fmla="*/ 232743 h 820118"/>
                  <a:gd name="connsiteX1" fmla="*/ 180975 w 1162050"/>
                  <a:gd name="connsiteY1" fmla="*/ 99393 h 820118"/>
                  <a:gd name="connsiteX2" fmla="*/ 372066 w 1162050"/>
                  <a:gd name="connsiteY2" fmla="*/ 20387 h 820118"/>
                  <a:gd name="connsiteX3" fmla="*/ 669925 w 1162050"/>
                  <a:gd name="connsiteY3" fmla="*/ 4143 h 820118"/>
                  <a:gd name="connsiteX4" fmla="*/ 956154 w 1162050"/>
                  <a:gd name="connsiteY4" fmla="*/ 83222 h 820118"/>
                  <a:gd name="connsiteX5" fmla="*/ 1162050 w 1162050"/>
                  <a:gd name="connsiteY5" fmla="*/ 239093 h 820118"/>
                  <a:gd name="connsiteX6" fmla="*/ 1162050 w 1162050"/>
                  <a:gd name="connsiteY6" fmla="*/ 239093 h 820118"/>
                  <a:gd name="connsiteX7" fmla="*/ 577850 w 1162050"/>
                  <a:gd name="connsiteY7" fmla="*/ 820118 h 820118"/>
                  <a:gd name="connsiteX8" fmla="*/ 577850 w 1162050"/>
                  <a:gd name="connsiteY8" fmla="*/ 820118 h 820118"/>
                  <a:gd name="connsiteX9" fmla="*/ 0 w 1162050"/>
                  <a:gd name="connsiteY9" fmla="*/ 232743 h 820118"/>
                  <a:gd name="connsiteX0" fmla="*/ 0 w 1162050"/>
                  <a:gd name="connsiteY0" fmla="*/ 234233 h 821608"/>
                  <a:gd name="connsiteX1" fmla="*/ 180975 w 1162050"/>
                  <a:gd name="connsiteY1" fmla="*/ 100883 h 821608"/>
                  <a:gd name="connsiteX2" fmla="*/ 372066 w 1162050"/>
                  <a:gd name="connsiteY2" fmla="*/ 21877 h 821608"/>
                  <a:gd name="connsiteX3" fmla="*/ 669925 w 1162050"/>
                  <a:gd name="connsiteY3" fmla="*/ 5633 h 821608"/>
                  <a:gd name="connsiteX4" fmla="*/ 956154 w 1162050"/>
                  <a:gd name="connsiteY4" fmla="*/ 84712 h 821608"/>
                  <a:gd name="connsiteX5" fmla="*/ 1162050 w 1162050"/>
                  <a:gd name="connsiteY5" fmla="*/ 240583 h 821608"/>
                  <a:gd name="connsiteX6" fmla="*/ 1162050 w 1162050"/>
                  <a:gd name="connsiteY6" fmla="*/ 240583 h 821608"/>
                  <a:gd name="connsiteX7" fmla="*/ 577850 w 1162050"/>
                  <a:gd name="connsiteY7" fmla="*/ 821608 h 821608"/>
                  <a:gd name="connsiteX8" fmla="*/ 577850 w 1162050"/>
                  <a:gd name="connsiteY8" fmla="*/ 821608 h 821608"/>
                  <a:gd name="connsiteX9" fmla="*/ 0 w 1162050"/>
                  <a:gd name="connsiteY9" fmla="*/ 234233 h 821608"/>
                  <a:gd name="connsiteX0" fmla="*/ 0 w 1162050"/>
                  <a:gd name="connsiteY0" fmla="*/ 233418 h 820793"/>
                  <a:gd name="connsiteX1" fmla="*/ 129031 w 1162050"/>
                  <a:gd name="connsiteY1" fmla="*/ 122329 h 820793"/>
                  <a:gd name="connsiteX2" fmla="*/ 372066 w 1162050"/>
                  <a:gd name="connsiteY2" fmla="*/ 21062 h 820793"/>
                  <a:gd name="connsiteX3" fmla="*/ 669925 w 1162050"/>
                  <a:gd name="connsiteY3" fmla="*/ 4818 h 820793"/>
                  <a:gd name="connsiteX4" fmla="*/ 956154 w 1162050"/>
                  <a:gd name="connsiteY4" fmla="*/ 83897 h 820793"/>
                  <a:gd name="connsiteX5" fmla="*/ 1162050 w 1162050"/>
                  <a:gd name="connsiteY5" fmla="*/ 239768 h 820793"/>
                  <a:gd name="connsiteX6" fmla="*/ 1162050 w 1162050"/>
                  <a:gd name="connsiteY6" fmla="*/ 239768 h 820793"/>
                  <a:gd name="connsiteX7" fmla="*/ 577850 w 1162050"/>
                  <a:gd name="connsiteY7" fmla="*/ 820793 h 820793"/>
                  <a:gd name="connsiteX8" fmla="*/ 577850 w 1162050"/>
                  <a:gd name="connsiteY8" fmla="*/ 820793 h 820793"/>
                  <a:gd name="connsiteX9" fmla="*/ 0 w 1162050"/>
                  <a:gd name="connsiteY9" fmla="*/ 233418 h 820793"/>
                  <a:gd name="connsiteX0" fmla="*/ 0 w 1162050"/>
                  <a:gd name="connsiteY0" fmla="*/ 233418 h 820793"/>
                  <a:gd name="connsiteX1" fmla="*/ 129031 w 1162050"/>
                  <a:gd name="connsiteY1" fmla="*/ 122329 h 820793"/>
                  <a:gd name="connsiteX2" fmla="*/ 372066 w 1162050"/>
                  <a:gd name="connsiteY2" fmla="*/ 21062 h 820793"/>
                  <a:gd name="connsiteX3" fmla="*/ 669925 w 1162050"/>
                  <a:gd name="connsiteY3" fmla="*/ 4818 h 820793"/>
                  <a:gd name="connsiteX4" fmla="*/ 956154 w 1162050"/>
                  <a:gd name="connsiteY4" fmla="*/ 83897 h 820793"/>
                  <a:gd name="connsiteX5" fmla="*/ 1162050 w 1162050"/>
                  <a:gd name="connsiteY5" fmla="*/ 239768 h 820793"/>
                  <a:gd name="connsiteX6" fmla="*/ 1162050 w 1162050"/>
                  <a:gd name="connsiteY6" fmla="*/ 239768 h 820793"/>
                  <a:gd name="connsiteX7" fmla="*/ 577850 w 1162050"/>
                  <a:gd name="connsiteY7" fmla="*/ 820793 h 820793"/>
                  <a:gd name="connsiteX8" fmla="*/ 577850 w 1162050"/>
                  <a:gd name="connsiteY8" fmla="*/ 820793 h 820793"/>
                  <a:gd name="connsiteX9" fmla="*/ 0 w 1162050"/>
                  <a:gd name="connsiteY9" fmla="*/ 233418 h 8207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62050" h="820793">
                    <a:moveTo>
                      <a:pt x="0" y="233418"/>
                    </a:moveTo>
                    <a:cubicBezTo>
                      <a:pt x="53710" y="185264"/>
                      <a:pt x="59600" y="170090"/>
                      <a:pt x="129031" y="122329"/>
                    </a:cubicBezTo>
                    <a:cubicBezTo>
                      <a:pt x="198462" y="74568"/>
                      <a:pt x="281917" y="40647"/>
                      <a:pt x="372066" y="21062"/>
                    </a:cubicBezTo>
                    <a:cubicBezTo>
                      <a:pt x="462215" y="1477"/>
                      <a:pt x="572577" y="-5654"/>
                      <a:pt x="669925" y="4818"/>
                    </a:cubicBezTo>
                    <a:cubicBezTo>
                      <a:pt x="767273" y="15290"/>
                      <a:pt x="846923" y="27424"/>
                      <a:pt x="956154" y="83897"/>
                    </a:cubicBezTo>
                    <a:cubicBezTo>
                      <a:pt x="1065385" y="140370"/>
                      <a:pt x="1127734" y="213790"/>
                      <a:pt x="1162050" y="239768"/>
                    </a:cubicBezTo>
                    <a:lnTo>
                      <a:pt x="1162050" y="239768"/>
                    </a:lnTo>
                    <a:lnTo>
                      <a:pt x="577850" y="820793"/>
                    </a:lnTo>
                    <a:lnTo>
                      <a:pt x="577850" y="820793"/>
                    </a:lnTo>
                    <a:lnTo>
                      <a:pt x="0" y="23341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sp>
            <p:nvSpPr>
              <p:cNvPr id="517" name="Frihandsfigur: Form 516">
                <a:extLst>
                  <a:ext uri="{FF2B5EF4-FFF2-40B4-BE49-F238E27FC236}">
                    <a16:creationId xmlns:a16="http://schemas.microsoft.com/office/drawing/2014/main" id="{97A4FCAE-798B-4776-A4E6-C47704E92E72}"/>
                  </a:ext>
                </a:extLst>
              </p:cNvPr>
              <p:cNvSpPr/>
              <p:nvPr/>
            </p:nvSpPr>
            <p:spPr>
              <a:xfrm rot="10800000">
                <a:off x="8483868" y="4325942"/>
                <a:ext cx="1118696" cy="790170"/>
              </a:xfrm>
              <a:custGeom>
                <a:avLst/>
                <a:gdLst>
                  <a:gd name="connsiteX0" fmla="*/ 0 w 1162050"/>
                  <a:gd name="connsiteY0" fmla="*/ 233802 h 821177"/>
                  <a:gd name="connsiteX1" fmla="*/ 180975 w 1162050"/>
                  <a:gd name="connsiteY1" fmla="*/ 100452 h 821177"/>
                  <a:gd name="connsiteX2" fmla="*/ 441325 w 1162050"/>
                  <a:gd name="connsiteY2" fmla="*/ 11552 h 821177"/>
                  <a:gd name="connsiteX3" fmla="*/ 669925 w 1162050"/>
                  <a:gd name="connsiteY3" fmla="*/ 5202 h 821177"/>
                  <a:gd name="connsiteX4" fmla="*/ 879475 w 1162050"/>
                  <a:gd name="connsiteY4" fmla="*/ 49652 h 821177"/>
                  <a:gd name="connsiteX5" fmla="*/ 1162050 w 1162050"/>
                  <a:gd name="connsiteY5" fmla="*/ 240152 h 821177"/>
                  <a:gd name="connsiteX6" fmla="*/ 1162050 w 1162050"/>
                  <a:gd name="connsiteY6" fmla="*/ 240152 h 821177"/>
                  <a:gd name="connsiteX7" fmla="*/ 577850 w 1162050"/>
                  <a:gd name="connsiteY7" fmla="*/ 821177 h 821177"/>
                  <a:gd name="connsiteX8" fmla="*/ 577850 w 1162050"/>
                  <a:gd name="connsiteY8" fmla="*/ 821177 h 821177"/>
                  <a:gd name="connsiteX9" fmla="*/ 0 w 1162050"/>
                  <a:gd name="connsiteY9" fmla="*/ 233802 h 821177"/>
                  <a:gd name="connsiteX0" fmla="*/ 0 w 1162050"/>
                  <a:gd name="connsiteY0" fmla="*/ 236190 h 823565"/>
                  <a:gd name="connsiteX1" fmla="*/ 180975 w 1162050"/>
                  <a:gd name="connsiteY1" fmla="*/ 102840 h 823565"/>
                  <a:gd name="connsiteX2" fmla="*/ 441325 w 1162050"/>
                  <a:gd name="connsiteY2" fmla="*/ 13940 h 823565"/>
                  <a:gd name="connsiteX3" fmla="*/ 669925 w 1162050"/>
                  <a:gd name="connsiteY3" fmla="*/ 7590 h 823565"/>
                  <a:gd name="connsiteX4" fmla="*/ 956154 w 1162050"/>
                  <a:gd name="connsiteY4" fmla="*/ 86669 h 823565"/>
                  <a:gd name="connsiteX5" fmla="*/ 1162050 w 1162050"/>
                  <a:gd name="connsiteY5" fmla="*/ 242540 h 823565"/>
                  <a:gd name="connsiteX6" fmla="*/ 1162050 w 1162050"/>
                  <a:gd name="connsiteY6" fmla="*/ 242540 h 823565"/>
                  <a:gd name="connsiteX7" fmla="*/ 577850 w 1162050"/>
                  <a:gd name="connsiteY7" fmla="*/ 823565 h 823565"/>
                  <a:gd name="connsiteX8" fmla="*/ 577850 w 1162050"/>
                  <a:gd name="connsiteY8" fmla="*/ 823565 h 823565"/>
                  <a:gd name="connsiteX9" fmla="*/ 0 w 1162050"/>
                  <a:gd name="connsiteY9" fmla="*/ 236190 h 823565"/>
                  <a:gd name="connsiteX0" fmla="*/ 0 w 1162050"/>
                  <a:gd name="connsiteY0" fmla="*/ 236190 h 823565"/>
                  <a:gd name="connsiteX1" fmla="*/ 180975 w 1162050"/>
                  <a:gd name="connsiteY1" fmla="*/ 102840 h 823565"/>
                  <a:gd name="connsiteX2" fmla="*/ 441325 w 1162050"/>
                  <a:gd name="connsiteY2" fmla="*/ 13940 h 823565"/>
                  <a:gd name="connsiteX3" fmla="*/ 669925 w 1162050"/>
                  <a:gd name="connsiteY3" fmla="*/ 7590 h 823565"/>
                  <a:gd name="connsiteX4" fmla="*/ 956154 w 1162050"/>
                  <a:gd name="connsiteY4" fmla="*/ 86669 h 823565"/>
                  <a:gd name="connsiteX5" fmla="*/ 1162050 w 1162050"/>
                  <a:gd name="connsiteY5" fmla="*/ 242540 h 823565"/>
                  <a:gd name="connsiteX6" fmla="*/ 1162050 w 1162050"/>
                  <a:gd name="connsiteY6" fmla="*/ 242540 h 823565"/>
                  <a:gd name="connsiteX7" fmla="*/ 577850 w 1162050"/>
                  <a:gd name="connsiteY7" fmla="*/ 823565 h 823565"/>
                  <a:gd name="connsiteX8" fmla="*/ 577850 w 1162050"/>
                  <a:gd name="connsiteY8" fmla="*/ 823565 h 823565"/>
                  <a:gd name="connsiteX9" fmla="*/ 0 w 1162050"/>
                  <a:gd name="connsiteY9" fmla="*/ 236190 h 823565"/>
                  <a:gd name="connsiteX0" fmla="*/ 0 w 1162050"/>
                  <a:gd name="connsiteY0" fmla="*/ 236190 h 823565"/>
                  <a:gd name="connsiteX1" fmla="*/ 180975 w 1162050"/>
                  <a:gd name="connsiteY1" fmla="*/ 102840 h 823565"/>
                  <a:gd name="connsiteX2" fmla="*/ 441325 w 1162050"/>
                  <a:gd name="connsiteY2" fmla="*/ 13940 h 823565"/>
                  <a:gd name="connsiteX3" fmla="*/ 669925 w 1162050"/>
                  <a:gd name="connsiteY3" fmla="*/ 7590 h 823565"/>
                  <a:gd name="connsiteX4" fmla="*/ 956154 w 1162050"/>
                  <a:gd name="connsiteY4" fmla="*/ 86669 h 823565"/>
                  <a:gd name="connsiteX5" fmla="*/ 1162050 w 1162050"/>
                  <a:gd name="connsiteY5" fmla="*/ 242540 h 823565"/>
                  <a:gd name="connsiteX6" fmla="*/ 1162050 w 1162050"/>
                  <a:gd name="connsiteY6" fmla="*/ 242540 h 823565"/>
                  <a:gd name="connsiteX7" fmla="*/ 577850 w 1162050"/>
                  <a:gd name="connsiteY7" fmla="*/ 823565 h 823565"/>
                  <a:gd name="connsiteX8" fmla="*/ 577850 w 1162050"/>
                  <a:gd name="connsiteY8" fmla="*/ 823565 h 823565"/>
                  <a:gd name="connsiteX9" fmla="*/ 0 w 1162050"/>
                  <a:gd name="connsiteY9" fmla="*/ 236190 h 823565"/>
                  <a:gd name="connsiteX0" fmla="*/ 0 w 1162050"/>
                  <a:gd name="connsiteY0" fmla="*/ 232743 h 820118"/>
                  <a:gd name="connsiteX1" fmla="*/ 180975 w 1162050"/>
                  <a:gd name="connsiteY1" fmla="*/ 99393 h 820118"/>
                  <a:gd name="connsiteX2" fmla="*/ 372066 w 1162050"/>
                  <a:gd name="connsiteY2" fmla="*/ 20387 h 820118"/>
                  <a:gd name="connsiteX3" fmla="*/ 669925 w 1162050"/>
                  <a:gd name="connsiteY3" fmla="*/ 4143 h 820118"/>
                  <a:gd name="connsiteX4" fmla="*/ 956154 w 1162050"/>
                  <a:gd name="connsiteY4" fmla="*/ 83222 h 820118"/>
                  <a:gd name="connsiteX5" fmla="*/ 1162050 w 1162050"/>
                  <a:gd name="connsiteY5" fmla="*/ 239093 h 820118"/>
                  <a:gd name="connsiteX6" fmla="*/ 1162050 w 1162050"/>
                  <a:gd name="connsiteY6" fmla="*/ 239093 h 820118"/>
                  <a:gd name="connsiteX7" fmla="*/ 577850 w 1162050"/>
                  <a:gd name="connsiteY7" fmla="*/ 820118 h 820118"/>
                  <a:gd name="connsiteX8" fmla="*/ 577850 w 1162050"/>
                  <a:gd name="connsiteY8" fmla="*/ 820118 h 820118"/>
                  <a:gd name="connsiteX9" fmla="*/ 0 w 1162050"/>
                  <a:gd name="connsiteY9" fmla="*/ 232743 h 820118"/>
                  <a:gd name="connsiteX0" fmla="*/ 0 w 1162050"/>
                  <a:gd name="connsiteY0" fmla="*/ 234233 h 821608"/>
                  <a:gd name="connsiteX1" fmla="*/ 180975 w 1162050"/>
                  <a:gd name="connsiteY1" fmla="*/ 100883 h 821608"/>
                  <a:gd name="connsiteX2" fmla="*/ 372066 w 1162050"/>
                  <a:gd name="connsiteY2" fmla="*/ 21877 h 821608"/>
                  <a:gd name="connsiteX3" fmla="*/ 669925 w 1162050"/>
                  <a:gd name="connsiteY3" fmla="*/ 5633 h 821608"/>
                  <a:gd name="connsiteX4" fmla="*/ 956154 w 1162050"/>
                  <a:gd name="connsiteY4" fmla="*/ 84712 h 821608"/>
                  <a:gd name="connsiteX5" fmla="*/ 1162050 w 1162050"/>
                  <a:gd name="connsiteY5" fmla="*/ 240583 h 821608"/>
                  <a:gd name="connsiteX6" fmla="*/ 1162050 w 1162050"/>
                  <a:gd name="connsiteY6" fmla="*/ 240583 h 821608"/>
                  <a:gd name="connsiteX7" fmla="*/ 577850 w 1162050"/>
                  <a:gd name="connsiteY7" fmla="*/ 821608 h 821608"/>
                  <a:gd name="connsiteX8" fmla="*/ 577850 w 1162050"/>
                  <a:gd name="connsiteY8" fmla="*/ 821608 h 821608"/>
                  <a:gd name="connsiteX9" fmla="*/ 0 w 1162050"/>
                  <a:gd name="connsiteY9" fmla="*/ 234233 h 821608"/>
                  <a:gd name="connsiteX0" fmla="*/ 0 w 1162050"/>
                  <a:gd name="connsiteY0" fmla="*/ 233418 h 820793"/>
                  <a:gd name="connsiteX1" fmla="*/ 129031 w 1162050"/>
                  <a:gd name="connsiteY1" fmla="*/ 122329 h 820793"/>
                  <a:gd name="connsiteX2" fmla="*/ 372066 w 1162050"/>
                  <a:gd name="connsiteY2" fmla="*/ 21062 h 820793"/>
                  <a:gd name="connsiteX3" fmla="*/ 669925 w 1162050"/>
                  <a:gd name="connsiteY3" fmla="*/ 4818 h 820793"/>
                  <a:gd name="connsiteX4" fmla="*/ 956154 w 1162050"/>
                  <a:gd name="connsiteY4" fmla="*/ 83897 h 820793"/>
                  <a:gd name="connsiteX5" fmla="*/ 1162050 w 1162050"/>
                  <a:gd name="connsiteY5" fmla="*/ 239768 h 820793"/>
                  <a:gd name="connsiteX6" fmla="*/ 1162050 w 1162050"/>
                  <a:gd name="connsiteY6" fmla="*/ 239768 h 820793"/>
                  <a:gd name="connsiteX7" fmla="*/ 577850 w 1162050"/>
                  <a:gd name="connsiteY7" fmla="*/ 820793 h 820793"/>
                  <a:gd name="connsiteX8" fmla="*/ 577850 w 1162050"/>
                  <a:gd name="connsiteY8" fmla="*/ 820793 h 820793"/>
                  <a:gd name="connsiteX9" fmla="*/ 0 w 1162050"/>
                  <a:gd name="connsiteY9" fmla="*/ 233418 h 820793"/>
                  <a:gd name="connsiteX0" fmla="*/ 0 w 1162050"/>
                  <a:gd name="connsiteY0" fmla="*/ 233418 h 820793"/>
                  <a:gd name="connsiteX1" fmla="*/ 129031 w 1162050"/>
                  <a:gd name="connsiteY1" fmla="*/ 122329 h 820793"/>
                  <a:gd name="connsiteX2" fmla="*/ 372066 w 1162050"/>
                  <a:gd name="connsiteY2" fmla="*/ 21062 h 820793"/>
                  <a:gd name="connsiteX3" fmla="*/ 669925 w 1162050"/>
                  <a:gd name="connsiteY3" fmla="*/ 4818 h 820793"/>
                  <a:gd name="connsiteX4" fmla="*/ 956154 w 1162050"/>
                  <a:gd name="connsiteY4" fmla="*/ 83897 h 820793"/>
                  <a:gd name="connsiteX5" fmla="*/ 1162050 w 1162050"/>
                  <a:gd name="connsiteY5" fmla="*/ 239768 h 820793"/>
                  <a:gd name="connsiteX6" fmla="*/ 1162050 w 1162050"/>
                  <a:gd name="connsiteY6" fmla="*/ 239768 h 820793"/>
                  <a:gd name="connsiteX7" fmla="*/ 577850 w 1162050"/>
                  <a:gd name="connsiteY7" fmla="*/ 820793 h 820793"/>
                  <a:gd name="connsiteX8" fmla="*/ 577850 w 1162050"/>
                  <a:gd name="connsiteY8" fmla="*/ 820793 h 820793"/>
                  <a:gd name="connsiteX9" fmla="*/ 0 w 1162050"/>
                  <a:gd name="connsiteY9" fmla="*/ 233418 h 8207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62050" h="820793">
                    <a:moveTo>
                      <a:pt x="0" y="233418"/>
                    </a:moveTo>
                    <a:cubicBezTo>
                      <a:pt x="53710" y="185264"/>
                      <a:pt x="59600" y="170090"/>
                      <a:pt x="129031" y="122329"/>
                    </a:cubicBezTo>
                    <a:cubicBezTo>
                      <a:pt x="198462" y="74568"/>
                      <a:pt x="281917" y="40647"/>
                      <a:pt x="372066" y="21062"/>
                    </a:cubicBezTo>
                    <a:cubicBezTo>
                      <a:pt x="462215" y="1477"/>
                      <a:pt x="572577" y="-5654"/>
                      <a:pt x="669925" y="4818"/>
                    </a:cubicBezTo>
                    <a:cubicBezTo>
                      <a:pt x="767273" y="15290"/>
                      <a:pt x="846923" y="27424"/>
                      <a:pt x="956154" y="83897"/>
                    </a:cubicBezTo>
                    <a:cubicBezTo>
                      <a:pt x="1065385" y="140370"/>
                      <a:pt x="1127734" y="213790"/>
                      <a:pt x="1162050" y="239768"/>
                    </a:cubicBezTo>
                    <a:lnTo>
                      <a:pt x="1162050" y="239768"/>
                    </a:lnTo>
                    <a:lnTo>
                      <a:pt x="577850" y="820793"/>
                    </a:lnTo>
                    <a:lnTo>
                      <a:pt x="577850" y="820793"/>
                    </a:lnTo>
                    <a:lnTo>
                      <a:pt x="0" y="23341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</p:grpSp>
      </p:grpSp>
      <p:grpSp>
        <p:nvGrpSpPr>
          <p:cNvPr id="492" name="Grupp 491">
            <a:extLst>
              <a:ext uri="{FF2B5EF4-FFF2-40B4-BE49-F238E27FC236}">
                <a16:creationId xmlns:a16="http://schemas.microsoft.com/office/drawing/2014/main" id="{90768452-D35A-4669-9670-A1B0E4C50CC3}"/>
              </a:ext>
            </a:extLst>
          </p:cNvPr>
          <p:cNvGrpSpPr/>
          <p:nvPr/>
        </p:nvGrpSpPr>
        <p:grpSpPr>
          <a:xfrm>
            <a:off x="3320794" y="1319560"/>
            <a:ext cx="137949" cy="137949"/>
            <a:chOff x="3047593" y="3223640"/>
            <a:chExt cx="630876" cy="630876"/>
          </a:xfrm>
        </p:grpSpPr>
        <p:sp>
          <p:nvSpPr>
            <p:cNvPr id="507" name="Ellips 506">
              <a:extLst>
                <a:ext uri="{FF2B5EF4-FFF2-40B4-BE49-F238E27FC236}">
                  <a16:creationId xmlns:a16="http://schemas.microsoft.com/office/drawing/2014/main" id="{D534DF06-7473-4801-AB9D-1F760E6CBB59}"/>
                </a:ext>
              </a:extLst>
            </p:cNvPr>
            <p:cNvSpPr/>
            <p:nvPr/>
          </p:nvSpPr>
          <p:spPr>
            <a:xfrm>
              <a:off x="3144792" y="3313061"/>
              <a:ext cx="452034" cy="452034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grpSp>
          <p:nvGrpSpPr>
            <p:cNvPr id="508" name="Grupp 507">
              <a:extLst>
                <a:ext uri="{FF2B5EF4-FFF2-40B4-BE49-F238E27FC236}">
                  <a16:creationId xmlns:a16="http://schemas.microsoft.com/office/drawing/2014/main" id="{64E5C146-004A-4BA9-8C9C-DB7ED1AEEAEF}"/>
                </a:ext>
              </a:extLst>
            </p:cNvPr>
            <p:cNvGrpSpPr/>
            <p:nvPr/>
          </p:nvGrpSpPr>
          <p:grpSpPr>
            <a:xfrm>
              <a:off x="3047593" y="3223640"/>
              <a:ext cx="630876" cy="630876"/>
              <a:chOff x="1991635" y="4922026"/>
              <a:chExt cx="630876" cy="630876"/>
            </a:xfrm>
          </p:grpSpPr>
          <p:cxnSp>
            <p:nvCxnSpPr>
              <p:cNvPr id="509" name="Rak koppling 508">
                <a:extLst>
                  <a:ext uri="{FF2B5EF4-FFF2-40B4-BE49-F238E27FC236}">
                    <a16:creationId xmlns:a16="http://schemas.microsoft.com/office/drawing/2014/main" id="{EB53EDBE-6535-4F2B-AC94-60EF1E3353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84025" y="5014416"/>
                <a:ext cx="446096" cy="446096"/>
              </a:xfrm>
              <a:prstGeom prst="line">
                <a:avLst/>
              </a:prstGeom>
              <a:ln w="571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0" name="Rak koppling 509">
                <a:extLst>
                  <a:ext uri="{FF2B5EF4-FFF2-40B4-BE49-F238E27FC236}">
                    <a16:creationId xmlns:a16="http://schemas.microsoft.com/office/drawing/2014/main" id="{360689E1-858F-4FAF-B421-F971E6267B5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84025" y="5014416"/>
                <a:ext cx="446096" cy="446096"/>
              </a:xfrm>
              <a:prstGeom prst="line">
                <a:avLst/>
              </a:prstGeom>
              <a:ln w="571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1" name="Rak koppling 510">
                <a:extLst>
                  <a:ext uri="{FF2B5EF4-FFF2-40B4-BE49-F238E27FC236}">
                    <a16:creationId xmlns:a16="http://schemas.microsoft.com/office/drawing/2014/main" id="{F8762661-1619-4DE7-9466-D52F02608D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07073" y="4922026"/>
                <a:ext cx="0" cy="630876"/>
              </a:xfrm>
              <a:prstGeom prst="line">
                <a:avLst/>
              </a:prstGeom>
              <a:ln w="571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" name="Rak koppling 511">
                <a:extLst>
                  <a:ext uri="{FF2B5EF4-FFF2-40B4-BE49-F238E27FC236}">
                    <a16:creationId xmlns:a16="http://schemas.microsoft.com/office/drawing/2014/main" id="{07DFEF22-9DB4-42C1-B1E6-BC717FC6E0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1635" y="5237464"/>
                <a:ext cx="630876" cy="0"/>
              </a:xfrm>
              <a:prstGeom prst="line">
                <a:avLst/>
              </a:prstGeom>
              <a:ln w="571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98" name="Grupp 497">
            <a:extLst>
              <a:ext uri="{FF2B5EF4-FFF2-40B4-BE49-F238E27FC236}">
                <a16:creationId xmlns:a16="http://schemas.microsoft.com/office/drawing/2014/main" id="{ADC75DD3-7925-49BE-8B67-FC3F67A6465F}"/>
              </a:ext>
            </a:extLst>
          </p:cNvPr>
          <p:cNvGrpSpPr/>
          <p:nvPr/>
        </p:nvGrpSpPr>
        <p:grpSpPr>
          <a:xfrm>
            <a:off x="3286295" y="1710821"/>
            <a:ext cx="199625" cy="145249"/>
            <a:chOff x="2785904" y="15760065"/>
            <a:chExt cx="133395" cy="97059"/>
          </a:xfrm>
        </p:grpSpPr>
        <p:cxnSp>
          <p:nvCxnSpPr>
            <p:cNvPr id="499" name="Rak koppling 498">
              <a:extLst>
                <a:ext uri="{FF2B5EF4-FFF2-40B4-BE49-F238E27FC236}">
                  <a16:creationId xmlns:a16="http://schemas.microsoft.com/office/drawing/2014/main" id="{352B8552-0832-4959-94CB-160C69F359A2}"/>
                </a:ext>
              </a:extLst>
            </p:cNvPr>
            <p:cNvCxnSpPr/>
            <p:nvPr/>
          </p:nvCxnSpPr>
          <p:spPr>
            <a:xfrm>
              <a:off x="2852057" y="15760065"/>
              <a:ext cx="0" cy="9615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Rak koppling 499">
              <a:extLst>
                <a:ext uri="{FF2B5EF4-FFF2-40B4-BE49-F238E27FC236}">
                  <a16:creationId xmlns:a16="http://schemas.microsoft.com/office/drawing/2014/main" id="{923E6EA0-1896-4466-94AA-6D5C4F6ACF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85904" y="15857124"/>
              <a:ext cx="13339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2" name="Ellips 541">
            <a:extLst>
              <a:ext uri="{FF2B5EF4-FFF2-40B4-BE49-F238E27FC236}">
                <a16:creationId xmlns:a16="http://schemas.microsoft.com/office/drawing/2014/main" id="{13A36542-0FAE-43F8-9939-06699B4DFE91}"/>
              </a:ext>
            </a:extLst>
          </p:cNvPr>
          <p:cNvSpPr/>
          <p:nvPr/>
        </p:nvSpPr>
        <p:spPr>
          <a:xfrm>
            <a:off x="3309114" y="1309670"/>
            <a:ext cx="152358" cy="15235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3" name="Ellips 542">
            <a:extLst>
              <a:ext uri="{FF2B5EF4-FFF2-40B4-BE49-F238E27FC236}">
                <a16:creationId xmlns:a16="http://schemas.microsoft.com/office/drawing/2014/main" id="{50F6CBD2-980E-49A9-9C0E-142A485F8B4F}"/>
              </a:ext>
            </a:extLst>
          </p:cNvPr>
          <p:cNvSpPr/>
          <p:nvPr/>
        </p:nvSpPr>
        <p:spPr>
          <a:xfrm>
            <a:off x="3315455" y="1241446"/>
            <a:ext cx="137949" cy="137949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5" name="textruta 554">
            <a:extLst>
              <a:ext uri="{FF2B5EF4-FFF2-40B4-BE49-F238E27FC236}">
                <a16:creationId xmlns:a16="http://schemas.microsoft.com/office/drawing/2014/main" id="{C876F660-1237-4C66-94B3-FCF40A5D625E}"/>
              </a:ext>
            </a:extLst>
          </p:cNvPr>
          <p:cNvSpPr txBox="1"/>
          <p:nvPr/>
        </p:nvSpPr>
        <p:spPr>
          <a:xfrm>
            <a:off x="5823961" y="1899306"/>
            <a:ext cx="2424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/>
              <a:t>8</a:t>
            </a:r>
            <a:endParaRPr lang="en-GB" sz="1600" dirty="0" err="1"/>
          </a:p>
        </p:txBody>
      </p:sp>
      <p:sp>
        <p:nvSpPr>
          <p:cNvPr id="563" name="Ellips 562">
            <a:extLst>
              <a:ext uri="{FF2B5EF4-FFF2-40B4-BE49-F238E27FC236}">
                <a16:creationId xmlns:a16="http://schemas.microsoft.com/office/drawing/2014/main" id="{E6683100-ACD8-43C5-8919-20A18F2962A1}"/>
              </a:ext>
            </a:extLst>
          </p:cNvPr>
          <p:cNvSpPr/>
          <p:nvPr/>
        </p:nvSpPr>
        <p:spPr>
          <a:xfrm>
            <a:off x="3315455" y="1575215"/>
            <a:ext cx="137949" cy="137949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7" name="Ellips 606">
            <a:extLst>
              <a:ext uri="{FF2B5EF4-FFF2-40B4-BE49-F238E27FC236}">
                <a16:creationId xmlns:a16="http://schemas.microsoft.com/office/drawing/2014/main" id="{85D541A5-5421-462D-9B8F-EE0D411323C5}"/>
              </a:ext>
            </a:extLst>
          </p:cNvPr>
          <p:cNvSpPr/>
          <p:nvPr/>
        </p:nvSpPr>
        <p:spPr bwMode="auto">
          <a:xfrm>
            <a:off x="3320404" y="1407086"/>
            <a:ext cx="124891" cy="124891"/>
          </a:xfrm>
          <a:prstGeom prst="ellipse">
            <a:avLst/>
          </a:prstGeom>
          <a:solidFill>
            <a:srgbClr val="FFFFE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sv-SE"/>
          </a:p>
        </p:txBody>
      </p:sp>
      <p:sp>
        <p:nvSpPr>
          <p:cNvPr id="608" name="Ellips 607">
            <a:extLst>
              <a:ext uri="{FF2B5EF4-FFF2-40B4-BE49-F238E27FC236}">
                <a16:creationId xmlns:a16="http://schemas.microsoft.com/office/drawing/2014/main" id="{0DE4CE4C-C855-4E14-A658-234420C89B7B}"/>
              </a:ext>
            </a:extLst>
          </p:cNvPr>
          <p:cNvSpPr/>
          <p:nvPr/>
        </p:nvSpPr>
        <p:spPr>
          <a:xfrm>
            <a:off x="2775042" y="1270662"/>
            <a:ext cx="137949" cy="137949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9" name="Ellips 608">
            <a:extLst>
              <a:ext uri="{FF2B5EF4-FFF2-40B4-BE49-F238E27FC236}">
                <a16:creationId xmlns:a16="http://schemas.microsoft.com/office/drawing/2014/main" id="{D32BE0B1-CA56-4BAE-894A-F8AB046E68A9}"/>
              </a:ext>
            </a:extLst>
          </p:cNvPr>
          <p:cNvSpPr/>
          <p:nvPr/>
        </p:nvSpPr>
        <p:spPr bwMode="auto">
          <a:xfrm>
            <a:off x="2779991" y="1436302"/>
            <a:ext cx="124891" cy="124891"/>
          </a:xfrm>
          <a:prstGeom prst="ellipse">
            <a:avLst/>
          </a:prstGeom>
          <a:solidFill>
            <a:srgbClr val="FFFFE1"/>
          </a:solidFill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sv-SE"/>
          </a:p>
        </p:txBody>
      </p:sp>
      <p:sp>
        <p:nvSpPr>
          <p:cNvPr id="616" name="textruta 615">
            <a:extLst>
              <a:ext uri="{FF2B5EF4-FFF2-40B4-BE49-F238E27FC236}">
                <a16:creationId xmlns:a16="http://schemas.microsoft.com/office/drawing/2014/main" id="{6CC3367E-5EF1-47CE-B40A-F17450263970}"/>
              </a:ext>
            </a:extLst>
          </p:cNvPr>
          <p:cNvSpPr txBox="1"/>
          <p:nvPr/>
        </p:nvSpPr>
        <p:spPr>
          <a:xfrm>
            <a:off x="6419058" y="1899306"/>
            <a:ext cx="2424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/>
              <a:t>9</a:t>
            </a:r>
            <a:endParaRPr lang="en-GB" sz="1600" dirty="0" err="1"/>
          </a:p>
        </p:txBody>
      </p:sp>
      <p:pic>
        <p:nvPicPr>
          <p:cNvPr id="2" name="Bildobjekt 1">
            <a:extLst>
              <a:ext uri="{FF2B5EF4-FFF2-40B4-BE49-F238E27FC236}">
                <a16:creationId xmlns:a16="http://schemas.microsoft.com/office/drawing/2014/main" id="{A880AA2C-F367-443D-9E53-C48B1B9D4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3956" y="1422986"/>
            <a:ext cx="465679" cy="465679"/>
          </a:xfrm>
          <a:prstGeom prst="rect">
            <a:avLst/>
          </a:prstGeom>
        </p:spPr>
      </p:pic>
      <p:sp>
        <p:nvSpPr>
          <p:cNvPr id="3" name="Ofullständig cirkel 2">
            <a:extLst>
              <a:ext uri="{FF2B5EF4-FFF2-40B4-BE49-F238E27FC236}">
                <a16:creationId xmlns:a16="http://schemas.microsoft.com/office/drawing/2014/main" id="{ACAB45C6-B305-46BB-BDE2-8C0F4F717A70}"/>
              </a:ext>
            </a:extLst>
          </p:cNvPr>
          <p:cNvSpPr/>
          <p:nvPr/>
        </p:nvSpPr>
        <p:spPr>
          <a:xfrm>
            <a:off x="6999256" y="1595930"/>
            <a:ext cx="113558" cy="113558"/>
          </a:xfrm>
          <a:prstGeom prst="pie">
            <a:avLst>
              <a:gd name="adj1" fmla="val 18856897"/>
              <a:gd name="adj2" fmla="val 7996933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17" name="textruta 616">
            <a:extLst>
              <a:ext uri="{FF2B5EF4-FFF2-40B4-BE49-F238E27FC236}">
                <a16:creationId xmlns:a16="http://schemas.microsoft.com/office/drawing/2014/main" id="{6753CB43-589C-475E-A703-91DFC2166094}"/>
              </a:ext>
            </a:extLst>
          </p:cNvPr>
          <p:cNvSpPr txBox="1"/>
          <p:nvPr/>
        </p:nvSpPr>
        <p:spPr>
          <a:xfrm>
            <a:off x="6862323" y="1902665"/>
            <a:ext cx="3984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/>
              <a:t>10</a:t>
            </a:r>
            <a:endParaRPr lang="en-GB" sz="1600" dirty="0" err="1"/>
          </a:p>
        </p:txBody>
      </p:sp>
      <p:pic>
        <p:nvPicPr>
          <p:cNvPr id="17" name="Bildobjekt 16">
            <a:extLst>
              <a:ext uri="{FF2B5EF4-FFF2-40B4-BE49-F238E27FC236}">
                <a16:creationId xmlns:a16="http://schemas.microsoft.com/office/drawing/2014/main" id="{D2623442-3380-4AD6-94BD-66EDE9103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2900" y="1385849"/>
            <a:ext cx="414564" cy="51210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2AD4112-A97B-03AE-688E-24BD456BD2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2940" y="2904698"/>
            <a:ext cx="5060119" cy="104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499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ruta 74">
            <a:extLst>
              <a:ext uri="{FF2B5EF4-FFF2-40B4-BE49-F238E27FC236}">
                <a16:creationId xmlns:a16="http://schemas.microsoft.com/office/drawing/2014/main" id="{AD3758B6-7C08-4FBA-A88C-894DC4DDB660}"/>
              </a:ext>
            </a:extLst>
          </p:cNvPr>
          <p:cNvSpPr txBox="1"/>
          <p:nvPr/>
        </p:nvSpPr>
        <p:spPr>
          <a:xfrm>
            <a:off x="6970306" y="4614029"/>
            <a:ext cx="2424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>
                <a:solidFill>
                  <a:srgbClr val="158E8E"/>
                </a:solidFill>
              </a:rPr>
              <a:t>4</a:t>
            </a:r>
            <a:endParaRPr lang="en-GB" sz="1600" dirty="0" err="1">
              <a:solidFill>
                <a:srgbClr val="158E8E"/>
              </a:solidFill>
            </a:endParaRPr>
          </a:p>
        </p:txBody>
      </p:sp>
      <p:grpSp>
        <p:nvGrpSpPr>
          <p:cNvPr id="78" name="Grupp 77">
            <a:extLst>
              <a:ext uri="{FF2B5EF4-FFF2-40B4-BE49-F238E27FC236}">
                <a16:creationId xmlns:a16="http://schemas.microsoft.com/office/drawing/2014/main" id="{92A97410-A293-4BCA-983A-464CBDC378C7}"/>
              </a:ext>
            </a:extLst>
          </p:cNvPr>
          <p:cNvGrpSpPr/>
          <p:nvPr/>
        </p:nvGrpSpPr>
        <p:grpSpPr>
          <a:xfrm>
            <a:off x="4002571" y="795193"/>
            <a:ext cx="242452" cy="606520"/>
            <a:chOff x="3816037" y="14814296"/>
            <a:chExt cx="162013" cy="405292"/>
          </a:xfrm>
        </p:grpSpPr>
        <p:grpSp>
          <p:nvGrpSpPr>
            <p:cNvPr id="79" name="Grupp 78">
              <a:extLst>
                <a:ext uri="{FF2B5EF4-FFF2-40B4-BE49-F238E27FC236}">
                  <a16:creationId xmlns:a16="http://schemas.microsoft.com/office/drawing/2014/main" id="{47693D3C-0BF7-43BD-8964-068A6E59EB8E}"/>
                </a:ext>
              </a:extLst>
            </p:cNvPr>
            <p:cNvGrpSpPr/>
            <p:nvPr/>
          </p:nvGrpSpPr>
          <p:grpSpPr>
            <a:xfrm>
              <a:off x="3830103" y="15122523"/>
              <a:ext cx="133395" cy="97065"/>
              <a:chOff x="2781254" y="15724414"/>
              <a:chExt cx="133395" cy="97065"/>
            </a:xfrm>
          </p:grpSpPr>
          <p:cxnSp>
            <p:nvCxnSpPr>
              <p:cNvPr id="84" name="Rak koppling 83">
                <a:extLst>
                  <a:ext uri="{FF2B5EF4-FFF2-40B4-BE49-F238E27FC236}">
                    <a16:creationId xmlns:a16="http://schemas.microsoft.com/office/drawing/2014/main" id="{F0CBDCD9-C6B3-42B0-9D86-B75FAA5B4B1D}"/>
                  </a:ext>
                </a:extLst>
              </p:cNvPr>
              <p:cNvCxnSpPr/>
              <p:nvPr/>
            </p:nvCxnSpPr>
            <p:spPr>
              <a:xfrm>
                <a:off x="2852057" y="15724414"/>
                <a:ext cx="0" cy="9615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Rak koppling 84">
                <a:extLst>
                  <a:ext uri="{FF2B5EF4-FFF2-40B4-BE49-F238E27FC236}">
                    <a16:creationId xmlns:a16="http://schemas.microsoft.com/office/drawing/2014/main" id="{3FC2C713-8190-43E7-99BA-470D360CE16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81254" y="15821479"/>
                <a:ext cx="13339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Grupp 79">
              <a:extLst>
                <a:ext uri="{FF2B5EF4-FFF2-40B4-BE49-F238E27FC236}">
                  <a16:creationId xmlns:a16="http://schemas.microsoft.com/office/drawing/2014/main" id="{2EC9743D-58FB-441E-8FD8-07A7827B5EBA}"/>
                </a:ext>
              </a:extLst>
            </p:cNvPr>
            <p:cNvGrpSpPr/>
            <p:nvPr/>
          </p:nvGrpSpPr>
          <p:grpSpPr>
            <a:xfrm>
              <a:off x="3816037" y="14814296"/>
              <a:ext cx="162013" cy="333861"/>
              <a:chOff x="7705853" y="14616870"/>
              <a:chExt cx="1519483" cy="3131202"/>
            </a:xfrm>
          </p:grpSpPr>
          <p:sp>
            <p:nvSpPr>
              <p:cNvPr id="81" name="Rektangel: rundade hörn 80">
                <a:extLst>
                  <a:ext uri="{FF2B5EF4-FFF2-40B4-BE49-F238E27FC236}">
                    <a16:creationId xmlns:a16="http://schemas.microsoft.com/office/drawing/2014/main" id="{A2CBE3A2-C663-4A6E-8C7E-7C969503634C}"/>
                  </a:ext>
                </a:extLst>
              </p:cNvPr>
              <p:cNvSpPr/>
              <p:nvPr/>
            </p:nvSpPr>
            <p:spPr bwMode="auto">
              <a:xfrm rot="5400000">
                <a:off x="6899994" y="15422729"/>
                <a:ext cx="3131202" cy="1519483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82" name="Ellips 81">
                <a:extLst>
                  <a:ext uri="{FF2B5EF4-FFF2-40B4-BE49-F238E27FC236}">
                    <a16:creationId xmlns:a16="http://schemas.microsoft.com/office/drawing/2014/main" id="{D1A2D4AC-55BE-4587-B8E2-2295E803F34A}"/>
                  </a:ext>
                </a:extLst>
              </p:cNvPr>
              <p:cNvSpPr/>
              <p:nvPr/>
            </p:nvSpPr>
            <p:spPr bwMode="auto">
              <a:xfrm>
                <a:off x="8017182" y="15131145"/>
                <a:ext cx="892277" cy="892277"/>
              </a:xfrm>
              <a:prstGeom prst="ellipse">
                <a:avLst/>
              </a:prstGeom>
              <a:solidFill>
                <a:schemeClr val="accent6"/>
              </a:solidFill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83" name="Ellips 82">
                <a:extLst>
                  <a:ext uri="{FF2B5EF4-FFF2-40B4-BE49-F238E27FC236}">
                    <a16:creationId xmlns:a16="http://schemas.microsoft.com/office/drawing/2014/main" id="{04AFB0F8-E58F-48BE-92E6-2A1CAA1912CD}"/>
                  </a:ext>
                </a:extLst>
              </p:cNvPr>
              <p:cNvSpPr/>
              <p:nvPr/>
            </p:nvSpPr>
            <p:spPr bwMode="auto">
              <a:xfrm>
                <a:off x="8017182" y="16327599"/>
                <a:ext cx="892277" cy="892277"/>
              </a:xfrm>
              <a:prstGeom prst="ellipse">
                <a:avLst/>
              </a:prstGeom>
              <a:solidFill>
                <a:srgbClr val="FF0000"/>
              </a:solidFill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grpSp>
        <p:nvGrpSpPr>
          <p:cNvPr id="86" name="Grupp 85">
            <a:extLst>
              <a:ext uri="{FF2B5EF4-FFF2-40B4-BE49-F238E27FC236}">
                <a16:creationId xmlns:a16="http://schemas.microsoft.com/office/drawing/2014/main" id="{A7E2CF82-1871-466F-81E1-95CDB664531F}"/>
              </a:ext>
            </a:extLst>
          </p:cNvPr>
          <p:cNvGrpSpPr/>
          <p:nvPr/>
        </p:nvGrpSpPr>
        <p:grpSpPr>
          <a:xfrm>
            <a:off x="4702909" y="795193"/>
            <a:ext cx="242452" cy="606520"/>
            <a:chOff x="3816037" y="14814296"/>
            <a:chExt cx="162013" cy="405292"/>
          </a:xfrm>
        </p:grpSpPr>
        <p:grpSp>
          <p:nvGrpSpPr>
            <p:cNvPr id="87" name="Grupp 86">
              <a:extLst>
                <a:ext uri="{FF2B5EF4-FFF2-40B4-BE49-F238E27FC236}">
                  <a16:creationId xmlns:a16="http://schemas.microsoft.com/office/drawing/2014/main" id="{BB79AAF7-3845-44D5-A93F-5ECEF5ACA8BC}"/>
                </a:ext>
              </a:extLst>
            </p:cNvPr>
            <p:cNvGrpSpPr/>
            <p:nvPr/>
          </p:nvGrpSpPr>
          <p:grpSpPr>
            <a:xfrm>
              <a:off x="3830103" y="15122523"/>
              <a:ext cx="133395" cy="97065"/>
              <a:chOff x="2781254" y="15724414"/>
              <a:chExt cx="133395" cy="97065"/>
            </a:xfrm>
          </p:grpSpPr>
          <p:cxnSp>
            <p:nvCxnSpPr>
              <p:cNvPr id="92" name="Rak koppling 91">
                <a:extLst>
                  <a:ext uri="{FF2B5EF4-FFF2-40B4-BE49-F238E27FC236}">
                    <a16:creationId xmlns:a16="http://schemas.microsoft.com/office/drawing/2014/main" id="{F6117CEA-69DF-4834-B1CE-EC987F7FF3C6}"/>
                  </a:ext>
                </a:extLst>
              </p:cNvPr>
              <p:cNvCxnSpPr/>
              <p:nvPr/>
            </p:nvCxnSpPr>
            <p:spPr>
              <a:xfrm>
                <a:off x="2852057" y="15724414"/>
                <a:ext cx="0" cy="9615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Rak koppling 92">
                <a:extLst>
                  <a:ext uri="{FF2B5EF4-FFF2-40B4-BE49-F238E27FC236}">
                    <a16:creationId xmlns:a16="http://schemas.microsoft.com/office/drawing/2014/main" id="{ED584DD5-DA64-48D3-B005-5958EF073B3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81254" y="15821479"/>
                <a:ext cx="13339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8" name="Grupp 87">
              <a:extLst>
                <a:ext uri="{FF2B5EF4-FFF2-40B4-BE49-F238E27FC236}">
                  <a16:creationId xmlns:a16="http://schemas.microsoft.com/office/drawing/2014/main" id="{EB3CACDB-5B36-4E6C-A582-559E5782335B}"/>
                </a:ext>
              </a:extLst>
            </p:cNvPr>
            <p:cNvGrpSpPr/>
            <p:nvPr/>
          </p:nvGrpSpPr>
          <p:grpSpPr>
            <a:xfrm>
              <a:off x="3816037" y="14814296"/>
              <a:ext cx="162013" cy="333861"/>
              <a:chOff x="7705853" y="14616870"/>
              <a:chExt cx="1519483" cy="3131202"/>
            </a:xfrm>
          </p:grpSpPr>
          <p:sp>
            <p:nvSpPr>
              <p:cNvPr id="89" name="Rektangel: rundade hörn 88">
                <a:extLst>
                  <a:ext uri="{FF2B5EF4-FFF2-40B4-BE49-F238E27FC236}">
                    <a16:creationId xmlns:a16="http://schemas.microsoft.com/office/drawing/2014/main" id="{9324CAE7-4B95-4495-AC0D-D5EACAAF40D8}"/>
                  </a:ext>
                </a:extLst>
              </p:cNvPr>
              <p:cNvSpPr/>
              <p:nvPr/>
            </p:nvSpPr>
            <p:spPr bwMode="auto">
              <a:xfrm rot="5400000">
                <a:off x="6899994" y="15422729"/>
                <a:ext cx="3131202" cy="1519483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90" name="Ellips 89">
                <a:extLst>
                  <a:ext uri="{FF2B5EF4-FFF2-40B4-BE49-F238E27FC236}">
                    <a16:creationId xmlns:a16="http://schemas.microsoft.com/office/drawing/2014/main" id="{2CF85BC3-4C91-455A-B620-2BF77A06789A}"/>
                  </a:ext>
                </a:extLst>
              </p:cNvPr>
              <p:cNvSpPr/>
              <p:nvPr/>
            </p:nvSpPr>
            <p:spPr bwMode="auto">
              <a:xfrm>
                <a:off x="8017182" y="15131145"/>
                <a:ext cx="892277" cy="892277"/>
              </a:xfrm>
              <a:prstGeom prst="ellipse">
                <a:avLst/>
              </a:prstGeom>
              <a:solidFill>
                <a:schemeClr val="accent6"/>
              </a:solidFill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91" name="Ellips 90">
                <a:extLst>
                  <a:ext uri="{FF2B5EF4-FFF2-40B4-BE49-F238E27FC236}">
                    <a16:creationId xmlns:a16="http://schemas.microsoft.com/office/drawing/2014/main" id="{6FEE70C6-D69D-4DD4-B253-D4E967785E46}"/>
                  </a:ext>
                </a:extLst>
              </p:cNvPr>
              <p:cNvSpPr/>
              <p:nvPr/>
            </p:nvSpPr>
            <p:spPr bwMode="auto">
              <a:xfrm>
                <a:off x="8017182" y="16327599"/>
                <a:ext cx="892277" cy="892277"/>
              </a:xfrm>
              <a:prstGeom prst="ellipse">
                <a:avLst/>
              </a:prstGeom>
              <a:solidFill>
                <a:srgbClr val="FF0000"/>
              </a:solidFill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</p:grpSp>
      </p:grpSp>
      <p:grpSp>
        <p:nvGrpSpPr>
          <p:cNvPr id="94" name="Grupp 93">
            <a:extLst>
              <a:ext uri="{FF2B5EF4-FFF2-40B4-BE49-F238E27FC236}">
                <a16:creationId xmlns:a16="http://schemas.microsoft.com/office/drawing/2014/main" id="{01CA3FD9-8E0B-4C2B-9B23-EDC6755D6038}"/>
              </a:ext>
            </a:extLst>
          </p:cNvPr>
          <p:cNvGrpSpPr/>
          <p:nvPr/>
        </p:nvGrpSpPr>
        <p:grpSpPr>
          <a:xfrm>
            <a:off x="3990780" y="1935883"/>
            <a:ext cx="242452" cy="781130"/>
            <a:chOff x="3450182" y="14814296"/>
            <a:chExt cx="162013" cy="521971"/>
          </a:xfrm>
        </p:grpSpPr>
        <p:grpSp>
          <p:nvGrpSpPr>
            <p:cNvPr id="95" name="Grupp 94">
              <a:extLst>
                <a:ext uri="{FF2B5EF4-FFF2-40B4-BE49-F238E27FC236}">
                  <a16:creationId xmlns:a16="http://schemas.microsoft.com/office/drawing/2014/main" id="{19A41DA1-2ABD-4E7B-B607-0FE52ED529AD}"/>
                </a:ext>
              </a:extLst>
            </p:cNvPr>
            <p:cNvGrpSpPr/>
            <p:nvPr/>
          </p:nvGrpSpPr>
          <p:grpSpPr>
            <a:xfrm>
              <a:off x="3467422" y="15239202"/>
              <a:ext cx="133395" cy="97065"/>
              <a:chOff x="2781254" y="15724414"/>
              <a:chExt cx="133395" cy="97065"/>
            </a:xfrm>
          </p:grpSpPr>
          <p:cxnSp>
            <p:nvCxnSpPr>
              <p:cNvPr id="101" name="Rak koppling 100">
                <a:extLst>
                  <a:ext uri="{FF2B5EF4-FFF2-40B4-BE49-F238E27FC236}">
                    <a16:creationId xmlns:a16="http://schemas.microsoft.com/office/drawing/2014/main" id="{E55F0094-4843-4CF6-AF2C-ECA0F81BBED9}"/>
                  </a:ext>
                </a:extLst>
              </p:cNvPr>
              <p:cNvCxnSpPr/>
              <p:nvPr/>
            </p:nvCxnSpPr>
            <p:spPr>
              <a:xfrm>
                <a:off x="2852057" y="15724414"/>
                <a:ext cx="0" cy="9615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Rak koppling 101">
                <a:extLst>
                  <a:ext uri="{FF2B5EF4-FFF2-40B4-BE49-F238E27FC236}">
                    <a16:creationId xmlns:a16="http://schemas.microsoft.com/office/drawing/2014/main" id="{43954C31-AD8C-4F4F-8FF8-86FC0E89F04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81254" y="15821479"/>
                <a:ext cx="13339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6" name="Grupp 95">
              <a:extLst>
                <a:ext uri="{FF2B5EF4-FFF2-40B4-BE49-F238E27FC236}">
                  <a16:creationId xmlns:a16="http://schemas.microsoft.com/office/drawing/2014/main" id="{21DA6B74-3EAD-4DDE-A6A3-D320F9448D81}"/>
                </a:ext>
              </a:extLst>
            </p:cNvPr>
            <p:cNvGrpSpPr/>
            <p:nvPr/>
          </p:nvGrpSpPr>
          <p:grpSpPr>
            <a:xfrm>
              <a:off x="3450182" y="14814296"/>
              <a:ext cx="162013" cy="463856"/>
              <a:chOff x="5972748" y="14616872"/>
              <a:chExt cx="1519485" cy="4350400"/>
            </a:xfrm>
          </p:grpSpPr>
          <p:sp>
            <p:nvSpPr>
              <p:cNvPr id="97" name="Rektangel: rundade hörn 96">
                <a:extLst>
                  <a:ext uri="{FF2B5EF4-FFF2-40B4-BE49-F238E27FC236}">
                    <a16:creationId xmlns:a16="http://schemas.microsoft.com/office/drawing/2014/main" id="{C6BA991F-02B9-4880-B79F-D6636A0100FA}"/>
                  </a:ext>
                </a:extLst>
              </p:cNvPr>
              <p:cNvSpPr/>
              <p:nvPr/>
            </p:nvSpPr>
            <p:spPr bwMode="auto">
              <a:xfrm rot="5400000">
                <a:off x="4557291" y="16032329"/>
                <a:ext cx="4350400" cy="1519485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sp>
            <p:nvSpPr>
              <p:cNvPr id="98" name="Ellips 97">
                <a:extLst>
                  <a:ext uri="{FF2B5EF4-FFF2-40B4-BE49-F238E27FC236}">
                    <a16:creationId xmlns:a16="http://schemas.microsoft.com/office/drawing/2014/main" id="{0C3E7820-87B1-493D-8F25-544397F2319A}"/>
                  </a:ext>
                </a:extLst>
              </p:cNvPr>
              <p:cNvSpPr/>
              <p:nvPr/>
            </p:nvSpPr>
            <p:spPr bwMode="auto">
              <a:xfrm>
                <a:off x="6284074" y="15131144"/>
                <a:ext cx="892277" cy="892277"/>
              </a:xfrm>
              <a:prstGeom prst="ellipse">
                <a:avLst/>
              </a:prstGeom>
              <a:solidFill>
                <a:schemeClr val="accent6"/>
              </a:solidFill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99" name="Ellips 98">
                <a:extLst>
                  <a:ext uri="{FF2B5EF4-FFF2-40B4-BE49-F238E27FC236}">
                    <a16:creationId xmlns:a16="http://schemas.microsoft.com/office/drawing/2014/main" id="{3C25C0A4-7608-4750-8E59-19C3DA8370BA}"/>
                  </a:ext>
                </a:extLst>
              </p:cNvPr>
              <p:cNvSpPr/>
              <p:nvPr/>
            </p:nvSpPr>
            <p:spPr bwMode="auto">
              <a:xfrm>
                <a:off x="6284074" y="16327598"/>
                <a:ext cx="892277" cy="892277"/>
              </a:xfrm>
              <a:prstGeom prst="ellipse">
                <a:avLst/>
              </a:prstGeom>
              <a:solidFill>
                <a:srgbClr val="FF0000"/>
              </a:solidFill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00" name="Ellips 99">
                <a:extLst>
                  <a:ext uri="{FF2B5EF4-FFF2-40B4-BE49-F238E27FC236}">
                    <a16:creationId xmlns:a16="http://schemas.microsoft.com/office/drawing/2014/main" id="{8ED94853-8C4E-42F4-AF85-B783804696AB}"/>
                  </a:ext>
                </a:extLst>
              </p:cNvPr>
              <p:cNvSpPr/>
              <p:nvPr/>
            </p:nvSpPr>
            <p:spPr bwMode="auto">
              <a:xfrm>
                <a:off x="6284074" y="17525737"/>
                <a:ext cx="892277" cy="892277"/>
              </a:xfrm>
              <a:prstGeom prst="ellipse">
                <a:avLst/>
              </a:prstGeom>
              <a:solidFill>
                <a:schemeClr val="accent6"/>
              </a:solidFill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sv-SE"/>
              </a:p>
            </p:txBody>
          </p:sp>
        </p:grpSp>
      </p:grpSp>
      <p:grpSp>
        <p:nvGrpSpPr>
          <p:cNvPr id="103" name="Grupp 102">
            <a:extLst>
              <a:ext uri="{FF2B5EF4-FFF2-40B4-BE49-F238E27FC236}">
                <a16:creationId xmlns:a16="http://schemas.microsoft.com/office/drawing/2014/main" id="{38580FB1-611C-4E4B-8E95-25F0EBAA4BFD}"/>
              </a:ext>
            </a:extLst>
          </p:cNvPr>
          <p:cNvGrpSpPr/>
          <p:nvPr/>
        </p:nvGrpSpPr>
        <p:grpSpPr>
          <a:xfrm>
            <a:off x="4712532" y="1935883"/>
            <a:ext cx="242452" cy="781130"/>
            <a:chOff x="3450182" y="14814296"/>
            <a:chExt cx="162013" cy="521971"/>
          </a:xfrm>
        </p:grpSpPr>
        <p:grpSp>
          <p:nvGrpSpPr>
            <p:cNvPr id="104" name="Grupp 103">
              <a:extLst>
                <a:ext uri="{FF2B5EF4-FFF2-40B4-BE49-F238E27FC236}">
                  <a16:creationId xmlns:a16="http://schemas.microsoft.com/office/drawing/2014/main" id="{7A159119-3207-476D-87FA-F69ACCFBA55B}"/>
                </a:ext>
              </a:extLst>
            </p:cNvPr>
            <p:cNvGrpSpPr/>
            <p:nvPr/>
          </p:nvGrpSpPr>
          <p:grpSpPr>
            <a:xfrm>
              <a:off x="3467422" y="15239202"/>
              <a:ext cx="133395" cy="97065"/>
              <a:chOff x="2781254" y="15724414"/>
              <a:chExt cx="133395" cy="97065"/>
            </a:xfrm>
          </p:grpSpPr>
          <p:cxnSp>
            <p:nvCxnSpPr>
              <p:cNvPr id="110" name="Rak koppling 109">
                <a:extLst>
                  <a:ext uri="{FF2B5EF4-FFF2-40B4-BE49-F238E27FC236}">
                    <a16:creationId xmlns:a16="http://schemas.microsoft.com/office/drawing/2014/main" id="{FC4DBB14-3077-4375-B2B1-8CD884AF8AA5}"/>
                  </a:ext>
                </a:extLst>
              </p:cNvPr>
              <p:cNvCxnSpPr/>
              <p:nvPr/>
            </p:nvCxnSpPr>
            <p:spPr>
              <a:xfrm>
                <a:off x="2852057" y="15724414"/>
                <a:ext cx="0" cy="9615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Rak koppling 110">
                <a:extLst>
                  <a:ext uri="{FF2B5EF4-FFF2-40B4-BE49-F238E27FC236}">
                    <a16:creationId xmlns:a16="http://schemas.microsoft.com/office/drawing/2014/main" id="{187BB0C4-54A5-4B59-AF28-721B0195F64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81254" y="15821479"/>
                <a:ext cx="13339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5" name="Grupp 104">
              <a:extLst>
                <a:ext uri="{FF2B5EF4-FFF2-40B4-BE49-F238E27FC236}">
                  <a16:creationId xmlns:a16="http://schemas.microsoft.com/office/drawing/2014/main" id="{6D2E7DF9-8721-4139-8AF6-A4F2EBD2AB86}"/>
                </a:ext>
              </a:extLst>
            </p:cNvPr>
            <p:cNvGrpSpPr/>
            <p:nvPr/>
          </p:nvGrpSpPr>
          <p:grpSpPr>
            <a:xfrm>
              <a:off x="3450182" y="14814296"/>
              <a:ext cx="162013" cy="463856"/>
              <a:chOff x="5972748" y="14616872"/>
              <a:chExt cx="1519485" cy="4350400"/>
            </a:xfrm>
          </p:grpSpPr>
          <p:sp>
            <p:nvSpPr>
              <p:cNvPr id="106" name="Rektangel: rundade hörn 105">
                <a:extLst>
                  <a:ext uri="{FF2B5EF4-FFF2-40B4-BE49-F238E27FC236}">
                    <a16:creationId xmlns:a16="http://schemas.microsoft.com/office/drawing/2014/main" id="{9CC27078-FD9A-43E0-951E-BE9A7BF5B828}"/>
                  </a:ext>
                </a:extLst>
              </p:cNvPr>
              <p:cNvSpPr/>
              <p:nvPr/>
            </p:nvSpPr>
            <p:spPr bwMode="auto">
              <a:xfrm rot="5400000">
                <a:off x="4557291" y="16032329"/>
                <a:ext cx="4350400" cy="1519485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sp>
            <p:nvSpPr>
              <p:cNvPr id="107" name="Ellips 106">
                <a:extLst>
                  <a:ext uri="{FF2B5EF4-FFF2-40B4-BE49-F238E27FC236}">
                    <a16:creationId xmlns:a16="http://schemas.microsoft.com/office/drawing/2014/main" id="{4BB8BEFE-3D48-4464-A104-E72B7B1227C3}"/>
                  </a:ext>
                </a:extLst>
              </p:cNvPr>
              <p:cNvSpPr/>
              <p:nvPr/>
            </p:nvSpPr>
            <p:spPr bwMode="auto">
              <a:xfrm>
                <a:off x="6284074" y="15131144"/>
                <a:ext cx="892277" cy="892277"/>
              </a:xfrm>
              <a:prstGeom prst="ellipse">
                <a:avLst/>
              </a:prstGeom>
              <a:solidFill>
                <a:schemeClr val="accent6"/>
              </a:solidFill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08" name="Ellips 107">
                <a:extLst>
                  <a:ext uri="{FF2B5EF4-FFF2-40B4-BE49-F238E27FC236}">
                    <a16:creationId xmlns:a16="http://schemas.microsoft.com/office/drawing/2014/main" id="{5F59BB34-496D-43CF-919D-877F65B2F20C}"/>
                  </a:ext>
                </a:extLst>
              </p:cNvPr>
              <p:cNvSpPr/>
              <p:nvPr/>
            </p:nvSpPr>
            <p:spPr bwMode="auto">
              <a:xfrm>
                <a:off x="6284074" y="16327598"/>
                <a:ext cx="892277" cy="892277"/>
              </a:xfrm>
              <a:prstGeom prst="ellipse">
                <a:avLst/>
              </a:prstGeom>
              <a:solidFill>
                <a:srgbClr val="FF0000"/>
              </a:solidFill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09" name="Ellips 108">
                <a:extLst>
                  <a:ext uri="{FF2B5EF4-FFF2-40B4-BE49-F238E27FC236}">
                    <a16:creationId xmlns:a16="http://schemas.microsoft.com/office/drawing/2014/main" id="{7B59992A-9D93-496E-BC25-0AF035652331}"/>
                  </a:ext>
                </a:extLst>
              </p:cNvPr>
              <p:cNvSpPr/>
              <p:nvPr/>
            </p:nvSpPr>
            <p:spPr bwMode="auto">
              <a:xfrm>
                <a:off x="6284074" y="17525737"/>
                <a:ext cx="892277" cy="892277"/>
              </a:xfrm>
              <a:prstGeom prst="ellipse">
                <a:avLst/>
              </a:prstGeom>
              <a:solidFill>
                <a:schemeClr val="accent6"/>
              </a:solidFill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sv-SE"/>
              </a:p>
            </p:txBody>
          </p:sp>
        </p:grpSp>
      </p:grpSp>
      <p:grpSp>
        <p:nvGrpSpPr>
          <p:cNvPr id="112" name="Grupp 111">
            <a:extLst>
              <a:ext uri="{FF2B5EF4-FFF2-40B4-BE49-F238E27FC236}">
                <a16:creationId xmlns:a16="http://schemas.microsoft.com/office/drawing/2014/main" id="{ABE5A37E-74B4-4DBA-98EC-1E046DE6312B}"/>
              </a:ext>
            </a:extLst>
          </p:cNvPr>
          <p:cNvGrpSpPr/>
          <p:nvPr/>
        </p:nvGrpSpPr>
        <p:grpSpPr>
          <a:xfrm>
            <a:off x="5420390" y="1935883"/>
            <a:ext cx="242452" cy="781130"/>
            <a:chOff x="3450182" y="14814296"/>
            <a:chExt cx="162013" cy="521971"/>
          </a:xfrm>
        </p:grpSpPr>
        <p:grpSp>
          <p:nvGrpSpPr>
            <p:cNvPr id="113" name="Grupp 112">
              <a:extLst>
                <a:ext uri="{FF2B5EF4-FFF2-40B4-BE49-F238E27FC236}">
                  <a16:creationId xmlns:a16="http://schemas.microsoft.com/office/drawing/2014/main" id="{F3CC5402-A41D-4A02-8911-0A61FFC1AA11}"/>
                </a:ext>
              </a:extLst>
            </p:cNvPr>
            <p:cNvGrpSpPr/>
            <p:nvPr/>
          </p:nvGrpSpPr>
          <p:grpSpPr>
            <a:xfrm>
              <a:off x="3467422" y="15239202"/>
              <a:ext cx="133395" cy="97065"/>
              <a:chOff x="2781254" y="15724414"/>
              <a:chExt cx="133395" cy="97065"/>
            </a:xfrm>
          </p:grpSpPr>
          <p:cxnSp>
            <p:nvCxnSpPr>
              <p:cNvPr id="119" name="Rak koppling 118">
                <a:extLst>
                  <a:ext uri="{FF2B5EF4-FFF2-40B4-BE49-F238E27FC236}">
                    <a16:creationId xmlns:a16="http://schemas.microsoft.com/office/drawing/2014/main" id="{74252EFA-744D-4975-9554-769A6C2E8F9D}"/>
                  </a:ext>
                </a:extLst>
              </p:cNvPr>
              <p:cNvCxnSpPr/>
              <p:nvPr/>
            </p:nvCxnSpPr>
            <p:spPr>
              <a:xfrm>
                <a:off x="2852057" y="15724414"/>
                <a:ext cx="0" cy="9615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Rak koppling 119">
                <a:extLst>
                  <a:ext uri="{FF2B5EF4-FFF2-40B4-BE49-F238E27FC236}">
                    <a16:creationId xmlns:a16="http://schemas.microsoft.com/office/drawing/2014/main" id="{86C429C9-F440-45F9-BEAA-9F54AAC60F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81254" y="15821479"/>
                <a:ext cx="13339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upp 113">
              <a:extLst>
                <a:ext uri="{FF2B5EF4-FFF2-40B4-BE49-F238E27FC236}">
                  <a16:creationId xmlns:a16="http://schemas.microsoft.com/office/drawing/2014/main" id="{748A4D3A-A8B1-4467-B538-128711C36439}"/>
                </a:ext>
              </a:extLst>
            </p:cNvPr>
            <p:cNvGrpSpPr/>
            <p:nvPr/>
          </p:nvGrpSpPr>
          <p:grpSpPr>
            <a:xfrm>
              <a:off x="3450182" y="14814296"/>
              <a:ext cx="162013" cy="463856"/>
              <a:chOff x="5972748" y="14616872"/>
              <a:chExt cx="1519485" cy="4350400"/>
            </a:xfrm>
          </p:grpSpPr>
          <p:sp>
            <p:nvSpPr>
              <p:cNvPr id="115" name="Rektangel: rundade hörn 114">
                <a:extLst>
                  <a:ext uri="{FF2B5EF4-FFF2-40B4-BE49-F238E27FC236}">
                    <a16:creationId xmlns:a16="http://schemas.microsoft.com/office/drawing/2014/main" id="{2C68BA68-91D8-4F55-BBA2-728413BE391D}"/>
                  </a:ext>
                </a:extLst>
              </p:cNvPr>
              <p:cNvSpPr/>
              <p:nvPr/>
            </p:nvSpPr>
            <p:spPr bwMode="auto">
              <a:xfrm rot="5400000">
                <a:off x="4557291" y="16032329"/>
                <a:ext cx="4350400" cy="1519485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sp>
            <p:nvSpPr>
              <p:cNvPr id="116" name="Ellips 115">
                <a:extLst>
                  <a:ext uri="{FF2B5EF4-FFF2-40B4-BE49-F238E27FC236}">
                    <a16:creationId xmlns:a16="http://schemas.microsoft.com/office/drawing/2014/main" id="{3D786C55-6124-4C9A-B706-E1B074CA3095}"/>
                  </a:ext>
                </a:extLst>
              </p:cNvPr>
              <p:cNvSpPr/>
              <p:nvPr/>
            </p:nvSpPr>
            <p:spPr bwMode="auto">
              <a:xfrm>
                <a:off x="6284074" y="15131144"/>
                <a:ext cx="892277" cy="892277"/>
              </a:xfrm>
              <a:prstGeom prst="ellipse">
                <a:avLst/>
              </a:prstGeom>
              <a:solidFill>
                <a:schemeClr val="accent6"/>
              </a:solidFill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17" name="Ellips 116">
                <a:extLst>
                  <a:ext uri="{FF2B5EF4-FFF2-40B4-BE49-F238E27FC236}">
                    <a16:creationId xmlns:a16="http://schemas.microsoft.com/office/drawing/2014/main" id="{C7F1BC27-0FA3-4918-BC80-CA040A6F3A02}"/>
                  </a:ext>
                </a:extLst>
              </p:cNvPr>
              <p:cNvSpPr/>
              <p:nvPr/>
            </p:nvSpPr>
            <p:spPr bwMode="auto">
              <a:xfrm>
                <a:off x="6284074" y="16327598"/>
                <a:ext cx="892277" cy="892277"/>
              </a:xfrm>
              <a:prstGeom prst="ellipse">
                <a:avLst/>
              </a:prstGeom>
              <a:solidFill>
                <a:srgbClr val="FF0000"/>
              </a:solidFill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118" name="Ellips 117">
                <a:extLst>
                  <a:ext uri="{FF2B5EF4-FFF2-40B4-BE49-F238E27FC236}">
                    <a16:creationId xmlns:a16="http://schemas.microsoft.com/office/drawing/2014/main" id="{20918310-6BF8-4DC7-AE74-F754EE18939B}"/>
                  </a:ext>
                </a:extLst>
              </p:cNvPr>
              <p:cNvSpPr/>
              <p:nvPr/>
            </p:nvSpPr>
            <p:spPr bwMode="auto">
              <a:xfrm>
                <a:off x="6284074" y="17525737"/>
                <a:ext cx="892277" cy="892277"/>
              </a:xfrm>
              <a:prstGeom prst="ellipse">
                <a:avLst/>
              </a:prstGeom>
              <a:solidFill>
                <a:schemeClr val="accent6"/>
              </a:solidFill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sv-SE"/>
              </a:p>
            </p:txBody>
          </p:sp>
        </p:grpSp>
      </p:grpSp>
      <p:grpSp>
        <p:nvGrpSpPr>
          <p:cNvPr id="132" name="Grupp 131">
            <a:extLst>
              <a:ext uri="{FF2B5EF4-FFF2-40B4-BE49-F238E27FC236}">
                <a16:creationId xmlns:a16="http://schemas.microsoft.com/office/drawing/2014/main" id="{3CB36E20-332F-4E63-8358-612001D86039}"/>
              </a:ext>
            </a:extLst>
          </p:cNvPr>
          <p:cNvGrpSpPr/>
          <p:nvPr/>
        </p:nvGrpSpPr>
        <p:grpSpPr>
          <a:xfrm rot="16200000">
            <a:off x="807249" y="3393478"/>
            <a:ext cx="625433" cy="501062"/>
            <a:chOff x="16291498" y="10189851"/>
            <a:chExt cx="641993" cy="514329"/>
          </a:xfrm>
        </p:grpSpPr>
        <p:grpSp>
          <p:nvGrpSpPr>
            <p:cNvPr id="133" name="Grupp 132">
              <a:extLst>
                <a:ext uri="{FF2B5EF4-FFF2-40B4-BE49-F238E27FC236}">
                  <a16:creationId xmlns:a16="http://schemas.microsoft.com/office/drawing/2014/main" id="{D33426F9-C145-4929-A57E-96DA868648F9}"/>
                </a:ext>
              </a:extLst>
            </p:cNvPr>
            <p:cNvGrpSpPr/>
            <p:nvPr/>
          </p:nvGrpSpPr>
          <p:grpSpPr>
            <a:xfrm rot="5400000">
              <a:off x="16419162" y="10189851"/>
              <a:ext cx="514329" cy="514329"/>
              <a:chOff x="1253463" y="626989"/>
              <a:chExt cx="1641429" cy="1641429"/>
            </a:xfrm>
          </p:grpSpPr>
          <p:sp>
            <p:nvSpPr>
              <p:cNvPr id="151" name="Ellips 150">
                <a:extLst>
                  <a:ext uri="{FF2B5EF4-FFF2-40B4-BE49-F238E27FC236}">
                    <a16:creationId xmlns:a16="http://schemas.microsoft.com/office/drawing/2014/main" id="{831A1C58-204F-44D0-92D8-4C8D5E2C3330}"/>
                  </a:ext>
                </a:extLst>
              </p:cNvPr>
              <p:cNvSpPr/>
              <p:nvPr/>
            </p:nvSpPr>
            <p:spPr>
              <a:xfrm>
                <a:off x="1253463" y="626989"/>
                <a:ext cx="1641429" cy="16414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grpSp>
            <p:nvGrpSpPr>
              <p:cNvPr id="152" name="Grupp 151">
                <a:extLst>
                  <a:ext uri="{FF2B5EF4-FFF2-40B4-BE49-F238E27FC236}">
                    <a16:creationId xmlns:a16="http://schemas.microsoft.com/office/drawing/2014/main" id="{48BB8AD7-B54A-4F68-924E-E8680A01AF32}"/>
                  </a:ext>
                </a:extLst>
              </p:cNvPr>
              <p:cNvGrpSpPr/>
              <p:nvPr/>
            </p:nvGrpSpPr>
            <p:grpSpPr>
              <a:xfrm>
                <a:off x="1513668" y="647240"/>
                <a:ext cx="1120366" cy="1607415"/>
                <a:chOff x="8483868" y="3508697"/>
                <a:chExt cx="1120366" cy="1607415"/>
              </a:xfrm>
              <a:solidFill>
                <a:schemeClr val="tx1"/>
              </a:solidFill>
            </p:grpSpPr>
            <p:sp>
              <p:nvSpPr>
                <p:cNvPr id="153" name="Ellips 152">
                  <a:extLst>
                    <a:ext uri="{FF2B5EF4-FFF2-40B4-BE49-F238E27FC236}">
                      <a16:creationId xmlns:a16="http://schemas.microsoft.com/office/drawing/2014/main" id="{54159CE5-4FB6-4EC8-B982-378802C40A38}"/>
                    </a:ext>
                  </a:extLst>
                </p:cNvPr>
                <p:cNvSpPr/>
                <p:nvPr/>
              </p:nvSpPr>
              <p:spPr>
                <a:xfrm>
                  <a:off x="8525349" y="3790562"/>
                  <a:ext cx="1043995" cy="104399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54" name="Frihandsfigur: Form 153">
                  <a:extLst>
                    <a:ext uri="{FF2B5EF4-FFF2-40B4-BE49-F238E27FC236}">
                      <a16:creationId xmlns:a16="http://schemas.microsoft.com/office/drawing/2014/main" id="{17A2C6A1-AB43-45FB-9BCA-5B0BFCEE5EBA}"/>
                    </a:ext>
                  </a:extLst>
                </p:cNvPr>
                <p:cNvSpPr/>
                <p:nvPr/>
              </p:nvSpPr>
              <p:spPr>
                <a:xfrm>
                  <a:off x="8485538" y="3508697"/>
                  <a:ext cx="1118696" cy="790170"/>
                </a:xfrm>
                <a:custGeom>
                  <a:avLst/>
                  <a:gdLst>
                    <a:gd name="connsiteX0" fmla="*/ 0 w 1162050"/>
                    <a:gd name="connsiteY0" fmla="*/ 233802 h 821177"/>
                    <a:gd name="connsiteX1" fmla="*/ 180975 w 1162050"/>
                    <a:gd name="connsiteY1" fmla="*/ 100452 h 821177"/>
                    <a:gd name="connsiteX2" fmla="*/ 441325 w 1162050"/>
                    <a:gd name="connsiteY2" fmla="*/ 11552 h 821177"/>
                    <a:gd name="connsiteX3" fmla="*/ 669925 w 1162050"/>
                    <a:gd name="connsiteY3" fmla="*/ 5202 h 821177"/>
                    <a:gd name="connsiteX4" fmla="*/ 879475 w 1162050"/>
                    <a:gd name="connsiteY4" fmla="*/ 49652 h 821177"/>
                    <a:gd name="connsiteX5" fmla="*/ 1162050 w 1162050"/>
                    <a:gd name="connsiteY5" fmla="*/ 240152 h 821177"/>
                    <a:gd name="connsiteX6" fmla="*/ 1162050 w 1162050"/>
                    <a:gd name="connsiteY6" fmla="*/ 240152 h 821177"/>
                    <a:gd name="connsiteX7" fmla="*/ 577850 w 1162050"/>
                    <a:gd name="connsiteY7" fmla="*/ 821177 h 821177"/>
                    <a:gd name="connsiteX8" fmla="*/ 577850 w 1162050"/>
                    <a:gd name="connsiteY8" fmla="*/ 821177 h 821177"/>
                    <a:gd name="connsiteX9" fmla="*/ 0 w 1162050"/>
                    <a:gd name="connsiteY9" fmla="*/ 233802 h 821177"/>
                    <a:gd name="connsiteX0" fmla="*/ 0 w 1162050"/>
                    <a:gd name="connsiteY0" fmla="*/ 236190 h 823565"/>
                    <a:gd name="connsiteX1" fmla="*/ 180975 w 1162050"/>
                    <a:gd name="connsiteY1" fmla="*/ 102840 h 823565"/>
                    <a:gd name="connsiteX2" fmla="*/ 441325 w 1162050"/>
                    <a:gd name="connsiteY2" fmla="*/ 13940 h 823565"/>
                    <a:gd name="connsiteX3" fmla="*/ 669925 w 1162050"/>
                    <a:gd name="connsiteY3" fmla="*/ 7590 h 823565"/>
                    <a:gd name="connsiteX4" fmla="*/ 956154 w 1162050"/>
                    <a:gd name="connsiteY4" fmla="*/ 86669 h 823565"/>
                    <a:gd name="connsiteX5" fmla="*/ 1162050 w 1162050"/>
                    <a:gd name="connsiteY5" fmla="*/ 242540 h 823565"/>
                    <a:gd name="connsiteX6" fmla="*/ 1162050 w 1162050"/>
                    <a:gd name="connsiteY6" fmla="*/ 242540 h 823565"/>
                    <a:gd name="connsiteX7" fmla="*/ 577850 w 1162050"/>
                    <a:gd name="connsiteY7" fmla="*/ 823565 h 823565"/>
                    <a:gd name="connsiteX8" fmla="*/ 577850 w 1162050"/>
                    <a:gd name="connsiteY8" fmla="*/ 823565 h 823565"/>
                    <a:gd name="connsiteX9" fmla="*/ 0 w 1162050"/>
                    <a:gd name="connsiteY9" fmla="*/ 236190 h 823565"/>
                    <a:gd name="connsiteX0" fmla="*/ 0 w 1162050"/>
                    <a:gd name="connsiteY0" fmla="*/ 236190 h 823565"/>
                    <a:gd name="connsiteX1" fmla="*/ 180975 w 1162050"/>
                    <a:gd name="connsiteY1" fmla="*/ 102840 h 823565"/>
                    <a:gd name="connsiteX2" fmla="*/ 441325 w 1162050"/>
                    <a:gd name="connsiteY2" fmla="*/ 13940 h 823565"/>
                    <a:gd name="connsiteX3" fmla="*/ 669925 w 1162050"/>
                    <a:gd name="connsiteY3" fmla="*/ 7590 h 823565"/>
                    <a:gd name="connsiteX4" fmla="*/ 956154 w 1162050"/>
                    <a:gd name="connsiteY4" fmla="*/ 86669 h 823565"/>
                    <a:gd name="connsiteX5" fmla="*/ 1162050 w 1162050"/>
                    <a:gd name="connsiteY5" fmla="*/ 242540 h 823565"/>
                    <a:gd name="connsiteX6" fmla="*/ 1162050 w 1162050"/>
                    <a:gd name="connsiteY6" fmla="*/ 242540 h 823565"/>
                    <a:gd name="connsiteX7" fmla="*/ 577850 w 1162050"/>
                    <a:gd name="connsiteY7" fmla="*/ 823565 h 823565"/>
                    <a:gd name="connsiteX8" fmla="*/ 577850 w 1162050"/>
                    <a:gd name="connsiteY8" fmla="*/ 823565 h 823565"/>
                    <a:gd name="connsiteX9" fmla="*/ 0 w 1162050"/>
                    <a:gd name="connsiteY9" fmla="*/ 236190 h 823565"/>
                    <a:gd name="connsiteX0" fmla="*/ 0 w 1162050"/>
                    <a:gd name="connsiteY0" fmla="*/ 236190 h 823565"/>
                    <a:gd name="connsiteX1" fmla="*/ 180975 w 1162050"/>
                    <a:gd name="connsiteY1" fmla="*/ 102840 h 823565"/>
                    <a:gd name="connsiteX2" fmla="*/ 441325 w 1162050"/>
                    <a:gd name="connsiteY2" fmla="*/ 13940 h 823565"/>
                    <a:gd name="connsiteX3" fmla="*/ 669925 w 1162050"/>
                    <a:gd name="connsiteY3" fmla="*/ 7590 h 823565"/>
                    <a:gd name="connsiteX4" fmla="*/ 956154 w 1162050"/>
                    <a:gd name="connsiteY4" fmla="*/ 86669 h 823565"/>
                    <a:gd name="connsiteX5" fmla="*/ 1162050 w 1162050"/>
                    <a:gd name="connsiteY5" fmla="*/ 242540 h 823565"/>
                    <a:gd name="connsiteX6" fmla="*/ 1162050 w 1162050"/>
                    <a:gd name="connsiteY6" fmla="*/ 242540 h 823565"/>
                    <a:gd name="connsiteX7" fmla="*/ 577850 w 1162050"/>
                    <a:gd name="connsiteY7" fmla="*/ 823565 h 823565"/>
                    <a:gd name="connsiteX8" fmla="*/ 577850 w 1162050"/>
                    <a:gd name="connsiteY8" fmla="*/ 823565 h 823565"/>
                    <a:gd name="connsiteX9" fmla="*/ 0 w 1162050"/>
                    <a:gd name="connsiteY9" fmla="*/ 236190 h 823565"/>
                    <a:gd name="connsiteX0" fmla="*/ 0 w 1162050"/>
                    <a:gd name="connsiteY0" fmla="*/ 232743 h 820118"/>
                    <a:gd name="connsiteX1" fmla="*/ 180975 w 1162050"/>
                    <a:gd name="connsiteY1" fmla="*/ 99393 h 820118"/>
                    <a:gd name="connsiteX2" fmla="*/ 372066 w 1162050"/>
                    <a:gd name="connsiteY2" fmla="*/ 20387 h 820118"/>
                    <a:gd name="connsiteX3" fmla="*/ 669925 w 1162050"/>
                    <a:gd name="connsiteY3" fmla="*/ 4143 h 820118"/>
                    <a:gd name="connsiteX4" fmla="*/ 956154 w 1162050"/>
                    <a:gd name="connsiteY4" fmla="*/ 83222 h 820118"/>
                    <a:gd name="connsiteX5" fmla="*/ 1162050 w 1162050"/>
                    <a:gd name="connsiteY5" fmla="*/ 239093 h 820118"/>
                    <a:gd name="connsiteX6" fmla="*/ 1162050 w 1162050"/>
                    <a:gd name="connsiteY6" fmla="*/ 239093 h 820118"/>
                    <a:gd name="connsiteX7" fmla="*/ 577850 w 1162050"/>
                    <a:gd name="connsiteY7" fmla="*/ 820118 h 820118"/>
                    <a:gd name="connsiteX8" fmla="*/ 577850 w 1162050"/>
                    <a:gd name="connsiteY8" fmla="*/ 820118 h 820118"/>
                    <a:gd name="connsiteX9" fmla="*/ 0 w 1162050"/>
                    <a:gd name="connsiteY9" fmla="*/ 232743 h 820118"/>
                    <a:gd name="connsiteX0" fmla="*/ 0 w 1162050"/>
                    <a:gd name="connsiteY0" fmla="*/ 234233 h 821608"/>
                    <a:gd name="connsiteX1" fmla="*/ 180975 w 1162050"/>
                    <a:gd name="connsiteY1" fmla="*/ 100883 h 821608"/>
                    <a:gd name="connsiteX2" fmla="*/ 372066 w 1162050"/>
                    <a:gd name="connsiteY2" fmla="*/ 21877 h 821608"/>
                    <a:gd name="connsiteX3" fmla="*/ 669925 w 1162050"/>
                    <a:gd name="connsiteY3" fmla="*/ 5633 h 821608"/>
                    <a:gd name="connsiteX4" fmla="*/ 956154 w 1162050"/>
                    <a:gd name="connsiteY4" fmla="*/ 84712 h 821608"/>
                    <a:gd name="connsiteX5" fmla="*/ 1162050 w 1162050"/>
                    <a:gd name="connsiteY5" fmla="*/ 240583 h 821608"/>
                    <a:gd name="connsiteX6" fmla="*/ 1162050 w 1162050"/>
                    <a:gd name="connsiteY6" fmla="*/ 240583 h 821608"/>
                    <a:gd name="connsiteX7" fmla="*/ 577850 w 1162050"/>
                    <a:gd name="connsiteY7" fmla="*/ 821608 h 821608"/>
                    <a:gd name="connsiteX8" fmla="*/ 577850 w 1162050"/>
                    <a:gd name="connsiteY8" fmla="*/ 821608 h 821608"/>
                    <a:gd name="connsiteX9" fmla="*/ 0 w 1162050"/>
                    <a:gd name="connsiteY9" fmla="*/ 234233 h 821608"/>
                    <a:gd name="connsiteX0" fmla="*/ 0 w 1162050"/>
                    <a:gd name="connsiteY0" fmla="*/ 233418 h 820793"/>
                    <a:gd name="connsiteX1" fmla="*/ 129031 w 1162050"/>
                    <a:gd name="connsiteY1" fmla="*/ 122329 h 820793"/>
                    <a:gd name="connsiteX2" fmla="*/ 372066 w 1162050"/>
                    <a:gd name="connsiteY2" fmla="*/ 21062 h 820793"/>
                    <a:gd name="connsiteX3" fmla="*/ 669925 w 1162050"/>
                    <a:gd name="connsiteY3" fmla="*/ 4818 h 820793"/>
                    <a:gd name="connsiteX4" fmla="*/ 956154 w 1162050"/>
                    <a:gd name="connsiteY4" fmla="*/ 83897 h 820793"/>
                    <a:gd name="connsiteX5" fmla="*/ 1162050 w 1162050"/>
                    <a:gd name="connsiteY5" fmla="*/ 239768 h 820793"/>
                    <a:gd name="connsiteX6" fmla="*/ 1162050 w 1162050"/>
                    <a:gd name="connsiteY6" fmla="*/ 239768 h 820793"/>
                    <a:gd name="connsiteX7" fmla="*/ 577850 w 1162050"/>
                    <a:gd name="connsiteY7" fmla="*/ 820793 h 820793"/>
                    <a:gd name="connsiteX8" fmla="*/ 577850 w 1162050"/>
                    <a:gd name="connsiteY8" fmla="*/ 820793 h 820793"/>
                    <a:gd name="connsiteX9" fmla="*/ 0 w 1162050"/>
                    <a:gd name="connsiteY9" fmla="*/ 233418 h 820793"/>
                    <a:gd name="connsiteX0" fmla="*/ 0 w 1162050"/>
                    <a:gd name="connsiteY0" fmla="*/ 233418 h 820793"/>
                    <a:gd name="connsiteX1" fmla="*/ 129031 w 1162050"/>
                    <a:gd name="connsiteY1" fmla="*/ 122329 h 820793"/>
                    <a:gd name="connsiteX2" fmla="*/ 372066 w 1162050"/>
                    <a:gd name="connsiteY2" fmla="*/ 21062 h 820793"/>
                    <a:gd name="connsiteX3" fmla="*/ 669925 w 1162050"/>
                    <a:gd name="connsiteY3" fmla="*/ 4818 h 820793"/>
                    <a:gd name="connsiteX4" fmla="*/ 956154 w 1162050"/>
                    <a:gd name="connsiteY4" fmla="*/ 83897 h 820793"/>
                    <a:gd name="connsiteX5" fmla="*/ 1162050 w 1162050"/>
                    <a:gd name="connsiteY5" fmla="*/ 239768 h 820793"/>
                    <a:gd name="connsiteX6" fmla="*/ 1162050 w 1162050"/>
                    <a:gd name="connsiteY6" fmla="*/ 239768 h 820793"/>
                    <a:gd name="connsiteX7" fmla="*/ 577850 w 1162050"/>
                    <a:gd name="connsiteY7" fmla="*/ 820793 h 820793"/>
                    <a:gd name="connsiteX8" fmla="*/ 577850 w 1162050"/>
                    <a:gd name="connsiteY8" fmla="*/ 820793 h 820793"/>
                    <a:gd name="connsiteX9" fmla="*/ 0 w 1162050"/>
                    <a:gd name="connsiteY9" fmla="*/ 233418 h 8207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162050" h="820793">
                      <a:moveTo>
                        <a:pt x="0" y="233418"/>
                      </a:moveTo>
                      <a:cubicBezTo>
                        <a:pt x="53710" y="185264"/>
                        <a:pt x="59600" y="170090"/>
                        <a:pt x="129031" y="122329"/>
                      </a:cubicBezTo>
                      <a:cubicBezTo>
                        <a:pt x="198462" y="74568"/>
                        <a:pt x="281917" y="40647"/>
                        <a:pt x="372066" y="21062"/>
                      </a:cubicBezTo>
                      <a:cubicBezTo>
                        <a:pt x="462215" y="1477"/>
                        <a:pt x="572577" y="-5654"/>
                        <a:pt x="669925" y="4818"/>
                      </a:cubicBezTo>
                      <a:cubicBezTo>
                        <a:pt x="767273" y="15290"/>
                        <a:pt x="846923" y="27424"/>
                        <a:pt x="956154" y="83897"/>
                      </a:cubicBezTo>
                      <a:cubicBezTo>
                        <a:pt x="1065385" y="140370"/>
                        <a:pt x="1127734" y="213790"/>
                        <a:pt x="1162050" y="239768"/>
                      </a:cubicBezTo>
                      <a:lnTo>
                        <a:pt x="1162050" y="239768"/>
                      </a:lnTo>
                      <a:lnTo>
                        <a:pt x="577850" y="820793"/>
                      </a:lnTo>
                      <a:lnTo>
                        <a:pt x="577850" y="820793"/>
                      </a:lnTo>
                      <a:lnTo>
                        <a:pt x="0" y="23341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sp>
              <p:nvSpPr>
                <p:cNvPr id="155" name="Frihandsfigur: Form 154">
                  <a:extLst>
                    <a:ext uri="{FF2B5EF4-FFF2-40B4-BE49-F238E27FC236}">
                      <a16:creationId xmlns:a16="http://schemas.microsoft.com/office/drawing/2014/main" id="{C7062B5A-EEC2-49BF-A104-140EC9C70E47}"/>
                    </a:ext>
                  </a:extLst>
                </p:cNvPr>
                <p:cNvSpPr/>
                <p:nvPr/>
              </p:nvSpPr>
              <p:spPr>
                <a:xfrm rot="10800000">
                  <a:off x="8483868" y="4325942"/>
                  <a:ext cx="1118696" cy="790170"/>
                </a:xfrm>
                <a:custGeom>
                  <a:avLst/>
                  <a:gdLst>
                    <a:gd name="connsiteX0" fmla="*/ 0 w 1162050"/>
                    <a:gd name="connsiteY0" fmla="*/ 233802 h 821177"/>
                    <a:gd name="connsiteX1" fmla="*/ 180975 w 1162050"/>
                    <a:gd name="connsiteY1" fmla="*/ 100452 h 821177"/>
                    <a:gd name="connsiteX2" fmla="*/ 441325 w 1162050"/>
                    <a:gd name="connsiteY2" fmla="*/ 11552 h 821177"/>
                    <a:gd name="connsiteX3" fmla="*/ 669925 w 1162050"/>
                    <a:gd name="connsiteY3" fmla="*/ 5202 h 821177"/>
                    <a:gd name="connsiteX4" fmla="*/ 879475 w 1162050"/>
                    <a:gd name="connsiteY4" fmla="*/ 49652 h 821177"/>
                    <a:gd name="connsiteX5" fmla="*/ 1162050 w 1162050"/>
                    <a:gd name="connsiteY5" fmla="*/ 240152 h 821177"/>
                    <a:gd name="connsiteX6" fmla="*/ 1162050 w 1162050"/>
                    <a:gd name="connsiteY6" fmla="*/ 240152 h 821177"/>
                    <a:gd name="connsiteX7" fmla="*/ 577850 w 1162050"/>
                    <a:gd name="connsiteY7" fmla="*/ 821177 h 821177"/>
                    <a:gd name="connsiteX8" fmla="*/ 577850 w 1162050"/>
                    <a:gd name="connsiteY8" fmla="*/ 821177 h 821177"/>
                    <a:gd name="connsiteX9" fmla="*/ 0 w 1162050"/>
                    <a:gd name="connsiteY9" fmla="*/ 233802 h 821177"/>
                    <a:gd name="connsiteX0" fmla="*/ 0 w 1162050"/>
                    <a:gd name="connsiteY0" fmla="*/ 236190 h 823565"/>
                    <a:gd name="connsiteX1" fmla="*/ 180975 w 1162050"/>
                    <a:gd name="connsiteY1" fmla="*/ 102840 h 823565"/>
                    <a:gd name="connsiteX2" fmla="*/ 441325 w 1162050"/>
                    <a:gd name="connsiteY2" fmla="*/ 13940 h 823565"/>
                    <a:gd name="connsiteX3" fmla="*/ 669925 w 1162050"/>
                    <a:gd name="connsiteY3" fmla="*/ 7590 h 823565"/>
                    <a:gd name="connsiteX4" fmla="*/ 956154 w 1162050"/>
                    <a:gd name="connsiteY4" fmla="*/ 86669 h 823565"/>
                    <a:gd name="connsiteX5" fmla="*/ 1162050 w 1162050"/>
                    <a:gd name="connsiteY5" fmla="*/ 242540 h 823565"/>
                    <a:gd name="connsiteX6" fmla="*/ 1162050 w 1162050"/>
                    <a:gd name="connsiteY6" fmla="*/ 242540 h 823565"/>
                    <a:gd name="connsiteX7" fmla="*/ 577850 w 1162050"/>
                    <a:gd name="connsiteY7" fmla="*/ 823565 h 823565"/>
                    <a:gd name="connsiteX8" fmla="*/ 577850 w 1162050"/>
                    <a:gd name="connsiteY8" fmla="*/ 823565 h 823565"/>
                    <a:gd name="connsiteX9" fmla="*/ 0 w 1162050"/>
                    <a:gd name="connsiteY9" fmla="*/ 236190 h 823565"/>
                    <a:gd name="connsiteX0" fmla="*/ 0 w 1162050"/>
                    <a:gd name="connsiteY0" fmla="*/ 236190 h 823565"/>
                    <a:gd name="connsiteX1" fmla="*/ 180975 w 1162050"/>
                    <a:gd name="connsiteY1" fmla="*/ 102840 h 823565"/>
                    <a:gd name="connsiteX2" fmla="*/ 441325 w 1162050"/>
                    <a:gd name="connsiteY2" fmla="*/ 13940 h 823565"/>
                    <a:gd name="connsiteX3" fmla="*/ 669925 w 1162050"/>
                    <a:gd name="connsiteY3" fmla="*/ 7590 h 823565"/>
                    <a:gd name="connsiteX4" fmla="*/ 956154 w 1162050"/>
                    <a:gd name="connsiteY4" fmla="*/ 86669 h 823565"/>
                    <a:gd name="connsiteX5" fmla="*/ 1162050 w 1162050"/>
                    <a:gd name="connsiteY5" fmla="*/ 242540 h 823565"/>
                    <a:gd name="connsiteX6" fmla="*/ 1162050 w 1162050"/>
                    <a:gd name="connsiteY6" fmla="*/ 242540 h 823565"/>
                    <a:gd name="connsiteX7" fmla="*/ 577850 w 1162050"/>
                    <a:gd name="connsiteY7" fmla="*/ 823565 h 823565"/>
                    <a:gd name="connsiteX8" fmla="*/ 577850 w 1162050"/>
                    <a:gd name="connsiteY8" fmla="*/ 823565 h 823565"/>
                    <a:gd name="connsiteX9" fmla="*/ 0 w 1162050"/>
                    <a:gd name="connsiteY9" fmla="*/ 236190 h 823565"/>
                    <a:gd name="connsiteX0" fmla="*/ 0 w 1162050"/>
                    <a:gd name="connsiteY0" fmla="*/ 236190 h 823565"/>
                    <a:gd name="connsiteX1" fmla="*/ 180975 w 1162050"/>
                    <a:gd name="connsiteY1" fmla="*/ 102840 h 823565"/>
                    <a:gd name="connsiteX2" fmla="*/ 441325 w 1162050"/>
                    <a:gd name="connsiteY2" fmla="*/ 13940 h 823565"/>
                    <a:gd name="connsiteX3" fmla="*/ 669925 w 1162050"/>
                    <a:gd name="connsiteY3" fmla="*/ 7590 h 823565"/>
                    <a:gd name="connsiteX4" fmla="*/ 956154 w 1162050"/>
                    <a:gd name="connsiteY4" fmla="*/ 86669 h 823565"/>
                    <a:gd name="connsiteX5" fmla="*/ 1162050 w 1162050"/>
                    <a:gd name="connsiteY5" fmla="*/ 242540 h 823565"/>
                    <a:gd name="connsiteX6" fmla="*/ 1162050 w 1162050"/>
                    <a:gd name="connsiteY6" fmla="*/ 242540 h 823565"/>
                    <a:gd name="connsiteX7" fmla="*/ 577850 w 1162050"/>
                    <a:gd name="connsiteY7" fmla="*/ 823565 h 823565"/>
                    <a:gd name="connsiteX8" fmla="*/ 577850 w 1162050"/>
                    <a:gd name="connsiteY8" fmla="*/ 823565 h 823565"/>
                    <a:gd name="connsiteX9" fmla="*/ 0 w 1162050"/>
                    <a:gd name="connsiteY9" fmla="*/ 236190 h 823565"/>
                    <a:gd name="connsiteX0" fmla="*/ 0 w 1162050"/>
                    <a:gd name="connsiteY0" fmla="*/ 232743 h 820118"/>
                    <a:gd name="connsiteX1" fmla="*/ 180975 w 1162050"/>
                    <a:gd name="connsiteY1" fmla="*/ 99393 h 820118"/>
                    <a:gd name="connsiteX2" fmla="*/ 372066 w 1162050"/>
                    <a:gd name="connsiteY2" fmla="*/ 20387 h 820118"/>
                    <a:gd name="connsiteX3" fmla="*/ 669925 w 1162050"/>
                    <a:gd name="connsiteY3" fmla="*/ 4143 h 820118"/>
                    <a:gd name="connsiteX4" fmla="*/ 956154 w 1162050"/>
                    <a:gd name="connsiteY4" fmla="*/ 83222 h 820118"/>
                    <a:gd name="connsiteX5" fmla="*/ 1162050 w 1162050"/>
                    <a:gd name="connsiteY5" fmla="*/ 239093 h 820118"/>
                    <a:gd name="connsiteX6" fmla="*/ 1162050 w 1162050"/>
                    <a:gd name="connsiteY6" fmla="*/ 239093 h 820118"/>
                    <a:gd name="connsiteX7" fmla="*/ 577850 w 1162050"/>
                    <a:gd name="connsiteY7" fmla="*/ 820118 h 820118"/>
                    <a:gd name="connsiteX8" fmla="*/ 577850 w 1162050"/>
                    <a:gd name="connsiteY8" fmla="*/ 820118 h 820118"/>
                    <a:gd name="connsiteX9" fmla="*/ 0 w 1162050"/>
                    <a:gd name="connsiteY9" fmla="*/ 232743 h 820118"/>
                    <a:gd name="connsiteX0" fmla="*/ 0 w 1162050"/>
                    <a:gd name="connsiteY0" fmla="*/ 234233 h 821608"/>
                    <a:gd name="connsiteX1" fmla="*/ 180975 w 1162050"/>
                    <a:gd name="connsiteY1" fmla="*/ 100883 h 821608"/>
                    <a:gd name="connsiteX2" fmla="*/ 372066 w 1162050"/>
                    <a:gd name="connsiteY2" fmla="*/ 21877 h 821608"/>
                    <a:gd name="connsiteX3" fmla="*/ 669925 w 1162050"/>
                    <a:gd name="connsiteY3" fmla="*/ 5633 h 821608"/>
                    <a:gd name="connsiteX4" fmla="*/ 956154 w 1162050"/>
                    <a:gd name="connsiteY4" fmla="*/ 84712 h 821608"/>
                    <a:gd name="connsiteX5" fmla="*/ 1162050 w 1162050"/>
                    <a:gd name="connsiteY5" fmla="*/ 240583 h 821608"/>
                    <a:gd name="connsiteX6" fmla="*/ 1162050 w 1162050"/>
                    <a:gd name="connsiteY6" fmla="*/ 240583 h 821608"/>
                    <a:gd name="connsiteX7" fmla="*/ 577850 w 1162050"/>
                    <a:gd name="connsiteY7" fmla="*/ 821608 h 821608"/>
                    <a:gd name="connsiteX8" fmla="*/ 577850 w 1162050"/>
                    <a:gd name="connsiteY8" fmla="*/ 821608 h 821608"/>
                    <a:gd name="connsiteX9" fmla="*/ 0 w 1162050"/>
                    <a:gd name="connsiteY9" fmla="*/ 234233 h 821608"/>
                    <a:gd name="connsiteX0" fmla="*/ 0 w 1162050"/>
                    <a:gd name="connsiteY0" fmla="*/ 233418 h 820793"/>
                    <a:gd name="connsiteX1" fmla="*/ 129031 w 1162050"/>
                    <a:gd name="connsiteY1" fmla="*/ 122329 h 820793"/>
                    <a:gd name="connsiteX2" fmla="*/ 372066 w 1162050"/>
                    <a:gd name="connsiteY2" fmla="*/ 21062 h 820793"/>
                    <a:gd name="connsiteX3" fmla="*/ 669925 w 1162050"/>
                    <a:gd name="connsiteY3" fmla="*/ 4818 h 820793"/>
                    <a:gd name="connsiteX4" fmla="*/ 956154 w 1162050"/>
                    <a:gd name="connsiteY4" fmla="*/ 83897 h 820793"/>
                    <a:gd name="connsiteX5" fmla="*/ 1162050 w 1162050"/>
                    <a:gd name="connsiteY5" fmla="*/ 239768 h 820793"/>
                    <a:gd name="connsiteX6" fmla="*/ 1162050 w 1162050"/>
                    <a:gd name="connsiteY6" fmla="*/ 239768 h 820793"/>
                    <a:gd name="connsiteX7" fmla="*/ 577850 w 1162050"/>
                    <a:gd name="connsiteY7" fmla="*/ 820793 h 820793"/>
                    <a:gd name="connsiteX8" fmla="*/ 577850 w 1162050"/>
                    <a:gd name="connsiteY8" fmla="*/ 820793 h 820793"/>
                    <a:gd name="connsiteX9" fmla="*/ 0 w 1162050"/>
                    <a:gd name="connsiteY9" fmla="*/ 233418 h 820793"/>
                    <a:gd name="connsiteX0" fmla="*/ 0 w 1162050"/>
                    <a:gd name="connsiteY0" fmla="*/ 233418 h 820793"/>
                    <a:gd name="connsiteX1" fmla="*/ 129031 w 1162050"/>
                    <a:gd name="connsiteY1" fmla="*/ 122329 h 820793"/>
                    <a:gd name="connsiteX2" fmla="*/ 372066 w 1162050"/>
                    <a:gd name="connsiteY2" fmla="*/ 21062 h 820793"/>
                    <a:gd name="connsiteX3" fmla="*/ 669925 w 1162050"/>
                    <a:gd name="connsiteY3" fmla="*/ 4818 h 820793"/>
                    <a:gd name="connsiteX4" fmla="*/ 956154 w 1162050"/>
                    <a:gd name="connsiteY4" fmla="*/ 83897 h 820793"/>
                    <a:gd name="connsiteX5" fmla="*/ 1162050 w 1162050"/>
                    <a:gd name="connsiteY5" fmla="*/ 239768 h 820793"/>
                    <a:gd name="connsiteX6" fmla="*/ 1162050 w 1162050"/>
                    <a:gd name="connsiteY6" fmla="*/ 239768 h 820793"/>
                    <a:gd name="connsiteX7" fmla="*/ 577850 w 1162050"/>
                    <a:gd name="connsiteY7" fmla="*/ 820793 h 820793"/>
                    <a:gd name="connsiteX8" fmla="*/ 577850 w 1162050"/>
                    <a:gd name="connsiteY8" fmla="*/ 820793 h 820793"/>
                    <a:gd name="connsiteX9" fmla="*/ 0 w 1162050"/>
                    <a:gd name="connsiteY9" fmla="*/ 233418 h 8207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162050" h="820793">
                      <a:moveTo>
                        <a:pt x="0" y="233418"/>
                      </a:moveTo>
                      <a:cubicBezTo>
                        <a:pt x="53710" y="185264"/>
                        <a:pt x="59600" y="170090"/>
                        <a:pt x="129031" y="122329"/>
                      </a:cubicBezTo>
                      <a:cubicBezTo>
                        <a:pt x="198462" y="74568"/>
                        <a:pt x="281917" y="40647"/>
                        <a:pt x="372066" y="21062"/>
                      </a:cubicBezTo>
                      <a:cubicBezTo>
                        <a:pt x="462215" y="1477"/>
                        <a:pt x="572577" y="-5654"/>
                        <a:pt x="669925" y="4818"/>
                      </a:cubicBezTo>
                      <a:cubicBezTo>
                        <a:pt x="767273" y="15290"/>
                        <a:pt x="846923" y="27424"/>
                        <a:pt x="956154" y="83897"/>
                      </a:cubicBezTo>
                      <a:cubicBezTo>
                        <a:pt x="1065385" y="140370"/>
                        <a:pt x="1127734" y="213790"/>
                        <a:pt x="1162050" y="239768"/>
                      </a:cubicBezTo>
                      <a:lnTo>
                        <a:pt x="1162050" y="239768"/>
                      </a:lnTo>
                      <a:lnTo>
                        <a:pt x="577850" y="820793"/>
                      </a:lnTo>
                      <a:lnTo>
                        <a:pt x="577850" y="820793"/>
                      </a:lnTo>
                      <a:lnTo>
                        <a:pt x="0" y="23341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</p:grpSp>
        </p:grpSp>
        <p:grpSp>
          <p:nvGrpSpPr>
            <p:cNvPr id="134" name="Grupp 133">
              <a:extLst>
                <a:ext uri="{FF2B5EF4-FFF2-40B4-BE49-F238E27FC236}">
                  <a16:creationId xmlns:a16="http://schemas.microsoft.com/office/drawing/2014/main" id="{0F4FF1A0-F071-4063-824A-F8A7DF5D3D1A}"/>
                </a:ext>
              </a:extLst>
            </p:cNvPr>
            <p:cNvGrpSpPr/>
            <p:nvPr/>
          </p:nvGrpSpPr>
          <p:grpSpPr>
            <a:xfrm rot="5400000">
              <a:off x="16700612" y="10374994"/>
              <a:ext cx="141602" cy="141602"/>
              <a:chOff x="3047593" y="3223640"/>
              <a:chExt cx="630876" cy="630876"/>
            </a:xfrm>
          </p:grpSpPr>
          <p:sp>
            <p:nvSpPr>
              <p:cNvPr id="145" name="Ellips 144">
                <a:extLst>
                  <a:ext uri="{FF2B5EF4-FFF2-40B4-BE49-F238E27FC236}">
                    <a16:creationId xmlns:a16="http://schemas.microsoft.com/office/drawing/2014/main" id="{2663B342-3495-4D21-8447-F1D98B2030DB}"/>
                  </a:ext>
                </a:extLst>
              </p:cNvPr>
              <p:cNvSpPr/>
              <p:nvPr/>
            </p:nvSpPr>
            <p:spPr>
              <a:xfrm>
                <a:off x="3144792" y="3313061"/>
                <a:ext cx="452034" cy="45203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grpSp>
            <p:nvGrpSpPr>
              <p:cNvPr id="146" name="Grupp 145">
                <a:extLst>
                  <a:ext uri="{FF2B5EF4-FFF2-40B4-BE49-F238E27FC236}">
                    <a16:creationId xmlns:a16="http://schemas.microsoft.com/office/drawing/2014/main" id="{0885AB0A-FEA5-4B49-A5DF-10F5911B74B2}"/>
                  </a:ext>
                </a:extLst>
              </p:cNvPr>
              <p:cNvGrpSpPr/>
              <p:nvPr/>
            </p:nvGrpSpPr>
            <p:grpSpPr>
              <a:xfrm>
                <a:off x="3047593" y="3223640"/>
                <a:ext cx="630876" cy="630876"/>
                <a:chOff x="1991635" y="4922026"/>
                <a:chExt cx="630876" cy="630876"/>
              </a:xfrm>
            </p:grpSpPr>
            <p:cxnSp>
              <p:nvCxnSpPr>
                <p:cNvPr id="147" name="Rak koppling 146">
                  <a:extLst>
                    <a:ext uri="{FF2B5EF4-FFF2-40B4-BE49-F238E27FC236}">
                      <a16:creationId xmlns:a16="http://schemas.microsoft.com/office/drawing/2014/main" id="{D36ADE2A-E7F3-4C31-A856-D2900423DB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84025" y="5014416"/>
                  <a:ext cx="446096" cy="446096"/>
                </a:xfrm>
                <a:prstGeom prst="line">
                  <a:avLst/>
                </a:prstGeom>
                <a:ln w="5715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Rak koppling 147">
                  <a:extLst>
                    <a:ext uri="{FF2B5EF4-FFF2-40B4-BE49-F238E27FC236}">
                      <a16:creationId xmlns:a16="http://schemas.microsoft.com/office/drawing/2014/main" id="{14BBCE5A-C109-4598-A251-07BB3B6CB5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084025" y="5014416"/>
                  <a:ext cx="446096" cy="446096"/>
                </a:xfrm>
                <a:prstGeom prst="line">
                  <a:avLst/>
                </a:prstGeom>
                <a:ln w="5715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Rak koppling 148">
                  <a:extLst>
                    <a:ext uri="{FF2B5EF4-FFF2-40B4-BE49-F238E27FC236}">
                      <a16:creationId xmlns:a16="http://schemas.microsoft.com/office/drawing/2014/main" id="{263076B6-2859-4842-8024-365AC3617F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07073" y="4922026"/>
                  <a:ext cx="0" cy="630876"/>
                </a:xfrm>
                <a:prstGeom prst="line">
                  <a:avLst/>
                </a:prstGeom>
                <a:ln w="5715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Rak koppling 149">
                  <a:extLst>
                    <a:ext uri="{FF2B5EF4-FFF2-40B4-BE49-F238E27FC236}">
                      <a16:creationId xmlns:a16="http://schemas.microsoft.com/office/drawing/2014/main" id="{2ABF68F5-1B43-497F-87A4-E0458A3A85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91635" y="5237464"/>
                  <a:ext cx="630876" cy="0"/>
                </a:xfrm>
                <a:prstGeom prst="line">
                  <a:avLst/>
                </a:prstGeom>
                <a:ln w="5715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35" name="Grupp 134">
              <a:extLst>
                <a:ext uri="{FF2B5EF4-FFF2-40B4-BE49-F238E27FC236}">
                  <a16:creationId xmlns:a16="http://schemas.microsoft.com/office/drawing/2014/main" id="{A05FE364-F05A-442D-BFF9-7407A0300B0A}"/>
                </a:ext>
              </a:extLst>
            </p:cNvPr>
            <p:cNvGrpSpPr/>
            <p:nvPr/>
          </p:nvGrpSpPr>
          <p:grpSpPr>
            <a:xfrm rot="5400000">
              <a:off x="16532576" y="10372340"/>
              <a:ext cx="141602" cy="141602"/>
              <a:chOff x="1891879" y="2640957"/>
              <a:chExt cx="630876" cy="630876"/>
            </a:xfrm>
          </p:grpSpPr>
          <p:sp>
            <p:nvSpPr>
              <p:cNvPr id="139" name="Ellips 138">
                <a:extLst>
                  <a:ext uri="{FF2B5EF4-FFF2-40B4-BE49-F238E27FC236}">
                    <a16:creationId xmlns:a16="http://schemas.microsoft.com/office/drawing/2014/main" id="{1ADCA849-966B-4E56-A81A-70249773F7CE}"/>
                  </a:ext>
                </a:extLst>
              </p:cNvPr>
              <p:cNvSpPr/>
              <p:nvPr/>
            </p:nvSpPr>
            <p:spPr>
              <a:xfrm>
                <a:off x="1976386" y="2727466"/>
                <a:ext cx="452034" cy="452034"/>
              </a:xfrm>
              <a:prstGeom prst="ellipse">
                <a:avLst/>
              </a:prstGeom>
              <a:solidFill>
                <a:srgbClr val="FFFF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grpSp>
            <p:nvGrpSpPr>
              <p:cNvPr id="140" name="Grupp 139">
                <a:extLst>
                  <a:ext uri="{FF2B5EF4-FFF2-40B4-BE49-F238E27FC236}">
                    <a16:creationId xmlns:a16="http://schemas.microsoft.com/office/drawing/2014/main" id="{6DC778D3-5E9C-4B5D-B488-CD2C3B354531}"/>
                  </a:ext>
                </a:extLst>
              </p:cNvPr>
              <p:cNvGrpSpPr/>
              <p:nvPr/>
            </p:nvGrpSpPr>
            <p:grpSpPr>
              <a:xfrm>
                <a:off x="1891879" y="2640957"/>
                <a:ext cx="630876" cy="630876"/>
                <a:chOff x="1991635" y="4922026"/>
                <a:chExt cx="630876" cy="630876"/>
              </a:xfrm>
            </p:grpSpPr>
            <p:cxnSp>
              <p:nvCxnSpPr>
                <p:cNvPr id="141" name="Rak koppling 140">
                  <a:extLst>
                    <a:ext uri="{FF2B5EF4-FFF2-40B4-BE49-F238E27FC236}">
                      <a16:creationId xmlns:a16="http://schemas.microsoft.com/office/drawing/2014/main" id="{E94E9901-57E5-4B81-AF49-88F3A4E443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84025" y="5014416"/>
                  <a:ext cx="446096" cy="446096"/>
                </a:xfrm>
                <a:prstGeom prst="line">
                  <a:avLst/>
                </a:prstGeom>
                <a:ln w="57150">
                  <a:solidFill>
                    <a:srgbClr val="FFFFC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Rak koppling 141">
                  <a:extLst>
                    <a:ext uri="{FF2B5EF4-FFF2-40B4-BE49-F238E27FC236}">
                      <a16:creationId xmlns:a16="http://schemas.microsoft.com/office/drawing/2014/main" id="{57C79D7F-4B34-4255-BDF0-55232837E8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084025" y="5014416"/>
                  <a:ext cx="446096" cy="446096"/>
                </a:xfrm>
                <a:prstGeom prst="line">
                  <a:avLst/>
                </a:prstGeom>
                <a:ln w="57150">
                  <a:solidFill>
                    <a:srgbClr val="FFFFC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Rak koppling 142">
                  <a:extLst>
                    <a:ext uri="{FF2B5EF4-FFF2-40B4-BE49-F238E27FC236}">
                      <a16:creationId xmlns:a16="http://schemas.microsoft.com/office/drawing/2014/main" id="{B5E243DE-EFF4-4DF7-AA09-7EEA4FF65F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07073" y="4922026"/>
                  <a:ext cx="0" cy="630876"/>
                </a:xfrm>
                <a:prstGeom prst="line">
                  <a:avLst/>
                </a:prstGeom>
                <a:ln w="57150">
                  <a:solidFill>
                    <a:srgbClr val="FFFFC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Rak koppling 143">
                  <a:extLst>
                    <a:ext uri="{FF2B5EF4-FFF2-40B4-BE49-F238E27FC236}">
                      <a16:creationId xmlns:a16="http://schemas.microsoft.com/office/drawing/2014/main" id="{8D19DBB6-5A09-45D2-8FF5-EB697DFA9A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91635" y="5237464"/>
                  <a:ext cx="630876" cy="0"/>
                </a:xfrm>
                <a:prstGeom prst="line">
                  <a:avLst/>
                </a:prstGeom>
                <a:ln w="57150">
                  <a:solidFill>
                    <a:srgbClr val="FFFFC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36" name="Grupp 135">
              <a:extLst>
                <a:ext uri="{FF2B5EF4-FFF2-40B4-BE49-F238E27FC236}">
                  <a16:creationId xmlns:a16="http://schemas.microsoft.com/office/drawing/2014/main" id="{2D978BE8-1C22-4F62-A632-F62455499603}"/>
                </a:ext>
              </a:extLst>
            </p:cNvPr>
            <p:cNvGrpSpPr/>
            <p:nvPr/>
          </p:nvGrpSpPr>
          <p:grpSpPr>
            <a:xfrm rot="5400000">
              <a:off x="16263590" y="10367490"/>
              <a:ext cx="204911" cy="149095"/>
              <a:chOff x="2785904" y="15760065"/>
              <a:chExt cx="133395" cy="97059"/>
            </a:xfrm>
          </p:grpSpPr>
          <p:cxnSp>
            <p:nvCxnSpPr>
              <p:cNvPr id="137" name="Rak koppling 136">
                <a:extLst>
                  <a:ext uri="{FF2B5EF4-FFF2-40B4-BE49-F238E27FC236}">
                    <a16:creationId xmlns:a16="http://schemas.microsoft.com/office/drawing/2014/main" id="{7F99DB6C-87EF-4E78-A079-64FDF6E07B54}"/>
                  </a:ext>
                </a:extLst>
              </p:cNvPr>
              <p:cNvCxnSpPr/>
              <p:nvPr/>
            </p:nvCxnSpPr>
            <p:spPr>
              <a:xfrm>
                <a:off x="2852057" y="15760065"/>
                <a:ext cx="0" cy="9615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Rak koppling 137">
                <a:extLst>
                  <a:ext uri="{FF2B5EF4-FFF2-40B4-BE49-F238E27FC236}">
                    <a16:creationId xmlns:a16="http://schemas.microsoft.com/office/drawing/2014/main" id="{267AD4B7-E213-4D1B-8048-142EDA6954D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85904" y="15857124"/>
                <a:ext cx="133395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6" name="Grupp 155">
            <a:extLst>
              <a:ext uri="{FF2B5EF4-FFF2-40B4-BE49-F238E27FC236}">
                <a16:creationId xmlns:a16="http://schemas.microsoft.com/office/drawing/2014/main" id="{7E066058-4F2B-4DE9-B1FB-7F9C9528D700}"/>
              </a:ext>
            </a:extLst>
          </p:cNvPr>
          <p:cNvGrpSpPr/>
          <p:nvPr/>
        </p:nvGrpSpPr>
        <p:grpSpPr>
          <a:xfrm rot="16200000">
            <a:off x="1632715" y="3393479"/>
            <a:ext cx="625433" cy="501062"/>
            <a:chOff x="16291498" y="10189851"/>
            <a:chExt cx="641993" cy="514329"/>
          </a:xfrm>
        </p:grpSpPr>
        <p:grpSp>
          <p:nvGrpSpPr>
            <p:cNvPr id="157" name="Grupp 156">
              <a:extLst>
                <a:ext uri="{FF2B5EF4-FFF2-40B4-BE49-F238E27FC236}">
                  <a16:creationId xmlns:a16="http://schemas.microsoft.com/office/drawing/2014/main" id="{0D100DF8-6772-46CE-89BA-A153FA02DF49}"/>
                </a:ext>
              </a:extLst>
            </p:cNvPr>
            <p:cNvGrpSpPr/>
            <p:nvPr/>
          </p:nvGrpSpPr>
          <p:grpSpPr>
            <a:xfrm rot="5400000">
              <a:off x="16419162" y="10189851"/>
              <a:ext cx="514329" cy="514329"/>
              <a:chOff x="1253463" y="626989"/>
              <a:chExt cx="1641429" cy="1641429"/>
            </a:xfrm>
          </p:grpSpPr>
          <p:sp>
            <p:nvSpPr>
              <p:cNvPr id="175" name="Ellips 174">
                <a:extLst>
                  <a:ext uri="{FF2B5EF4-FFF2-40B4-BE49-F238E27FC236}">
                    <a16:creationId xmlns:a16="http://schemas.microsoft.com/office/drawing/2014/main" id="{B63821C4-5B6F-419F-8A5E-77F2C10D7718}"/>
                  </a:ext>
                </a:extLst>
              </p:cNvPr>
              <p:cNvSpPr/>
              <p:nvPr/>
            </p:nvSpPr>
            <p:spPr>
              <a:xfrm>
                <a:off x="1253463" y="626989"/>
                <a:ext cx="1641429" cy="16414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grpSp>
            <p:nvGrpSpPr>
              <p:cNvPr id="176" name="Grupp 175">
                <a:extLst>
                  <a:ext uri="{FF2B5EF4-FFF2-40B4-BE49-F238E27FC236}">
                    <a16:creationId xmlns:a16="http://schemas.microsoft.com/office/drawing/2014/main" id="{314C04EF-A53D-4D25-B9C8-284E2D374472}"/>
                  </a:ext>
                </a:extLst>
              </p:cNvPr>
              <p:cNvGrpSpPr/>
              <p:nvPr/>
            </p:nvGrpSpPr>
            <p:grpSpPr>
              <a:xfrm>
                <a:off x="1513668" y="647240"/>
                <a:ext cx="1120366" cy="1607415"/>
                <a:chOff x="8483868" y="3508697"/>
                <a:chExt cx="1120366" cy="1607415"/>
              </a:xfrm>
              <a:solidFill>
                <a:schemeClr val="tx1"/>
              </a:solidFill>
            </p:grpSpPr>
            <p:sp>
              <p:nvSpPr>
                <p:cNvPr id="177" name="Ellips 176">
                  <a:extLst>
                    <a:ext uri="{FF2B5EF4-FFF2-40B4-BE49-F238E27FC236}">
                      <a16:creationId xmlns:a16="http://schemas.microsoft.com/office/drawing/2014/main" id="{8171F657-0363-42A9-BE6F-03595E60EC89}"/>
                    </a:ext>
                  </a:extLst>
                </p:cNvPr>
                <p:cNvSpPr/>
                <p:nvPr/>
              </p:nvSpPr>
              <p:spPr>
                <a:xfrm>
                  <a:off x="8525349" y="3790562"/>
                  <a:ext cx="1043995" cy="104399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78" name="Frihandsfigur: Form 177">
                  <a:extLst>
                    <a:ext uri="{FF2B5EF4-FFF2-40B4-BE49-F238E27FC236}">
                      <a16:creationId xmlns:a16="http://schemas.microsoft.com/office/drawing/2014/main" id="{1A392A66-86A3-4B0F-9352-CA1C7B35CD03}"/>
                    </a:ext>
                  </a:extLst>
                </p:cNvPr>
                <p:cNvSpPr/>
                <p:nvPr/>
              </p:nvSpPr>
              <p:spPr>
                <a:xfrm>
                  <a:off x="8485538" y="3508697"/>
                  <a:ext cx="1118696" cy="790170"/>
                </a:xfrm>
                <a:custGeom>
                  <a:avLst/>
                  <a:gdLst>
                    <a:gd name="connsiteX0" fmla="*/ 0 w 1162050"/>
                    <a:gd name="connsiteY0" fmla="*/ 233802 h 821177"/>
                    <a:gd name="connsiteX1" fmla="*/ 180975 w 1162050"/>
                    <a:gd name="connsiteY1" fmla="*/ 100452 h 821177"/>
                    <a:gd name="connsiteX2" fmla="*/ 441325 w 1162050"/>
                    <a:gd name="connsiteY2" fmla="*/ 11552 h 821177"/>
                    <a:gd name="connsiteX3" fmla="*/ 669925 w 1162050"/>
                    <a:gd name="connsiteY3" fmla="*/ 5202 h 821177"/>
                    <a:gd name="connsiteX4" fmla="*/ 879475 w 1162050"/>
                    <a:gd name="connsiteY4" fmla="*/ 49652 h 821177"/>
                    <a:gd name="connsiteX5" fmla="*/ 1162050 w 1162050"/>
                    <a:gd name="connsiteY5" fmla="*/ 240152 h 821177"/>
                    <a:gd name="connsiteX6" fmla="*/ 1162050 w 1162050"/>
                    <a:gd name="connsiteY6" fmla="*/ 240152 h 821177"/>
                    <a:gd name="connsiteX7" fmla="*/ 577850 w 1162050"/>
                    <a:gd name="connsiteY7" fmla="*/ 821177 h 821177"/>
                    <a:gd name="connsiteX8" fmla="*/ 577850 w 1162050"/>
                    <a:gd name="connsiteY8" fmla="*/ 821177 h 821177"/>
                    <a:gd name="connsiteX9" fmla="*/ 0 w 1162050"/>
                    <a:gd name="connsiteY9" fmla="*/ 233802 h 821177"/>
                    <a:gd name="connsiteX0" fmla="*/ 0 w 1162050"/>
                    <a:gd name="connsiteY0" fmla="*/ 236190 h 823565"/>
                    <a:gd name="connsiteX1" fmla="*/ 180975 w 1162050"/>
                    <a:gd name="connsiteY1" fmla="*/ 102840 h 823565"/>
                    <a:gd name="connsiteX2" fmla="*/ 441325 w 1162050"/>
                    <a:gd name="connsiteY2" fmla="*/ 13940 h 823565"/>
                    <a:gd name="connsiteX3" fmla="*/ 669925 w 1162050"/>
                    <a:gd name="connsiteY3" fmla="*/ 7590 h 823565"/>
                    <a:gd name="connsiteX4" fmla="*/ 956154 w 1162050"/>
                    <a:gd name="connsiteY4" fmla="*/ 86669 h 823565"/>
                    <a:gd name="connsiteX5" fmla="*/ 1162050 w 1162050"/>
                    <a:gd name="connsiteY5" fmla="*/ 242540 h 823565"/>
                    <a:gd name="connsiteX6" fmla="*/ 1162050 w 1162050"/>
                    <a:gd name="connsiteY6" fmla="*/ 242540 h 823565"/>
                    <a:gd name="connsiteX7" fmla="*/ 577850 w 1162050"/>
                    <a:gd name="connsiteY7" fmla="*/ 823565 h 823565"/>
                    <a:gd name="connsiteX8" fmla="*/ 577850 w 1162050"/>
                    <a:gd name="connsiteY8" fmla="*/ 823565 h 823565"/>
                    <a:gd name="connsiteX9" fmla="*/ 0 w 1162050"/>
                    <a:gd name="connsiteY9" fmla="*/ 236190 h 823565"/>
                    <a:gd name="connsiteX0" fmla="*/ 0 w 1162050"/>
                    <a:gd name="connsiteY0" fmla="*/ 236190 h 823565"/>
                    <a:gd name="connsiteX1" fmla="*/ 180975 w 1162050"/>
                    <a:gd name="connsiteY1" fmla="*/ 102840 h 823565"/>
                    <a:gd name="connsiteX2" fmla="*/ 441325 w 1162050"/>
                    <a:gd name="connsiteY2" fmla="*/ 13940 h 823565"/>
                    <a:gd name="connsiteX3" fmla="*/ 669925 w 1162050"/>
                    <a:gd name="connsiteY3" fmla="*/ 7590 h 823565"/>
                    <a:gd name="connsiteX4" fmla="*/ 956154 w 1162050"/>
                    <a:gd name="connsiteY4" fmla="*/ 86669 h 823565"/>
                    <a:gd name="connsiteX5" fmla="*/ 1162050 w 1162050"/>
                    <a:gd name="connsiteY5" fmla="*/ 242540 h 823565"/>
                    <a:gd name="connsiteX6" fmla="*/ 1162050 w 1162050"/>
                    <a:gd name="connsiteY6" fmla="*/ 242540 h 823565"/>
                    <a:gd name="connsiteX7" fmla="*/ 577850 w 1162050"/>
                    <a:gd name="connsiteY7" fmla="*/ 823565 h 823565"/>
                    <a:gd name="connsiteX8" fmla="*/ 577850 w 1162050"/>
                    <a:gd name="connsiteY8" fmla="*/ 823565 h 823565"/>
                    <a:gd name="connsiteX9" fmla="*/ 0 w 1162050"/>
                    <a:gd name="connsiteY9" fmla="*/ 236190 h 823565"/>
                    <a:gd name="connsiteX0" fmla="*/ 0 w 1162050"/>
                    <a:gd name="connsiteY0" fmla="*/ 236190 h 823565"/>
                    <a:gd name="connsiteX1" fmla="*/ 180975 w 1162050"/>
                    <a:gd name="connsiteY1" fmla="*/ 102840 h 823565"/>
                    <a:gd name="connsiteX2" fmla="*/ 441325 w 1162050"/>
                    <a:gd name="connsiteY2" fmla="*/ 13940 h 823565"/>
                    <a:gd name="connsiteX3" fmla="*/ 669925 w 1162050"/>
                    <a:gd name="connsiteY3" fmla="*/ 7590 h 823565"/>
                    <a:gd name="connsiteX4" fmla="*/ 956154 w 1162050"/>
                    <a:gd name="connsiteY4" fmla="*/ 86669 h 823565"/>
                    <a:gd name="connsiteX5" fmla="*/ 1162050 w 1162050"/>
                    <a:gd name="connsiteY5" fmla="*/ 242540 h 823565"/>
                    <a:gd name="connsiteX6" fmla="*/ 1162050 w 1162050"/>
                    <a:gd name="connsiteY6" fmla="*/ 242540 h 823565"/>
                    <a:gd name="connsiteX7" fmla="*/ 577850 w 1162050"/>
                    <a:gd name="connsiteY7" fmla="*/ 823565 h 823565"/>
                    <a:gd name="connsiteX8" fmla="*/ 577850 w 1162050"/>
                    <a:gd name="connsiteY8" fmla="*/ 823565 h 823565"/>
                    <a:gd name="connsiteX9" fmla="*/ 0 w 1162050"/>
                    <a:gd name="connsiteY9" fmla="*/ 236190 h 823565"/>
                    <a:gd name="connsiteX0" fmla="*/ 0 w 1162050"/>
                    <a:gd name="connsiteY0" fmla="*/ 232743 h 820118"/>
                    <a:gd name="connsiteX1" fmla="*/ 180975 w 1162050"/>
                    <a:gd name="connsiteY1" fmla="*/ 99393 h 820118"/>
                    <a:gd name="connsiteX2" fmla="*/ 372066 w 1162050"/>
                    <a:gd name="connsiteY2" fmla="*/ 20387 h 820118"/>
                    <a:gd name="connsiteX3" fmla="*/ 669925 w 1162050"/>
                    <a:gd name="connsiteY3" fmla="*/ 4143 h 820118"/>
                    <a:gd name="connsiteX4" fmla="*/ 956154 w 1162050"/>
                    <a:gd name="connsiteY4" fmla="*/ 83222 h 820118"/>
                    <a:gd name="connsiteX5" fmla="*/ 1162050 w 1162050"/>
                    <a:gd name="connsiteY5" fmla="*/ 239093 h 820118"/>
                    <a:gd name="connsiteX6" fmla="*/ 1162050 w 1162050"/>
                    <a:gd name="connsiteY6" fmla="*/ 239093 h 820118"/>
                    <a:gd name="connsiteX7" fmla="*/ 577850 w 1162050"/>
                    <a:gd name="connsiteY7" fmla="*/ 820118 h 820118"/>
                    <a:gd name="connsiteX8" fmla="*/ 577850 w 1162050"/>
                    <a:gd name="connsiteY8" fmla="*/ 820118 h 820118"/>
                    <a:gd name="connsiteX9" fmla="*/ 0 w 1162050"/>
                    <a:gd name="connsiteY9" fmla="*/ 232743 h 820118"/>
                    <a:gd name="connsiteX0" fmla="*/ 0 w 1162050"/>
                    <a:gd name="connsiteY0" fmla="*/ 234233 h 821608"/>
                    <a:gd name="connsiteX1" fmla="*/ 180975 w 1162050"/>
                    <a:gd name="connsiteY1" fmla="*/ 100883 h 821608"/>
                    <a:gd name="connsiteX2" fmla="*/ 372066 w 1162050"/>
                    <a:gd name="connsiteY2" fmla="*/ 21877 h 821608"/>
                    <a:gd name="connsiteX3" fmla="*/ 669925 w 1162050"/>
                    <a:gd name="connsiteY3" fmla="*/ 5633 h 821608"/>
                    <a:gd name="connsiteX4" fmla="*/ 956154 w 1162050"/>
                    <a:gd name="connsiteY4" fmla="*/ 84712 h 821608"/>
                    <a:gd name="connsiteX5" fmla="*/ 1162050 w 1162050"/>
                    <a:gd name="connsiteY5" fmla="*/ 240583 h 821608"/>
                    <a:gd name="connsiteX6" fmla="*/ 1162050 w 1162050"/>
                    <a:gd name="connsiteY6" fmla="*/ 240583 h 821608"/>
                    <a:gd name="connsiteX7" fmla="*/ 577850 w 1162050"/>
                    <a:gd name="connsiteY7" fmla="*/ 821608 h 821608"/>
                    <a:gd name="connsiteX8" fmla="*/ 577850 w 1162050"/>
                    <a:gd name="connsiteY8" fmla="*/ 821608 h 821608"/>
                    <a:gd name="connsiteX9" fmla="*/ 0 w 1162050"/>
                    <a:gd name="connsiteY9" fmla="*/ 234233 h 821608"/>
                    <a:gd name="connsiteX0" fmla="*/ 0 w 1162050"/>
                    <a:gd name="connsiteY0" fmla="*/ 233418 h 820793"/>
                    <a:gd name="connsiteX1" fmla="*/ 129031 w 1162050"/>
                    <a:gd name="connsiteY1" fmla="*/ 122329 h 820793"/>
                    <a:gd name="connsiteX2" fmla="*/ 372066 w 1162050"/>
                    <a:gd name="connsiteY2" fmla="*/ 21062 h 820793"/>
                    <a:gd name="connsiteX3" fmla="*/ 669925 w 1162050"/>
                    <a:gd name="connsiteY3" fmla="*/ 4818 h 820793"/>
                    <a:gd name="connsiteX4" fmla="*/ 956154 w 1162050"/>
                    <a:gd name="connsiteY4" fmla="*/ 83897 h 820793"/>
                    <a:gd name="connsiteX5" fmla="*/ 1162050 w 1162050"/>
                    <a:gd name="connsiteY5" fmla="*/ 239768 h 820793"/>
                    <a:gd name="connsiteX6" fmla="*/ 1162050 w 1162050"/>
                    <a:gd name="connsiteY6" fmla="*/ 239768 h 820793"/>
                    <a:gd name="connsiteX7" fmla="*/ 577850 w 1162050"/>
                    <a:gd name="connsiteY7" fmla="*/ 820793 h 820793"/>
                    <a:gd name="connsiteX8" fmla="*/ 577850 w 1162050"/>
                    <a:gd name="connsiteY8" fmla="*/ 820793 h 820793"/>
                    <a:gd name="connsiteX9" fmla="*/ 0 w 1162050"/>
                    <a:gd name="connsiteY9" fmla="*/ 233418 h 820793"/>
                    <a:gd name="connsiteX0" fmla="*/ 0 w 1162050"/>
                    <a:gd name="connsiteY0" fmla="*/ 233418 h 820793"/>
                    <a:gd name="connsiteX1" fmla="*/ 129031 w 1162050"/>
                    <a:gd name="connsiteY1" fmla="*/ 122329 h 820793"/>
                    <a:gd name="connsiteX2" fmla="*/ 372066 w 1162050"/>
                    <a:gd name="connsiteY2" fmla="*/ 21062 h 820793"/>
                    <a:gd name="connsiteX3" fmla="*/ 669925 w 1162050"/>
                    <a:gd name="connsiteY3" fmla="*/ 4818 h 820793"/>
                    <a:gd name="connsiteX4" fmla="*/ 956154 w 1162050"/>
                    <a:gd name="connsiteY4" fmla="*/ 83897 h 820793"/>
                    <a:gd name="connsiteX5" fmla="*/ 1162050 w 1162050"/>
                    <a:gd name="connsiteY5" fmla="*/ 239768 h 820793"/>
                    <a:gd name="connsiteX6" fmla="*/ 1162050 w 1162050"/>
                    <a:gd name="connsiteY6" fmla="*/ 239768 h 820793"/>
                    <a:gd name="connsiteX7" fmla="*/ 577850 w 1162050"/>
                    <a:gd name="connsiteY7" fmla="*/ 820793 h 820793"/>
                    <a:gd name="connsiteX8" fmla="*/ 577850 w 1162050"/>
                    <a:gd name="connsiteY8" fmla="*/ 820793 h 820793"/>
                    <a:gd name="connsiteX9" fmla="*/ 0 w 1162050"/>
                    <a:gd name="connsiteY9" fmla="*/ 233418 h 8207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162050" h="820793">
                      <a:moveTo>
                        <a:pt x="0" y="233418"/>
                      </a:moveTo>
                      <a:cubicBezTo>
                        <a:pt x="53710" y="185264"/>
                        <a:pt x="59600" y="170090"/>
                        <a:pt x="129031" y="122329"/>
                      </a:cubicBezTo>
                      <a:cubicBezTo>
                        <a:pt x="198462" y="74568"/>
                        <a:pt x="281917" y="40647"/>
                        <a:pt x="372066" y="21062"/>
                      </a:cubicBezTo>
                      <a:cubicBezTo>
                        <a:pt x="462215" y="1477"/>
                        <a:pt x="572577" y="-5654"/>
                        <a:pt x="669925" y="4818"/>
                      </a:cubicBezTo>
                      <a:cubicBezTo>
                        <a:pt x="767273" y="15290"/>
                        <a:pt x="846923" y="27424"/>
                        <a:pt x="956154" y="83897"/>
                      </a:cubicBezTo>
                      <a:cubicBezTo>
                        <a:pt x="1065385" y="140370"/>
                        <a:pt x="1127734" y="213790"/>
                        <a:pt x="1162050" y="239768"/>
                      </a:cubicBezTo>
                      <a:lnTo>
                        <a:pt x="1162050" y="239768"/>
                      </a:lnTo>
                      <a:lnTo>
                        <a:pt x="577850" y="820793"/>
                      </a:lnTo>
                      <a:lnTo>
                        <a:pt x="577850" y="820793"/>
                      </a:lnTo>
                      <a:lnTo>
                        <a:pt x="0" y="23341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sp>
              <p:nvSpPr>
                <p:cNvPr id="179" name="Frihandsfigur: Form 178">
                  <a:extLst>
                    <a:ext uri="{FF2B5EF4-FFF2-40B4-BE49-F238E27FC236}">
                      <a16:creationId xmlns:a16="http://schemas.microsoft.com/office/drawing/2014/main" id="{6B2775EE-6E5F-46F1-9ED2-07A8202D03E5}"/>
                    </a:ext>
                  </a:extLst>
                </p:cNvPr>
                <p:cNvSpPr/>
                <p:nvPr/>
              </p:nvSpPr>
              <p:spPr>
                <a:xfrm rot="10800000">
                  <a:off x="8483868" y="4325942"/>
                  <a:ext cx="1118696" cy="790170"/>
                </a:xfrm>
                <a:custGeom>
                  <a:avLst/>
                  <a:gdLst>
                    <a:gd name="connsiteX0" fmla="*/ 0 w 1162050"/>
                    <a:gd name="connsiteY0" fmla="*/ 233802 h 821177"/>
                    <a:gd name="connsiteX1" fmla="*/ 180975 w 1162050"/>
                    <a:gd name="connsiteY1" fmla="*/ 100452 h 821177"/>
                    <a:gd name="connsiteX2" fmla="*/ 441325 w 1162050"/>
                    <a:gd name="connsiteY2" fmla="*/ 11552 h 821177"/>
                    <a:gd name="connsiteX3" fmla="*/ 669925 w 1162050"/>
                    <a:gd name="connsiteY3" fmla="*/ 5202 h 821177"/>
                    <a:gd name="connsiteX4" fmla="*/ 879475 w 1162050"/>
                    <a:gd name="connsiteY4" fmla="*/ 49652 h 821177"/>
                    <a:gd name="connsiteX5" fmla="*/ 1162050 w 1162050"/>
                    <a:gd name="connsiteY5" fmla="*/ 240152 h 821177"/>
                    <a:gd name="connsiteX6" fmla="*/ 1162050 w 1162050"/>
                    <a:gd name="connsiteY6" fmla="*/ 240152 h 821177"/>
                    <a:gd name="connsiteX7" fmla="*/ 577850 w 1162050"/>
                    <a:gd name="connsiteY7" fmla="*/ 821177 h 821177"/>
                    <a:gd name="connsiteX8" fmla="*/ 577850 w 1162050"/>
                    <a:gd name="connsiteY8" fmla="*/ 821177 h 821177"/>
                    <a:gd name="connsiteX9" fmla="*/ 0 w 1162050"/>
                    <a:gd name="connsiteY9" fmla="*/ 233802 h 821177"/>
                    <a:gd name="connsiteX0" fmla="*/ 0 w 1162050"/>
                    <a:gd name="connsiteY0" fmla="*/ 236190 h 823565"/>
                    <a:gd name="connsiteX1" fmla="*/ 180975 w 1162050"/>
                    <a:gd name="connsiteY1" fmla="*/ 102840 h 823565"/>
                    <a:gd name="connsiteX2" fmla="*/ 441325 w 1162050"/>
                    <a:gd name="connsiteY2" fmla="*/ 13940 h 823565"/>
                    <a:gd name="connsiteX3" fmla="*/ 669925 w 1162050"/>
                    <a:gd name="connsiteY3" fmla="*/ 7590 h 823565"/>
                    <a:gd name="connsiteX4" fmla="*/ 956154 w 1162050"/>
                    <a:gd name="connsiteY4" fmla="*/ 86669 h 823565"/>
                    <a:gd name="connsiteX5" fmla="*/ 1162050 w 1162050"/>
                    <a:gd name="connsiteY5" fmla="*/ 242540 h 823565"/>
                    <a:gd name="connsiteX6" fmla="*/ 1162050 w 1162050"/>
                    <a:gd name="connsiteY6" fmla="*/ 242540 h 823565"/>
                    <a:gd name="connsiteX7" fmla="*/ 577850 w 1162050"/>
                    <a:gd name="connsiteY7" fmla="*/ 823565 h 823565"/>
                    <a:gd name="connsiteX8" fmla="*/ 577850 w 1162050"/>
                    <a:gd name="connsiteY8" fmla="*/ 823565 h 823565"/>
                    <a:gd name="connsiteX9" fmla="*/ 0 w 1162050"/>
                    <a:gd name="connsiteY9" fmla="*/ 236190 h 823565"/>
                    <a:gd name="connsiteX0" fmla="*/ 0 w 1162050"/>
                    <a:gd name="connsiteY0" fmla="*/ 236190 h 823565"/>
                    <a:gd name="connsiteX1" fmla="*/ 180975 w 1162050"/>
                    <a:gd name="connsiteY1" fmla="*/ 102840 h 823565"/>
                    <a:gd name="connsiteX2" fmla="*/ 441325 w 1162050"/>
                    <a:gd name="connsiteY2" fmla="*/ 13940 h 823565"/>
                    <a:gd name="connsiteX3" fmla="*/ 669925 w 1162050"/>
                    <a:gd name="connsiteY3" fmla="*/ 7590 h 823565"/>
                    <a:gd name="connsiteX4" fmla="*/ 956154 w 1162050"/>
                    <a:gd name="connsiteY4" fmla="*/ 86669 h 823565"/>
                    <a:gd name="connsiteX5" fmla="*/ 1162050 w 1162050"/>
                    <a:gd name="connsiteY5" fmla="*/ 242540 h 823565"/>
                    <a:gd name="connsiteX6" fmla="*/ 1162050 w 1162050"/>
                    <a:gd name="connsiteY6" fmla="*/ 242540 h 823565"/>
                    <a:gd name="connsiteX7" fmla="*/ 577850 w 1162050"/>
                    <a:gd name="connsiteY7" fmla="*/ 823565 h 823565"/>
                    <a:gd name="connsiteX8" fmla="*/ 577850 w 1162050"/>
                    <a:gd name="connsiteY8" fmla="*/ 823565 h 823565"/>
                    <a:gd name="connsiteX9" fmla="*/ 0 w 1162050"/>
                    <a:gd name="connsiteY9" fmla="*/ 236190 h 823565"/>
                    <a:gd name="connsiteX0" fmla="*/ 0 w 1162050"/>
                    <a:gd name="connsiteY0" fmla="*/ 236190 h 823565"/>
                    <a:gd name="connsiteX1" fmla="*/ 180975 w 1162050"/>
                    <a:gd name="connsiteY1" fmla="*/ 102840 h 823565"/>
                    <a:gd name="connsiteX2" fmla="*/ 441325 w 1162050"/>
                    <a:gd name="connsiteY2" fmla="*/ 13940 h 823565"/>
                    <a:gd name="connsiteX3" fmla="*/ 669925 w 1162050"/>
                    <a:gd name="connsiteY3" fmla="*/ 7590 h 823565"/>
                    <a:gd name="connsiteX4" fmla="*/ 956154 w 1162050"/>
                    <a:gd name="connsiteY4" fmla="*/ 86669 h 823565"/>
                    <a:gd name="connsiteX5" fmla="*/ 1162050 w 1162050"/>
                    <a:gd name="connsiteY5" fmla="*/ 242540 h 823565"/>
                    <a:gd name="connsiteX6" fmla="*/ 1162050 w 1162050"/>
                    <a:gd name="connsiteY6" fmla="*/ 242540 h 823565"/>
                    <a:gd name="connsiteX7" fmla="*/ 577850 w 1162050"/>
                    <a:gd name="connsiteY7" fmla="*/ 823565 h 823565"/>
                    <a:gd name="connsiteX8" fmla="*/ 577850 w 1162050"/>
                    <a:gd name="connsiteY8" fmla="*/ 823565 h 823565"/>
                    <a:gd name="connsiteX9" fmla="*/ 0 w 1162050"/>
                    <a:gd name="connsiteY9" fmla="*/ 236190 h 823565"/>
                    <a:gd name="connsiteX0" fmla="*/ 0 w 1162050"/>
                    <a:gd name="connsiteY0" fmla="*/ 232743 h 820118"/>
                    <a:gd name="connsiteX1" fmla="*/ 180975 w 1162050"/>
                    <a:gd name="connsiteY1" fmla="*/ 99393 h 820118"/>
                    <a:gd name="connsiteX2" fmla="*/ 372066 w 1162050"/>
                    <a:gd name="connsiteY2" fmla="*/ 20387 h 820118"/>
                    <a:gd name="connsiteX3" fmla="*/ 669925 w 1162050"/>
                    <a:gd name="connsiteY3" fmla="*/ 4143 h 820118"/>
                    <a:gd name="connsiteX4" fmla="*/ 956154 w 1162050"/>
                    <a:gd name="connsiteY4" fmla="*/ 83222 h 820118"/>
                    <a:gd name="connsiteX5" fmla="*/ 1162050 w 1162050"/>
                    <a:gd name="connsiteY5" fmla="*/ 239093 h 820118"/>
                    <a:gd name="connsiteX6" fmla="*/ 1162050 w 1162050"/>
                    <a:gd name="connsiteY6" fmla="*/ 239093 h 820118"/>
                    <a:gd name="connsiteX7" fmla="*/ 577850 w 1162050"/>
                    <a:gd name="connsiteY7" fmla="*/ 820118 h 820118"/>
                    <a:gd name="connsiteX8" fmla="*/ 577850 w 1162050"/>
                    <a:gd name="connsiteY8" fmla="*/ 820118 h 820118"/>
                    <a:gd name="connsiteX9" fmla="*/ 0 w 1162050"/>
                    <a:gd name="connsiteY9" fmla="*/ 232743 h 820118"/>
                    <a:gd name="connsiteX0" fmla="*/ 0 w 1162050"/>
                    <a:gd name="connsiteY0" fmla="*/ 234233 h 821608"/>
                    <a:gd name="connsiteX1" fmla="*/ 180975 w 1162050"/>
                    <a:gd name="connsiteY1" fmla="*/ 100883 h 821608"/>
                    <a:gd name="connsiteX2" fmla="*/ 372066 w 1162050"/>
                    <a:gd name="connsiteY2" fmla="*/ 21877 h 821608"/>
                    <a:gd name="connsiteX3" fmla="*/ 669925 w 1162050"/>
                    <a:gd name="connsiteY3" fmla="*/ 5633 h 821608"/>
                    <a:gd name="connsiteX4" fmla="*/ 956154 w 1162050"/>
                    <a:gd name="connsiteY4" fmla="*/ 84712 h 821608"/>
                    <a:gd name="connsiteX5" fmla="*/ 1162050 w 1162050"/>
                    <a:gd name="connsiteY5" fmla="*/ 240583 h 821608"/>
                    <a:gd name="connsiteX6" fmla="*/ 1162050 w 1162050"/>
                    <a:gd name="connsiteY6" fmla="*/ 240583 h 821608"/>
                    <a:gd name="connsiteX7" fmla="*/ 577850 w 1162050"/>
                    <a:gd name="connsiteY7" fmla="*/ 821608 h 821608"/>
                    <a:gd name="connsiteX8" fmla="*/ 577850 w 1162050"/>
                    <a:gd name="connsiteY8" fmla="*/ 821608 h 821608"/>
                    <a:gd name="connsiteX9" fmla="*/ 0 w 1162050"/>
                    <a:gd name="connsiteY9" fmla="*/ 234233 h 821608"/>
                    <a:gd name="connsiteX0" fmla="*/ 0 w 1162050"/>
                    <a:gd name="connsiteY0" fmla="*/ 233418 h 820793"/>
                    <a:gd name="connsiteX1" fmla="*/ 129031 w 1162050"/>
                    <a:gd name="connsiteY1" fmla="*/ 122329 h 820793"/>
                    <a:gd name="connsiteX2" fmla="*/ 372066 w 1162050"/>
                    <a:gd name="connsiteY2" fmla="*/ 21062 h 820793"/>
                    <a:gd name="connsiteX3" fmla="*/ 669925 w 1162050"/>
                    <a:gd name="connsiteY3" fmla="*/ 4818 h 820793"/>
                    <a:gd name="connsiteX4" fmla="*/ 956154 w 1162050"/>
                    <a:gd name="connsiteY4" fmla="*/ 83897 h 820793"/>
                    <a:gd name="connsiteX5" fmla="*/ 1162050 w 1162050"/>
                    <a:gd name="connsiteY5" fmla="*/ 239768 h 820793"/>
                    <a:gd name="connsiteX6" fmla="*/ 1162050 w 1162050"/>
                    <a:gd name="connsiteY6" fmla="*/ 239768 h 820793"/>
                    <a:gd name="connsiteX7" fmla="*/ 577850 w 1162050"/>
                    <a:gd name="connsiteY7" fmla="*/ 820793 h 820793"/>
                    <a:gd name="connsiteX8" fmla="*/ 577850 w 1162050"/>
                    <a:gd name="connsiteY8" fmla="*/ 820793 h 820793"/>
                    <a:gd name="connsiteX9" fmla="*/ 0 w 1162050"/>
                    <a:gd name="connsiteY9" fmla="*/ 233418 h 820793"/>
                    <a:gd name="connsiteX0" fmla="*/ 0 w 1162050"/>
                    <a:gd name="connsiteY0" fmla="*/ 233418 h 820793"/>
                    <a:gd name="connsiteX1" fmla="*/ 129031 w 1162050"/>
                    <a:gd name="connsiteY1" fmla="*/ 122329 h 820793"/>
                    <a:gd name="connsiteX2" fmla="*/ 372066 w 1162050"/>
                    <a:gd name="connsiteY2" fmla="*/ 21062 h 820793"/>
                    <a:gd name="connsiteX3" fmla="*/ 669925 w 1162050"/>
                    <a:gd name="connsiteY3" fmla="*/ 4818 h 820793"/>
                    <a:gd name="connsiteX4" fmla="*/ 956154 w 1162050"/>
                    <a:gd name="connsiteY4" fmla="*/ 83897 h 820793"/>
                    <a:gd name="connsiteX5" fmla="*/ 1162050 w 1162050"/>
                    <a:gd name="connsiteY5" fmla="*/ 239768 h 820793"/>
                    <a:gd name="connsiteX6" fmla="*/ 1162050 w 1162050"/>
                    <a:gd name="connsiteY6" fmla="*/ 239768 h 820793"/>
                    <a:gd name="connsiteX7" fmla="*/ 577850 w 1162050"/>
                    <a:gd name="connsiteY7" fmla="*/ 820793 h 820793"/>
                    <a:gd name="connsiteX8" fmla="*/ 577850 w 1162050"/>
                    <a:gd name="connsiteY8" fmla="*/ 820793 h 820793"/>
                    <a:gd name="connsiteX9" fmla="*/ 0 w 1162050"/>
                    <a:gd name="connsiteY9" fmla="*/ 233418 h 8207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162050" h="820793">
                      <a:moveTo>
                        <a:pt x="0" y="233418"/>
                      </a:moveTo>
                      <a:cubicBezTo>
                        <a:pt x="53710" y="185264"/>
                        <a:pt x="59600" y="170090"/>
                        <a:pt x="129031" y="122329"/>
                      </a:cubicBezTo>
                      <a:cubicBezTo>
                        <a:pt x="198462" y="74568"/>
                        <a:pt x="281917" y="40647"/>
                        <a:pt x="372066" y="21062"/>
                      </a:cubicBezTo>
                      <a:cubicBezTo>
                        <a:pt x="462215" y="1477"/>
                        <a:pt x="572577" y="-5654"/>
                        <a:pt x="669925" y="4818"/>
                      </a:cubicBezTo>
                      <a:cubicBezTo>
                        <a:pt x="767273" y="15290"/>
                        <a:pt x="846923" y="27424"/>
                        <a:pt x="956154" y="83897"/>
                      </a:cubicBezTo>
                      <a:cubicBezTo>
                        <a:pt x="1065385" y="140370"/>
                        <a:pt x="1127734" y="213790"/>
                        <a:pt x="1162050" y="239768"/>
                      </a:cubicBezTo>
                      <a:lnTo>
                        <a:pt x="1162050" y="239768"/>
                      </a:lnTo>
                      <a:lnTo>
                        <a:pt x="577850" y="820793"/>
                      </a:lnTo>
                      <a:lnTo>
                        <a:pt x="577850" y="820793"/>
                      </a:lnTo>
                      <a:lnTo>
                        <a:pt x="0" y="23341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</p:grpSp>
        </p:grpSp>
        <p:grpSp>
          <p:nvGrpSpPr>
            <p:cNvPr id="158" name="Grupp 157">
              <a:extLst>
                <a:ext uri="{FF2B5EF4-FFF2-40B4-BE49-F238E27FC236}">
                  <a16:creationId xmlns:a16="http://schemas.microsoft.com/office/drawing/2014/main" id="{51FD6E07-4CA3-4581-84A0-FCEB5C92C6DE}"/>
                </a:ext>
              </a:extLst>
            </p:cNvPr>
            <p:cNvGrpSpPr/>
            <p:nvPr/>
          </p:nvGrpSpPr>
          <p:grpSpPr>
            <a:xfrm rot="5400000">
              <a:off x="16700612" y="10374994"/>
              <a:ext cx="141602" cy="141602"/>
              <a:chOff x="3047593" y="3223640"/>
              <a:chExt cx="630876" cy="630876"/>
            </a:xfrm>
          </p:grpSpPr>
          <p:sp>
            <p:nvSpPr>
              <p:cNvPr id="169" name="Ellips 168">
                <a:extLst>
                  <a:ext uri="{FF2B5EF4-FFF2-40B4-BE49-F238E27FC236}">
                    <a16:creationId xmlns:a16="http://schemas.microsoft.com/office/drawing/2014/main" id="{2E3F7A74-1D25-467F-BDFA-B0AB25257BD3}"/>
                  </a:ext>
                </a:extLst>
              </p:cNvPr>
              <p:cNvSpPr/>
              <p:nvPr/>
            </p:nvSpPr>
            <p:spPr>
              <a:xfrm>
                <a:off x="3144792" y="3313061"/>
                <a:ext cx="452034" cy="45203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grpSp>
            <p:nvGrpSpPr>
              <p:cNvPr id="170" name="Grupp 169">
                <a:extLst>
                  <a:ext uri="{FF2B5EF4-FFF2-40B4-BE49-F238E27FC236}">
                    <a16:creationId xmlns:a16="http://schemas.microsoft.com/office/drawing/2014/main" id="{5AE9BE87-5B41-4872-A0D8-94E943676B4B}"/>
                  </a:ext>
                </a:extLst>
              </p:cNvPr>
              <p:cNvGrpSpPr/>
              <p:nvPr/>
            </p:nvGrpSpPr>
            <p:grpSpPr>
              <a:xfrm>
                <a:off x="3047593" y="3223640"/>
                <a:ext cx="630876" cy="630876"/>
                <a:chOff x="1991635" y="4922026"/>
                <a:chExt cx="630876" cy="630876"/>
              </a:xfrm>
            </p:grpSpPr>
            <p:cxnSp>
              <p:nvCxnSpPr>
                <p:cNvPr id="171" name="Rak koppling 170">
                  <a:extLst>
                    <a:ext uri="{FF2B5EF4-FFF2-40B4-BE49-F238E27FC236}">
                      <a16:creationId xmlns:a16="http://schemas.microsoft.com/office/drawing/2014/main" id="{D7FD2686-1884-4FDF-94E7-8289E36A64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84025" y="5014416"/>
                  <a:ext cx="446096" cy="446096"/>
                </a:xfrm>
                <a:prstGeom prst="line">
                  <a:avLst/>
                </a:prstGeom>
                <a:ln w="5715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Rak koppling 171">
                  <a:extLst>
                    <a:ext uri="{FF2B5EF4-FFF2-40B4-BE49-F238E27FC236}">
                      <a16:creationId xmlns:a16="http://schemas.microsoft.com/office/drawing/2014/main" id="{B62C69CF-2E60-4869-A339-F6F5A2FD70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084025" y="5014416"/>
                  <a:ext cx="446096" cy="446096"/>
                </a:xfrm>
                <a:prstGeom prst="line">
                  <a:avLst/>
                </a:prstGeom>
                <a:ln w="5715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Rak koppling 172">
                  <a:extLst>
                    <a:ext uri="{FF2B5EF4-FFF2-40B4-BE49-F238E27FC236}">
                      <a16:creationId xmlns:a16="http://schemas.microsoft.com/office/drawing/2014/main" id="{1B0E13F1-C726-436D-B92B-493E8A025F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07073" y="4922026"/>
                  <a:ext cx="0" cy="630876"/>
                </a:xfrm>
                <a:prstGeom prst="line">
                  <a:avLst/>
                </a:prstGeom>
                <a:ln w="5715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Rak koppling 173">
                  <a:extLst>
                    <a:ext uri="{FF2B5EF4-FFF2-40B4-BE49-F238E27FC236}">
                      <a16:creationId xmlns:a16="http://schemas.microsoft.com/office/drawing/2014/main" id="{27371AC8-D380-4C09-A8D5-7990B391AF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91635" y="5237464"/>
                  <a:ext cx="630876" cy="0"/>
                </a:xfrm>
                <a:prstGeom prst="line">
                  <a:avLst/>
                </a:prstGeom>
                <a:ln w="5715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59" name="Grupp 158">
              <a:extLst>
                <a:ext uri="{FF2B5EF4-FFF2-40B4-BE49-F238E27FC236}">
                  <a16:creationId xmlns:a16="http://schemas.microsoft.com/office/drawing/2014/main" id="{AB8EEF58-5ED0-42AC-B64B-2F735193197D}"/>
                </a:ext>
              </a:extLst>
            </p:cNvPr>
            <p:cNvGrpSpPr/>
            <p:nvPr/>
          </p:nvGrpSpPr>
          <p:grpSpPr>
            <a:xfrm rot="5400000">
              <a:off x="16532576" y="10372340"/>
              <a:ext cx="141602" cy="141602"/>
              <a:chOff x="1891879" y="2640957"/>
              <a:chExt cx="630876" cy="630876"/>
            </a:xfrm>
          </p:grpSpPr>
          <p:sp>
            <p:nvSpPr>
              <p:cNvPr id="163" name="Ellips 162">
                <a:extLst>
                  <a:ext uri="{FF2B5EF4-FFF2-40B4-BE49-F238E27FC236}">
                    <a16:creationId xmlns:a16="http://schemas.microsoft.com/office/drawing/2014/main" id="{01AE08F9-84A9-4981-B292-DE86410B4CD9}"/>
                  </a:ext>
                </a:extLst>
              </p:cNvPr>
              <p:cNvSpPr/>
              <p:nvPr/>
            </p:nvSpPr>
            <p:spPr>
              <a:xfrm>
                <a:off x="1976386" y="2727466"/>
                <a:ext cx="452034" cy="452034"/>
              </a:xfrm>
              <a:prstGeom prst="ellipse">
                <a:avLst/>
              </a:prstGeom>
              <a:solidFill>
                <a:srgbClr val="FFFF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grpSp>
            <p:nvGrpSpPr>
              <p:cNvPr id="164" name="Grupp 163">
                <a:extLst>
                  <a:ext uri="{FF2B5EF4-FFF2-40B4-BE49-F238E27FC236}">
                    <a16:creationId xmlns:a16="http://schemas.microsoft.com/office/drawing/2014/main" id="{E602BB22-00A9-4DE9-B203-E7BBBE22594D}"/>
                  </a:ext>
                </a:extLst>
              </p:cNvPr>
              <p:cNvGrpSpPr/>
              <p:nvPr/>
            </p:nvGrpSpPr>
            <p:grpSpPr>
              <a:xfrm>
                <a:off x="1891879" y="2640957"/>
                <a:ext cx="630876" cy="630876"/>
                <a:chOff x="1991635" y="4922026"/>
                <a:chExt cx="630876" cy="630876"/>
              </a:xfrm>
            </p:grpSpPr>
            <p:cxnSp>
              <p:nvCxnSpPr>
                <p:cNvPr id="165" name="Rak koppling 164">
                  <a:extLst>
                    <a:ext uri="{FF2B5EF4-FFF2-40B4-BE49-F238E27FC236}">
                      <a16:creationId xmlns:a16="http://schemas.microsoft.com/office/drawing/2014/main" id="{0C96143A-9BDE-4884-91B0-ECB2B07CAA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84025" y="5014416"/>
                  <a:ext cx="446096" cy="446096"/>
                </a:xfrm>
                <a:prstGeom prst="line">
                  <a:avLst/>
                </a:prstGeom>
                <a:ln w="57150">
                  <a:solidFill>
                    <a:srgbClr val="FFFFC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Rak koppling 165">
                  <a:extLst>
                    <a:ext uri="{FF2B5EF4-FFF2-40B4-BE49-F238E27FC236}">
                      <a16:creationId xmlns:a16="http://schemas.microsoft.com/office/drawing/2014/main" id="{AB30BE4D-FA27-41B5-A11C-35F8D9AB65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084025" y="5014416"/>
                  <a:ext cx="446096" cy="446096"/>
                </a:xfrm>
                <a:prstGeom prst="line">
                  <a:avLst/>
                </a:prstGeom>
                <a:ln w="57150">
                  <a:solidFill>
                    <a:srgbClr val="FFFFC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Rak koppling 166">
                  <a:extLst>
                    <a:ext uri="{FF2B5EF4-FFF2-40B4-BE49-F238E27FC236}">
                      <a16:creationId xmlns:a16="http://schemas.microsoft.com/office/drawing/2014/main" id="{F5FB145B-CC69-46FA-B6BE-546CED68C5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07073" y="4922026"/>
                  <a:ext cx="0" cy="630876"/>
                </a:xfrm>
                <a:prstGeom prst="line">
                  <a:avLst/>
                </a:prstGeom>
                <a:ln w="57150">
                  <a:solidFill>
                    <a:srgbClr val="FFFFC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Rak koppling 167">
                  <a:extLst>
                    <a:ext uri="{FF2B5EF4-FFF2-40B4-BE49-F238E27FC236}">
                      <a16:creationId xmlns:a16="http://schemas.microsoft.com/office/drawing/2014/main" id="{07C78652-20AE-4EE3-900A-203E18EECF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91635" y="5237464"/>
                  <a:ext cx="630876" cy="0"/>
                </a:xfrm>
                <a:prstGeom prst="line">
                  <a:avLst/>
                </a:prstGeom>
                <a:ln w="57150">
                  <a:solidFill>
                    <a:srgbClr val="FFFFC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60" name="Grupp 159">
              <a:extLst>
                <a:ext uri="{FF2B5EF4-FFF2-40B4-BE49-F238E27FC236}">
                  <a16:creationId xmlns:a16="http://schemas.microsoft.com/office/drawing/2014/main" id="{29BA57FD-1DB3-4D98-B26B-D9CFBED0CF1F}"/>
                </a:ext>
              </a:extLst>
            </p:cNvPr>
            <p:cNvGrpSpPr/>
            <p:nvPr/>
          </p:nvGrpSpPr>
          <p:grpSpPr>
            <a:xfrm rot="5400000">
              <a:off x="16263590" y="10367490"/>
              <a:ext cx="204911" cy="149095"/>
              <a:chOff x="2785904" y="15760065"/>
              <a:chExt cx="133395" cy="97059"/>
            </a:xfrm>
          </p:grpSpPr>
          <p:cxnSp>
            <p:nvCxnSpPr>
              <p:cNvPr id="161" name="Rak koppling 160">
                <a:extLst>
                  <a:ext uri="{FF2B5EF4-FFF2-40B4-BE49-F238E27FC236}">
                    <a16:creationId xmlns:a16="http://schemas.microsoft.com/office/drawing/2014/main" id="{B3B850C6-8A61-49A5-A88D-1242789A48C8}"/>
                  </a:ext>
                </a:extLst>
              </p:cNvPr>
              <p:cNvCxnSpPr/>
              <p:nvPr/>
            </p:nvCxnSpPr>
            <p:spPr>
              <a:xfrm>
                <a:off x="2852057" y="15760065"/>
                <a:ext cx="0" cy="9615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Rak koppling 161">
                <a:extLst>
                  <a:ext uri="{FF2B5EF4-FFF2-40B4-BE49-F238E27FC236}">
                    <a16:creationId xmlns:a16="http://schemas.microsoft.com/office/drawing/2014/main" id="{E7BC023F-5990-4F16-80E6-7C9249E0386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85904" y="15857124"/>
                <a:ext cx="133395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1" name="Rektangel 180">
            <a:extLst>
              <a:ext uri="{FF2B5EF4-FFF2-40B4-BE49-F238E27FC236}">
                <a16:creationId xmlns:a16="http://schemas.microsoft.com/office/drawing/2014/main" id="{AF6E386C-0949-43F7-8337-75AA093A45BD}"/>
              </a:ext>
            </a:extLst>
          </p:cNvPr>
          <p:cNvSpPr/>
          <p:nvPr/>
        </p:nvSpPr>
        <p:spPr>
          <a:xfrm>
            <a:off x="667237" y="3938191"/>
            <a:ext cx="87395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dirty="0" err="1"/>
              <a:t>Vänta</a:t>
            </a:r>
            <a:r>
              <a:rPr lang="en-GB" sz="1100" dirty="0"/>
              <a:t> </a:t>
            </a:r>
            <a:r>
              <a:rPr lang="en-GB" sz="1100" dirty="0" err="1"/>
              <a:t>stopp</a:t>
            </a:r>
            <a:endParaRPr lang="en-GB" sz="1100" dirty="0"/>
          </a:p>
        </p:txBody>
      </p:sp>
      <p:sp>
        <p:nvSpPr>
          <p:cNvPr id="185" name="Rektangel 184">
            <a:extLst>
              <a:ext uri="{FF2B5EF4-FFF2-40B4-BE49-F238E27FC236}">
                <a16:creationId xmlns:a16="http://schemas.microsoft.com/office/drawing/2014/main" id="{FD89C60A-828A-4B91-9EDE-9832F94D519F}"/>
              </a:ext>
            </a:extLst>
          </p:cNvPr>
          <p:cNvSpPr/>
          <p:nvPr/>
        </p:nvSpPr>
        <p:spPr>
          <a:xfrm>
            <a:off x="1573652" y="3938192"/>
            <a:ext cx="91563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dirty="0" err="1"/>
              <a:t>Vänta</a:t>
            </a:r>
            <a:r>
              <a:rPr lang="en-GB" sz="1100" dirty="0"/>
              <a:t> </a:t>
            </a:r>
            <a:r>
              <a:rPr lang="en-GB" sz="1100" dirty="0" err="1"/>
              <a:t>kör</a:t>
            </a:r>
            <a:r>
              <a:rPr lang="en-GB" sz="1100" dirty="0"/>
              <a:t> 80</a:t>
            </a:r>
          </a:p>
        </p:txBody>
      </p:sp>
      <p:grpSp>
        <p:nvGrpSpPr>
          <p:cNvPr id="190" name="Grupp 189">
            <a:extLst>
              <a:ext uri="{FF2B5EF4-FFF2-40B4-BE49-F238E27FC236}">
                <a16:creationId xmlns:a16="http://schemas.microsoft.com/office/drawing/2014/main" id="{AD492D12-0C0C-4385-9F82-E233910D01A6}"/>
              </a:ext>
            </a:extLst>
          </p:cNvPr>
          <p:cNvGrpSpPr/>
          <p:nvPr/>
        </p:nvGrpSpPr>
        <p:grpSpPr>
          <a:xfrm>
            <a:off x="883552" y="3299522"/>
            <a:ext cx="441325" cy="211224"/>
            <a:chOff x="2563807" y="3332074"/>
            <a:chExt cx="441325" cy="211224"/>
          </a:xfrm>
        </p:grpSpPr>
        <p:cxnSp>
          <p:nvCxnSpPr>
            <p:cNvPr id="183" name="Rak koppling 182">
              <a:extLst>
                <a:ext uri="{FF2B5EF4-FFF2-40B4-BE49-F238E27FC236}">
                  <a16:creationId xmlns:a16="http://schemas.microsoft.com/office/drawing/2014/main" id="{707E5B8D-44EF-4993-B608-839058CE046D}"/>
                </a:ext>
              </a:extLst>
            </p:cNvPr>
            <p:cNvCxnSpPr/>
            <p:nvPr/>
          </p:nvCxnSpPr>
          <p:spPr>
            <a:xfrm>
              <a:off x="2563807" y="3438030"/>
              <a:ext cx="441325" cy="0"/>
            </a:xfrm>
            <a:prstGeom prst="line">
              <a:avLst/>
            </a:prstGeom>
            <a:ln w="19050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Rak koppling 187">
              <a:extLst>
                <a:ext uri="{FF2B5EF4-FFF2-40B4-BE49-F238E27FC236}">
                  <a16:creationId xmlns:a16="http://schemas.microsoft.com/office/drawing/2014/main" id="{0A02E737-382B-43B5-8D09-78B75A88E2E3}"/>
                </a:ext>
              </a:extLst>
            </p:cNvPr>
            <p:cNvCxnSpPr>
              <a:cxnSpLocks/>
            </p:cNvCxnSpPr>
            <p:nvPr/>
          </p:nvCxnSpPr>
          <p:spPr>
            <a:xfrm>
              <a:off x="2617313" y="3337753"/>
              <a:ext cx="350832" cy="198721"/>
            </a:xfrm>
            <a:prstGeom prst="line">
              <a:avLst/>
            </a:prstGeom>
            <a:ln w="19050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Rak koppling 188">
              <a:extLst>
                <a:ext uri="{FF2B5EF4-FFF2-40B4-BE49-F238E27FC236}">
                  <a16:creationId xmlns:a16="http://schemas.microsoft.com/office/drawing/2014/main" id="{9B5FDAD0-57CE-49A4-9B3C-262D6A7F39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40452" y="3332074"/>
              <a:ext cx="321643" cy="211224"/>
            </a:xfrm>
            <a:prstGeom prst="line">
              <a:avLst/>
            </a:prstGeom>
            <a:ln w="19050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1" name="Ellips 190">
            <a:extLst>
              <a:ext uri="{FF2B5EF4-FFF2-40B4-BE49-F238E27FC236}">
                <a16:creationId xmlns:a16="http://schemas.microsoft.com/office/drawing/2014/main" id="{08326891-D43E-4F79-BF3D-2E01DCCB6BE3}"/>
              </a:ext>
            </a:extLst>
          </p:cNvPr>
          <p:cNvSpPr/>
          <p:nvPr/>
        </p:nvSpPr>
        <p:spPr>
          <a:xfrm>
            <a:off x="1038122" y="3574682"/>
            <a:ext cx="152358" cy="15235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5" name="Ellips 194">
            <a:extLst>
              <a:ext uri="{FF2B5EF4-FFF2-40B4-BE49-F238E27FC236}">
                <a16:creationId xmlns:a16="http://schemas.microsoft.com/office/drawing/2014/main" id="{8CDF565B-D5E5-4E9B-8B2B-7AF7EB042136}"/>
              </a:ext>
            </a:extLst>
          </p:cNvPr>
          <p:cNvSpPr/>
          <p:nvPr/>
        </p:nvSpPr>
        <p:spPr>
          <a:xfrm>
            <a:off x="1868779" y="3403872"/>
            <a:ext cx="152358" cy="15235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8" name="Ellips 197">
            <a:extLst>
              <a:ext uri="{FF2B5EF4-FFF2-40B4-BE49-F238E27FC236}">
                <a16:creationId xmlns:a16="http://schemas.microsoft.com/office/drawing/2014/main" id="{83BE7B00-4E05-4E0C-B9BD-958FB8D022AC}"/>
              </a:ext>
            </a:extLst>
          </p:cNvPr>
          <p:cNvSpPr/>
          <p:nvPr/>
        </p:nvSpPr>
        <p:spPr>
          <a:xfrm>
            <a:off x="1038122" y="3410325"/>
            <a:ext cx="152358" cy="15235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9" name="Ellips 198">
            <a:extLst>
              <a:ext uri="{FF2B5EF4-FFF2-40B4-BE49-F238E27FC236}">
                <a16:creationId xmlns:a16="http://schemas.microsoft.com/office/drawing/2014/main" id="{EB3C9E8C-6B6E-4481-860E-EAC16DDD1081}"/>
              </a:ext>
            </a:extLst>
          </p:cNvPr>
          <p:cNvSpPr/>
          <p:nvPr/>
        </p:nvSpPr>
        <p:spPr>
          <a:xfrm>
            <a:off x="1044463" y="3342101"/>
            <a:ext cx="137949" cy="137949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84" name="Grupp 283">
            <a:extLst>
              <a:ext uri="{FF2B5EF4-FFF2-40B4-BE49-F238E27FC236}">
                <a16:creationId xmlns:a16="http://schemas.microsoft.com/office/drawing/2014/main" id="{9151425F-7F25-4776-BEA5-C3032DF26CD9}"/>
              </a:ext>
            </a:extLst>
          </p:cNvPr>
          <p:cNvGrpSpPr/>
          <p:nvPr/>
        </p:nvGrpSpPr>
        <p:grpSpPr>
          <a:xfrm>
            <a:off x="1706404" y="3477494"/>
            <a:ext cx="441325" cy="243475"/>
            <a:chOff x="1325876" y="3126996"/>
            <a:chExt cx="441325" cy="243475"/>
          </a:xfrm>
        </p:grpSpPr>
        <p:sp>
          <p:nvSpPr>
            <p:cNvPr id="196" name="Ellips 195">
              <a:extLst>
                <a:ext uri="{FF2B5EF4-FFF2-40B4-BE49-F238E27FC236}">
                  <a16:creationId xmlns:a16="http://schemas.microsoft.com/office/drawing/2014/main" id="{9DF235EE-410B-4637-BF0F-DCFF466876A3}"/>
                </a:ext>
              </a:extLst>
            </p:cNvPr>
            <p:cNvSpPr/>
            <p:nvPr/>
          </p:nvSpPr>
          <p:spPr>
            <a:xfrm>
              <a:off x="1488251" y="3218113"/>
              <a:ext cx="152358" cy="15235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7" name="Ellips 196">
              <a:extLst>
                <a:ext uri="{FF2B5EF4-FFF2-40B4-BE49-F238E27FC236}">
                  <a16:creationId xmlns:a16="http://schemas.microsoft.com/office/drawing/2014/main" id="{86B5CEEB-0912-4126-BE01-A11D3B792A7F}"/>
                </a:ext>
              </a:extLst>
            </p:cNvPr>
            <p:cNvSpPr/>
            <p:nvPr/>
          </p:nvSpPr>
          <p:spPr>
            <a:xfrm>
              <a:off x="1484175" y="3149075"/>
              <a:ext cx="152358" cy="1523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00" name="Grupp 199">
              <a:extLst>
                <a:ext uri="{FF2B5EF4-FFF2-40B4-BE49-F238E27FC236}">
                  <a16:creationId xmlns:a16="http://schemas.microsoft.com/office/drawing/2014/main" id="{CA364DB5-4FB0-4482-AD45-B2BD585752A8}"/>
                </a:ext>
              </a:extLst>
            </p:cNvPr>
            <p:cNvGrpSpPr/>
            <p:nvPr/>
          </p:nvGrpSpPr>
          <p:grpSpPr>
            <a:xfrm>
              <a:off x="1325876" y="3126996"/>
              <a:ext cx="441325" cy="211224"/>
              <a:chOff x="2563807" y="3332074"/>
              <a:chExt cx="441325" cy="211224"/>
            </a:xfrm>
          </p:grpSpPr>
          <p:cxnSp>
            <p:nvCxnSpPr>
              <p:cNvPr id="201" name="Rak koppling 200">
                <a:extLst>
                  <a:ext uri="{FF2B5EF4-FFF2-40B4-BE49-F238E27FC236}">
                    <a16:creationId xmlns:a16="http://schemas.microsoft.com/office/drawing/2014/main" id="{EAAA30D5-D9E0-4769-B289-16FCBFC3FDDA}"/>
                  </a:ext>
                </a:extLst>
              </p:cNvPr>
              <p:cNvCxnSpPr/>
              <p:nvPr/>
            </p:nvCxnSpPr>
            <p:spPr>
              <a:xfrm>
                <a:off x="2563807" y="3438030"/>
                <a:ext cx="441325" cy="0"/>
              </a:xfrm>
              <a:prstGeom prst="line">
                <a:avLst/>
              </a:prstGeom>
              <a:ln w="19050">
                <a:solidFill>
                  <a:schemeClr val="bg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Rak koppling 201">
                <a:extLst>
                  <a:ext uri="{FF2B5EF4-FFF2-40B4-BE49-F238E27FC236}">
                    <a16:creationId xmlns:a16="http://schemas.microsoft.com/office/drawing/2014/main" id="{B0D6CE5D-FAE8-4BFF-93E2-9CB9B26BBC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17313" y="3337753"/>
                <a:ext cx="350832" cy="198721"/>
              </a:xfrm>
              <a:prstGeom prst="line">
                <a:avLst/>
              </a:prstGeom>
              <a:ln w="19050">
                <a:solidFill>
                  <a:schemeClr val="bg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Rak koppling 202">
                <a:extLst>
                  <a:ext uri="{FF2B5EF4-FFF2-40B4-BE49-F238E27FC236}">
                    <a16:creationId xmlns:a16="http://schemas.microsoft.com/office/drawing/2014/main" id="{95BB2479-6E00-42D8-BCCA-472C9115272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40452" y="3332074"/>
                <a:ext cx="321643" cy="211224"/>
              </a:xfrm>
              <a:prstGeom prst="line">
                <a:avLst/>
              </a:prstGeom>
              <a:ln w="19050">
                <a:solidFill>
                  <a:schemeClr val="bg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4" name="Grupp 203">
            <a:extLst>
              <a:ext uri="{FF2B5EF4-FFF2-40B4-BE49-F238E27FC236}">
                <a16:creationId xmlns:a16="http://schemas.microsoft.com/office/drawing/2014/main" id="{D4FB6C67-95B3-4BC6-ADB4-6C9073908429}"/>
              </a:ext>
            </a:extLst>
          </p:cNvPr>
          <p:cNvGrpSpPr/>
          <p:nvPr/>
        </p:nvGrpSpPr>
        <p:grpSpPr>
          <a:xfrm rot="16200000">
            <a:off x="2573368" y="3393478"/>
            <a:ext cx="625433" cy="501062"/>
            <a:chOff x="16291498" y="10189851"/>
            <a:chExt cx="641993" cy="514329"/>
          </a:xfrm>
        </p:grpSpPr>
        <p:grpSp>
          <p:nvGrpSpPr>
            <p:cNvPr id="205" name="Grupp 204">
              <a:extLst>
                <a:ext uri="{FF2B5EF4-FFF2-40B4-BE49-F238E27FC236}">
                  <a16:creationId xmlns:a16="http://schemas.microsoft.com/office/drawing/2014/main" id="{904F8086-DD94-4BF2-A125-F859724D4319}"/>
                </a:ext>
              </a:extLst>
            </p:cNvPr>
            <p:cNvGrpSpPr/>
            <p:nvPr/>
          </p:nvGrpSpPr>
          <p:grpSpPr>
            <a:xfrm rot="5400000">
              <a:off x="16419162" y="10189851"/>
              <a:ext cx="514329" cy="514329"/>
              <a:chOff x="1253463" y="626989"/>
              <a:chExt cx="1641429" cy="1641429"/>
            </a:xfrm>
          </p:grpSpPr>
          <p:sp>
            <p:nvSpPr>
              <p:cNvPr id="223" name="Ellips 222">
                <a:extLst>
                  <a:ext uri="{FF2B5EF4-FFF2-40B4-BE49-F238E27FC236}">
                    <a16:creationId xmlns:a16="http://schemas.microsoft.com/office/drawing/2014/main" id="{174E1812-0A15-4059-AB32-1CB2FC47C078}"/>
                  </a:ext>
                </a:extLst>
              </p:cNvPr>
              <p:cNvSpPr/>
              <p:nvPr/>
            </p:nvSpPr>
            <p:spPr>
              <a:xfrm>
                <a:off x="1253463" y="626989"/>
                <a:ext cx="1641429" cy="16414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grpSp>
            <p:nvGrpSpPr>
              <p:cNvPr id="224" name="Grupp 223">
                <a:extLst>
                  <a:ext uri="{FF2B5EF4-FFF2-40B4-BE49-F238E27FC236}">
                    <a16:creationId xmlns:a16="http://schemas.microsoft.com/office/drawing/2014/main" id="{44DADB81-E467-4C1C-96E3-B55F29796D9F}"/>
                  </a:ext>
                </a:extLst>
              </p:cNvPr>
              <p:cNvGrpSpPr/>
              <p:nvPr/>
            </p:nvGrpSpPr>
            <p:grpSpPr>
              <a:xfrm>
                <a:off x="1513668" y="647240"/>
                <a:ext cx="1120366" cy="1607415"/>
                <a:chOff x="8483868" y="3508697"/>
                <a:chExt cx="1120366" cy="1607415"/>
              </a:xfrm>
              <a:solidFill>
                <a:schemeClr val="tx1"/>
              </a:solidFill>
            </p:grpSpPr>
            <p:sp>
              <p:nvSpPr>
                <p:cNvPr id="225" name="Ellips 224">
                  <a:extLst>
                    <a:ext uri="{FF2B5EF4-FFF2-40B4-BE49-F238E27FC236}">
                      <a16:creationId xmlns:a16="http://schemas.microsoft.com/office/drawing/2014/main" id="{351EC877-C0BC-4EAC-B69A-86976403AF82}"/>
                    </a:ext>
                  </a:extLst>
                </p:cNvPr>
                <p:cNvSpPr/>
                <p:nvPr/>
              </p:nvSpPr>
              <p:spPr>
                <a:xfrm>
                  <a:off x="8525349" y="3790562"/>
                  <a:ext cx="1043995" cy="104399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26" name="Frihandsfigur: Form 225">
                  <a:extLst>
                    <a:ext uri="{FF2B5EF4-FFF2-40B4-BE49-F238E27FC236}">
                      <a16:creationId xmlns:a16="http://schemas.microsoft.com/office/drawing/2014/main" id="{0B97E31F-7834-494D-96F5-D53135C0CDB1}"/>
                    </a:ext>
                  </a:extLst>
                </p:cNvPr>
                <p:cNvSpPr/>
                <p:nvPr/>
              </p:nvSpPr>
              <p:spPr>
                <a:xfrm>
                  <a:off x="8485538" y="3508697"/>
                  <a:ext cx="1118696" cy="790170"/>
                </a:xfrm>
                <a:custGeom>
                  <a:avLst/>
                  <a:gdLst>
                    <a:gd name="connsiteX0" fmla="*/ 0 w 1162050"/>
                    <a:gd name="connsiteY0" fmla="*/ 233802 h 821177"/>
                    <a:gd name="connsiteX1" fmla="*/ 180975 w 1162050"/>
                    <a:gd name="connsiteY1" fmla="*/ 100452 h 821177"/>
                    <a:gd name="connsiteX2" fmla="*/ 441325 w 1162050"/>
                    <a:gd name="connsiteY2" fmla="*/ 11552 h 821177"/>
                    <a:gd name="connsiteX3" fmla="*/ 669925 w 1162050"/>
                    <a:gd name="connsiteY3" fmla="*/ 5202 h 821177"/>
                    <a:gd name="connsiteX4" fmla="*/ 879475 w 1162050"/>
                    <a:gd name="connsiteY4" fmla="*/ 49652 h 821177"/>
                    <a:gd name="connsiteX5" fmla="*/ 1162050 w 1162050"/>
                    <a:gd name="connsiteY5" fmla="*/ 240152 h 821177"/>
                    <a:gd name="connsiteX6" fmla="*/ 1162050 w 1162050"/>
                    <a:gd name="connsiteY6" fmla="*/ 240152 h 821177"/>
                    <a:gd name="connsiteX7" fmla="*/ 577850 w 1162050"/>
                    <a:gd name="connsiteY7" fmla="*/ 821177 h 821177"/>
                    <a:gd name="connsiteX8" fmla="*/ 577850 w 1162050"/>
                    <a:gd name="connsiteY8" fmla="*/ 821177 h 821177"/>
                    <a:gd name="connsiteX9" fmla="*/ 0 w 1162050"/>
                    <a:gd name="connsiteY9" fmla="*/ 233802 h 821177"/>
                    <a:gd name="connsiteX0" fmla="*/ 0 w 1162050"/>
                    <a:gd name="connsiteY0" fmla="*/ 236190 h 823565"/>
                    <a:gd name="connsiteX1" fmla="*/ 180975 w 1162050"/>
                    <a:gd name="connsiteY1" fmla="*/ 102840 h 823565"/>
                    <a:gd name="connsiteX2" fmla="*/ 441325 w 1162050"/>
                    <a:gd name="connsiteY2" fmla="*/ 13940 h 823565"/>
                    <a:gd name="connsiteX3" fmla="*/ 669925 w 1162050"/>
                    <a:gd name="connsiteY3" fmla="*/ 7590 h 823565"/>
                    <a:gd name="connsiteX4" fmla="*/ 956154 w 1162050"/>
                    <a:gd name="connsiteY4" fmla="*/ 86669 h 823565"/>
                    <a:gd name="connsiteX5" fmla="*/ 1162050 w 1162050"/>
                    <a:gd name="connsiteY5" fmla="*/ 242540 h 823565"/>
                    <a:gd name="connsiteX6" fmla="*/ 1162050 w 1162050"/>
                    <a:gd name="connsiteY6" fmla="*/ 242540 h 823565"/>
                    <a:gd name="connsiteX7" fmla="*/ 577850 w 1162050"/>
                    <a:gd name="connsiteY7" fmla="*/ 823565 h 823565"/>
                    <a:gd name="connsiteX8" fmla="*/ 577850 w 1162050"/>
                    <a:gd name="connsiteY8" fmla="*/ 823565 h 823565"/>
                    <a:gd name="connsiteX9" fmla="*/ 0 w 1162050"/>
                    <a:gd name="connsiteY9" fmla="*/ 236190 h 823565"/>
                    <a:gd name="connsiteX0" fmla="*/ 0 w 1162050"/>
                    <a:gd name="connsiteY0" fmla="*/ 236190 h 823565"/>
                    <a:gd name="connsiteX1" fmla="*/ 180975 w 1162050"/>
                    <a:gd name="connsiteY1" fmla="*/ 102840 h 823565"/>
                    <a:gd name="connsiteX2" fmla="*/ 441325 w 1162050"/>
                    <a:gd name="connsiteY2" fmla="*/ 13940 h 823565"/>
                    <a:gd name="connsiteX3" fmla="*/ 669925 w 1162050"/>
                    <a:gd name="connsiteY3" fmla="*/ 7590 h 823565"/>
                    <a:gd name="connsiteX4" fmla="*/ 956154 w 1162050"/>
                    <a:gd name="connsiteY4" fmla="*/ 86669 h 823565"/>
                    <a:gd name="connsiteX5" fmla="*/ 1162050 w 1162050"/>
                    <a:gd name="connsiteY5" fmla="*/ 242540 h 823565"/>
                    <a:gd name="connsiteX6" fmla="*/ 1162050 w 1162050"/>
                    <a:gd name="connsiteY6" fmla="*/ 242540 h 823565"/>
                    <a:gd name="connsiteX7" fmla="*/ 577850 w 1162050"/>
                    <a:gd name="connsiteY7" fmla="*/ 823565 h 823565"/>
                    <a:gd name="connsiteX8" fmla="*/ 577850 w 1162050"/>
                    <a:gd name="connsiteY8" fmla="*/ 823565 h 823565"/>
                    <a:gd name="connsiteX9" fmla="*/ 0 w 1162050"/>
                    <a:gd name="connsiteY9" fmla="*/ 236190 h 823565"/>
                    <a:gd name="connsiteX0" fmla="*/ 0 w 1162050"/>
                    <a:gd name="connsiteY0" fmla="*/ 236190 h 823565"/>
                    <a:gd name="connsiteX1" fmla="*/ 180975 w 1162050"/>
                    <a:gd name="connsiteY1" fmla="*/ 102840 h 823565"/>
                    <a:gd name="connsiteX2" fmla="*/ 441325 w 1162050"/>
                    <a:gd name="connsiteY2" fmla="*/ 13940 h 823565"/>
                    <a:gd name="connsiteX3" fmla="*/ 669925 w 1162050"/>
                    <a:gd name="connsiteY3" fmla="*/ 7590 h 823565"/>
                    <a:gd name="connsiteX4" fmla="*/ 956154 w 1162050"/>
                    <a:gd name="connsiteY4" fmla="*/ 86669 h 823565"/>
                    <a:gd name="connsiteX5" fmla="*/ 1162050 w 1162050"/>
                    <a:gd name="connsiteY5" fmla="*/ 242540 h 823565"/>
                    <a:gd name="connsiteX6" fmla="*/ 1162050 w 1162050"/>
                    <a:gd name="connsiteY6" fmla="*/ 242540 h 823565"/>
                    <a:gd name="connsiteX7" fmla="*/ 577850 w 1162050"/>
                    <a:gd name="connsiteY7" fmla="*/ 823565 h 823565"/>
                    <a:gd name="connsiteX8" fmla="*/ 577850 w 1162050"/>
                    <a:gd name="connsiteY8" fmla="*/ 823565 h 823565"/>
                    <a:gd name="connsiteX9" fmla="*/ 0 w 1162050"/>
                    <a:gd name="connsiteY9" fmla="*/ 236190 h 823565"/>
                    <a:gd name="connsiteX0" fmla="*/ 0 w 1162050"/>
                    <a:gd name="connsiteY0" fmla="*/ 232743 h 820118"/>
                    <a:gd name="connsiteX1" fmla="*/ 180975 w 1162050"/>
                    <a:gd name="connsiteY1" fmla="*/ 99393 h 820118"/>
                    <a:gd name="connsiteX2" fmla="*/ 372066 w 1162050"/>
                    <a:gd name="connsiteY2" fmla="*/ 20387 h 820118"/>
                    <a:gd name="connsiteX3" fmla="*/ 669925 w 1162050"/>
                    <a:gd name="connsiteY3" fmla="*/ 4143 h 820118"/>
                    <a:gd name="connsiteX4" fmla="*/ 956154 w 1162050"/>
                    <a:gd name="connsiteY4" fmla="*/ 83222 h 820118"/>
                    <a:gd name="connsiteX5" fmla="*/ 1162050 w 1162050"/>
                    <a:gd name="connsiteY5" fmla="*/ 239093 h 820118"/>
                    <a:gd name="connsiteX6" fmla="*/ 1162050 w 1162050"/>
                    <a:gd name="connsiteY6" fmla="*/ 239093 h 820118"/>
                    <a:gd name="connsiteX7" fmla="*/ 577850 w 1162050"/>
                    <a:gd name="connsiteY7" fmla="*/ 820118 h 820118"/>
                    <a:gd name="connsiteX8" fmla="*/ 577850 w 1162050"/>
                    <a:gd name="connsiteY8" fmla="*/ 820118 h 820118"/>
                    <a:gd name="connsiteX9" fmla="*/ 0 w 1162050"/>
                    <a:gd name="connsiteY9" fmla="*/ 232743 h 820118"/>
                    <a:gd name="connsiteX0" fmla="*/ 0 w 1162050"/>
                    <a:gd name="connsiteY0" fmla="*/ 234233 h 821608"/>
                    <a:gd name="connsiteX1" fmla="*/ 180975 w 1162050"/>
                    <a:gd name="connsiteY1" fmla="*/ 100883 h 821608"/>
                    <a:gd name="connsiteX2" fmla="*/ 372066 w 1162050"/>
                    <a:gd name="connsiteY2" fmla="*/ 21877 h 821608"/>
                    <a:gd name="connsiteX3" fmla="*/ 669925 w 1162050"/>
                    <a:gd name="connsiteY3" fmla="*/ 5633 h 821608"/>
                    <a:gd name="connsiteX4" fmla="*/ 956154 w 1162050"/>
                    <a:gd name="connsiteY4" fmla="*/ 84712 h 821608"/>
                    <a:gd name="connsiteX5" fmla="*/ 1162050 w 1162050"/>
                    <a:gd name="connsiteY5" fmla="*/ 240583 h 821608"/>
                    <a:gd name="connsiteX6" fmla="*/ 1162050 w 1162050"/>
                    <a:gd name="connsiteY6" fmla="*/ 240583 h 821608"/>
                    <a:gd name="connsiteX7" fmla="*/ 577850 w 1162050"/>
                    <a:gd name="connsiteY7" fmla="*/ 821608 h 821608"/>
                    <a:gd name="connsiteX8" fmla="*/ 577850 w 1162050"/>
                    <a:gd name="connsiteY8" fmla="*/ 821608 h 821608"/>
                    <a:gd name="connsiteX9" fmla="*/ 0 w 1162050"/>
                    <a:gd name="connsiteY9" fmla="*/ 234233 h 821608"/>
                    <a:gd name="connsiteX0" fmla="*/ 0 w 1162050"/>
                    <a:gd name="connsiteY0" fmla="*/ 233418 h 820793"/>
                    <a:gd name="connsiteX1" fmla="*/ 129031 w 1162050"/>
                    <a:gd name="connsiteY1" fmla="*/ 122329 h 820793"/>
                    <a:gd name="connsiteX2" fmla="*/ 372066 w 1162050"/>
                    <a:gd name="connsiteY2" fmla="*/ 21062 h 820793"/>
                    <a:gd name="connsiteX3" fmla="*/ 669925 w 1162050"/>
                    <a:gd name="connsiteY3" fmla="*/ 4818 h 820793"/>
                    <a:gd name="connsiteX4" fmla="*/ 956154 w 1162050"/>
                    <a:gd name="connsiteY4" fmla="*/ 83897 h 820793"/>
                    <a:gd name="connsiteX5" fmla="*/ 1162050 w 1162050"/>
                    <a:gd name="connsiteY5" fmla="*/ 239768 h 820793"/>
                    <a:gd name="connsiteX6" fmla="*/ 1162050 w 1162050"/>
                    <a:gd name="connsiteY6" fmla="*/ 239768 h 820793"/>
                    <a:gd name="connsiteX7" fmla="*/ 577850 w 1162050"/>
                    <a:gd name="connsiteY7" fmla="*/ 820793 h 820793"/>
                    <a:gd name="connsiteX8" fmla="*/ 577850 w 1162050"/>
                    <a:gd name="connsiteY8" fmla="*/ 820793 h 820793"/>
                    <a:gd name="connsiteX9" fmla="*/ 0 w 1162050"/>
                    <a:gd name="connsiteY9" fmla="*/ 233418 h 820793"/>
                    <a:gd name="connsiteX0" fmla="*/ 0 w 1162050"/>
                    <a:gd name="connsiteY0" fmla="*/ 233418 h 820793"/>
                    <a:gd name="connsiteX1" fmla="*/ 129031 w 1162050"/>
                    <a:gd name="connsiteY1" fmla="*/ 122329 h 820793"/>
                    <a:gd name="connsiteX2" fmla="*/ 372066 w 1162050"/>
                    <a:gd name="connsiteY2" fmla="*/ 21062 h 820793"/>
                    <a:gd name="connsiteX3" fmla="*/ 669925 w 1162050"/>
                    <a:gd name="connsiteY3" fmla="*/ 4818 h 820793"/>
                    <a:gd name="connsiteX4" fmla="*/ 956154 w 1162050"/>
                    <a:gd name="connsiteY4" fmla="*/ 83897 h 820793"/>
                    <a:gd name="connsiteX5" fmla="*/ 1162050 w 1162050"/>
                    <a:gd name="connsiteY5" fmla="*/ 239768 h 820793"/>
                    <a:gd name="connsiteX6" fmla="*/ 1162050 w 1162050"/>
                    <a:gd name="connsiteY6" fmla="*/ 239768 h 820793"/>
                    <a:gd name="connsiteX7" fmla="*/ 577850 w 1162050"/>
                    <a:gd name="connsiteY7" fmla="*/ 820793 h 820793"/>
                    <a:gd name="connsiteX8" fmla="*/ 577850 w 1162050"/>
                    <a:gd name="connsiteY8" fmla="*/ 820793 h 820793"/>
                    <a:gd name="connsiteX9" fmla="*/ 0 w 1162050"/>
                    <a:gd name="connsiteY9" fmla="*/ 233418 h 8207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162050" h="820793">
                      <a:moveTo>
                        <a:pt x="0" y="233418"/>
                      </a:moveTo>
                      <a:cubicBezTo>
                        <a:pt x="53710" y="185264"/>
                        <a:pt x="59600" y="170090"/>
                        <a:pt x="129031" y="122329"/>
                      </a:cubicBezTo>
                      <a:cubicBezTo>
                        <a:pt x="198462" y="74568"/>
                        <a:pt x="281917" y="40647"/>
                        <a:pt x="372066" y="21062"/>
                      </a:cubicBezTo>
                      <a:cubicBezTo>
                        <a:pt x="462215" y="1477"/>
                        <a:pt x="572577" y="-5654"/>
                        <a:pt x="669925" y="4818"/>
                      </a:cubicBezTo>
                      <a:cubicBezTo>
                        <a:pt x="767273" y="15290"/>
                        <a:pt x="846923" y="27424"/>
                        <a:pt x="956154" y="83897"/>
                      </a:cubicBezTo>
                      <a:cubicBezTo>
                        <a:pt x="1065385" y="140370"/>
                        <a:pt x="1127734" y="213790"/>
                        <a:pt x="1162050" y="239768"/>
                      </a:cubicBezTo>
                      <a:lnTo>
                        <a:pt x="1162050" y="239768"/>
                      </a:lnTo>
                      <a:lnTo>
                        <a:pt x="577850" y="820793"/>
                      </a:lnTo>
                      <a:lnTo>
                        <a:pt x="577850" y="820793"/>
                      </a:lnTo>
                      <a:lnTo>
                        <a:pt x="0" y="23341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sp>
              <p:nvSpPr>
                <p:cNvPr id="227" name="Frihandsfigur: Form 226">
                  <a:extLst>
                    <a:ext uri="{FF2B5EF4-FFF2-40B4-BE49-F238E27FC236}">
                      <a16:creationId xmlns:a16="http://schemas.microsoft.com/office/drawing/2014/main" id="{1EC8B991-FF8E-4D43-8487-F6428B913695}"/>
                    </a:ext>
                  </a:extLst>
                </p:cNvPr>
                <p:cNvSpPr/>
                <p:nvPr/>
              </p:nvSpPr>
              <p:spPr>
                <a:xfrm rot="10800000">
                  <a:off x="8483868" y="4325942"/>
                  <a:ext cx="1118696" cy="790170"/>
                </a:xfrm>
                <a:custGeom>
                  <a:avLst/>
                  <a:gdLst>
                    <a:gd name="connsiteX0" fmla="*/ 0 w 1162050"/>
                    <a:gd name="connsiteY0" fmla="*/ 233802 h 821177"/>
                    <a:gd name="connsiteX1" fmla="*/ 180975 w 1162050"/>
                    <a:gd name="connsiteY1" fmla="*/ 100452 h 821177"/>
                    <a:gd name="connsiteX2" fmla="*/ 441325 w 1162050"/>
                    <a:gd name="connsiteY2" fmla="*/ 11552 h 821177"/>
                    <a:gd name="connsiteX3" fmla="*/ 669925 w 1162050"/>
                    <a:gd name="connsiteY3" fmla="*/ 5202 h 821177"/>
                    <a:gd name="connsiteX4" fmla="*/ 879475 w 1162050"/>
                    <a:gd name="connsiteY4" fmla="*/ 49652 h 821177"/>
                    <a:gd name="connsiteX5" fmla="*/ 1162050 w 1162050"/>
                    <a:gd name="connsiteY5" fmla="*/ 240152 h 821177"/>
                    <a:gd name="connsiteX6" fmla="*/ 1162050 w 1162050"/>
                    <a:gd name="connsiteY6" fmla="*/ 240152 h 821177"/>
                    <a:gd name="connsiteX7" fmla="*/ 577850 w 1162050"/>
                    <a:gd name="connsiteY7" fmla="*/ 821177 h 821177"/>
                    <a:gd name="connsiteX8" fmla="*/ 577850 w 1162050"/>
                    <a:gd name="connsiteY8" fmla="*/ 821177 h 821177"/>
                    <a:gd name="connsiteX9" fmla="*/ 0 w 1162050"/>
                    <a:gd name="connsiteY9" fmla="*/ 233802 h 821177"/>
                    <a:gd name="connsiteX0" fmla="*/ 0 w 1162050"/>
                    <a:gd name="connsiteY0" fmla="*/ 236190 h 823565"/>
                    <a:gd name="connsiteX1" fmla="*/ 180975 w 1162050"/>
                    <a:gd name="connsiteY1" fmla="*/ 102840 h 823565"/>
                    <a:gd name="connsiteX2" fmla="*/ 441325 w 1162050"/>
                    <a:gd name="connsiteY2" fmla="*/ 13940 h 823565"/>
                    <a:gd name="connsiteX3" fmla="*/ 669925 w 1162050"/>
                    <a:gd name="connsiteY3" fmla="*/ 7590 h 823565"/>
                    <a:gd name="connsiteX4" fmla="*/ 956154 w 1162050"/>
                    <a:gd name="connsiteY4" fmla="*/ 86669 h 823565"/>
                    <a:gd name="connsiteX5" fmla="*/ 1162050 w 1162050"/>
                    <a:gd name="connsiteY5" fmla="*/ 242540 h 823565"/>
                    <a:gd name="connsiteX6" fmla="*/ 1162050 w 1162050"/>
                    <a:gd name="connsiteY6" fmla="*/ 242540 h 823565"/>
                    <a:gd name="connsiteX7" fmla="*/ 577850 w 1162050"/>
                    <a:gd name="connsiteY7" fmla="*/ 823565 h 823565"/>
                    <a:gd name="connsiteX8" fmla="*/ 577850 w 1162050"/>
                    <a:gd name="connsiteY8" fmla="*/ 823565 h 823565"/>
                    <a:gd name="connsiteX9" fmla="*/ 0 w 1162050"/>
                    <a:gd name="connsiteY9" fmla="*/ 236190 h 823565"/>
                    <a:gd name="connsiteX0" fmla="*/ 0 w 1162050"/>
                    <a:gd name="connsiteY0" fmla="*/ 236190 h 823565"/>
                    <a:gd name="connsiteX1" fmla="*/ 180975 w 1162050"/>
                    <a:gd name="connsiteY1" fmla="*/ 102840 h 823565"/>
                    <a:gd name="connsiteX2" fmla="*/ 441325 w 1162050"/>
                    <a:gd name="connsiteY2" fmla="*/ 13940 h 823565"/>
                    <a:gd name="connsiteX3" fmla="*/ 669925 w 1162050"/>
                    <a:gd name="connsiteY3" fmla="*/ 7590 h 823565"/>
                    <a:gd name="connsiteX4" fmla="*/ 956154 w 1162050"/>
                    <a:gd name="connsiteY4" fmla="*/ 86669 h 823565"/>
                    <a:gd name="connsiteX5" fmla="*/ 1162050 w 1162050"/>
                    <a:gd name="connsiteY5" fmla="*/ 242540 h 823565"/>
                    <a:gd name="connsiteX6" fmla="*/ 1162050 w 1162050"/>
                    <a:gd name="connsiteY6" fmla="*/ 242540 h 823565"/>
                    <a:gd name="connsiteX7" fmla="*/ 577850 w 1162050"/>
                    <a:gd name="connsiteY7" fmla="*/ 823565 h 823565"/>
                    <a:gd name="connsiteX8" fmla="*/ 577850 w 1162050"/>
                    <a:gd name="connsiteY8" fmla="*/ 823565 h 823565"/>
                    <a:gd name="connsiteX9" fmla="*/ 0 w 1162050"/>
                    <a:gd name="connsiteY9" fmla="*/ 236190 h 823565"/>
                    <a:gd name="connsiteX0" fmla="*/ 0 w 1162050"/>
                    <a:gd name="connsiteY0" fmla="*/ 236190 h 823565"/>
                    <a:gd name="connsiteX1" fmla="*/ 180975 w 1162050"/>
                    <a:gd name="connsiteY1" fmla="*/ 102840 h 823565"/>
                    <a:gd name="connsiteX2" fmla="*/ 441325 w 1162050"/>
                    <a:gd name="connsiteY2" fmla="*/ 13940 h 823565"/>
                    <a:gd name="connsiteX3" fmla="*/ 669925 w 1162050"/>
                    <a:gd name="connsiteY3" fmla="*/ 7590 h 823565"/>
                    <a:gd name="connsiteX4" fmla="*/ 956154 w 1162050"/>
                    <a:gd name="connsiteY4" fmla="*/ 86669 h 823565"/>
                    <a:gd name="connsiteX5" fmla="*/ 1162050 w 1162050"/>
                    <a:gd name="connsiteY5" fmla="*/ 242540 h 823565"/>
                    <a:gd name="connsiteX6" fmla="*/ 1162050 w 1162050"/>
                    <a:gd name="connsiteY6" fmla="*/ 242540 h 823565"/>
                    <a:gd name="connsiteX7" fmla="*/ 577850 w 1162050"/>
                    <a:gd name="connsiteY7" fmla="*/ 823565 h 823565"/>
                    <a:gd name="connsiteX8" fmla="*/ 577850 w 1162050"/>
                    <a:gd name="connsiteY8" fmla="*/ 823565 h 823565"/>
                    <a:gd name="connsiteX9" fmla="*/ 0 w 1162050"/>
                    <a:gd name="connsiteY9" fmla="*/ 236190 h 823565"/>
                    <a:gd name="connsiteX0" fmla="*/ 0 w 1162050"/>
                    <a:gd name="connsiteY0" fmla="*/ 232743 h 820118"/>
                    <a:gd name="connsiteX1" fmla="*/ 180975 w 1162050"/>
                    <a:gd name="connsiteY1" fmla="*/ 99393 h 820118"/>
                    <a:gd name="connsiteX2" fmla="*/ 372066 w 1162050"/>
                    <a:gd name="connsiteY2" fmla="*/ 20387 h 820118"/>
                    <a:gd name="connsiteX3" fmla="*/ 669925 w 1162050"/>
                    <a:gd name="connsiteY3" fmla="*/ 4143 h 820118"/>
                    <a:gd name="connsiteX4" fmla="*/ 956154 w 1162050"/>
                    <a:gd name="connsiteY4" fmla="*/ 83222 h 820118"/>
                    <a:gd name="connsiteX5" fmla="*/ 1162050 w 1162050"/>
                    <a:gd name="connsiteY5" fmla="*/ 239093 h 820118"/>
                    <a:gd name="connsiteX6" fmla="*/ 1162050 w 1162050"/>
                    <a:gd name="connsiteY6" fmla="*/ 239093 h 820118"/>
                    <a:gd name="connsiteX7" fmla="*/ 577850 w 1162050"/>
                    <a:gd name="connsiteY7" fmla="*/ 820118 h 820118"/>
                    <a:gd name="connsiteX8" fmla="*/ 577850 w 1162050"/>
                    <a:gd name="connsiteY8" fmla="*/ 820118 h 820118"/>
                    <a:gd name="connsiteX9" fmla="*/ 0 w 1162050"/>
                    <a:gd name="connsiteY9" fmla="*/ 232743 h 820118"/>
                    <a:gd name="connsiteX0" fmla="*/ 0 w 1162050"/>
                    <a:gd name="connsiteY0" fmla="*/ 234233 h 821608"/>
                    <a:gd name="connsiteX1" fmla="*/ 180975 w 1162050"/>
                    <a:gd name="connsiteY1" fmla="*/ 100883 h 821608"/>
                    <a:gd name="connsiteX2" fmla="*/ 372066 w 1162050"/>
                    <a:gd name="connsiteY2" fmla="*/ 21877 h 821608"/>
                    <a:gd name="connsiteX3" fmla="*/ 669925 w 1162050"/>
                    <a:gd name="connsiteY3" fmla="*/ 5633 h 821608"/>
                    <a:gd name="connsiteX4" fmla="*/ 956154 w 1162050"/>
                    <a:gd name="connsiteY4" fmla="*/ 84712 h 821608"/>
                    <a:gd name="connsiteX5" fmla="*/ 1162050 w 1162050"/>
                    <a:gd name="connsiteY5" fmla="*/ 240583 h 821608"/>
                    <a:gd name="connsiteX6" fmla="*/ 1162050 w 1162050"/>
                    <a:gd name="connsiteY6" fmla="*/ 240583 h 821608"/>
                    <a:gd name="connsiteX7" fmla="*/ 577850 w 1162050"/>
                    <a:gd name="connsiteY7" fmla="*/ 821608 h 821608"/>
                    <a:gd name="connsiteX8" fmla="*/ 577850 w 1162050"/>
                    <a:gd name="connsiteY8" fmla="*/ 821608 h 821608"/>
                    <a:gd name="connsiteX9" fmla="*/ 0 w 1162050"/>
                    <a:gd name="connsiteY9" fmla="*/ 234233 h 821608"/>
                    <a:gd name="connsiteX0" fmla="*/ 0 w 1162050"/>
                    <a:gd name="connsiteY0" fmla="*/ 233418 h 820793"/>
                    <a:gd name="connsiteX1" fmla="*/ 129031 w 1162050"/>
                    <a:gd name="connsiteY1" fmla="*/ 122329 h 820793"/>
                    <a:gd name="connsiteX2" fmla="*/ 372066 w 1162050"/>
                    <a:gd name="connsiteY2" fmla="*/ 21062 h 820793"/>
                    <a:gd name="connsiteX3" fmla="*/ 669925 w 1162050"/>
                    <a:gd name="connsiteY3" fmla="*/ 4818 h 820793"/>
                    <a:gd name="connsiteX4" fmla="*/ 956154 w 1162050"/>
                    <a:gd name="connsiteY4" fmla="*/ 83897 h 820793"/>
                    <a:gd name="connsiteX5" fmla="*/ 1162050 w 1162050"/>
                    <a:gd name="connsiteY5" fmla="*/ 239768 h 820793"/>
                    <a:gd name="connsiteX6" fmla="*/ 1162050 w 1162050"/>
                    <a:gd name="connsiteY6" fmla="*/ 239768 h 820793"/>
                    <a:gd name="connsiteX7" fmla="*/ 577850 w 1162050"/>
                    <a:gd name="connsiteY7" fmla="*/ 820793 h 820793"/>
                    <a:gd name="connsiteX8" fmla="*/ 577850 w 1162050"/>
                    <a:gd name="connsiteY8" fmla="*/ 820793 h 820793"/>
                    <a:gd name="connsiteX9" fmla="*/ 0 w 1162050"/>
                    <a:gd name="connsiteY9" fmla="*/ 233418 h 820793"/>
                    <a:gd name="connsiteX0" fmla="*/ 0 w 1162050"/>
                    <a:gd name="connsiteY0" fmla="*/ 233418 h 820793"/>
                    <a:gd name="connsiteX1" fmla="*/ 129031 w 1162050"/>
                    <a:gd name="connsiteY1" fmla="*/ 122329 h 820793"/>
                    <a:gd name="connsiteX2" fmla="*/ 372066 w 1162050"/>
                    <a:gd name="connsiteY2" fmla="*/ 21062 h 820793"/>
                    <a:gd name="connsiteX3" fmla="*/ 669925 w 1162050"/>
                    <a:gd name="connsiteY3" fmla="*/ 4818 h 820793"/>
                    <a:gd name="connsiteX4" fmla="*/ 956154 w 1162050"/>
                    <a:gd name="connsiteY4" fmla="*/ 83897 h 820793"/>
                    <a:gd name="connsiteX5" fmla="*/ 1162050 w 1162050"/>
                    <a:gd name="connsiteY5" fmla="*/ 239768 h 820793"/>
                    <a:gd name="connsiteX6" fmla="*/ 1162050 w 1162050"/>
                    <a:gd name="connsiteY6" fmla="*/ 239768 h 820793"/>
                    <a:gd name="connsiteX7" fmla="*/ 577850 w 1162050"/>
                    <a:gd name="connsiteY7" fmla="*/ 820793 h 820793"/>
                    <a:gd name="connsiteX8" fmla="*/ 577850 w 1162050"/>
                    <a:gd name="connsiteY8" fmla="*/ 820793 h 820793"/>
                    <a:gd name="connsiteX9" fmla="*/ 0 w 1162050"/>
                    <a:gd name="connsiteY9" fmla="*/ 233418 h 8207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162050" h="820793">
                      <a:moveTo>
                        <a:pt x="0" y="233418"/>
                      </a:moveTo>
                      <a:cubicBezTo>
                        <a:pt x="53710" y="185264"/>
                        <a:pt x="59600" y="170090"/>
                        <a:pt x="129031" y="122329"/>
                      </a:cubicBezTo>
                      <a:cubicBezTo>
                        <a:pt x="198462" y="74568"/>
                        <a:pt x="281917" y="40647"/>
                        <a:pt x="372066" y="21062"/>
                      </a:cubicBezTo>
                      <a:cubicBezTo>
                        <a:pt x="462215" y="1477"/>
                        <a:pt x="572577" y="-5654"/>
                        <a:pt x="669925" y="4818"/>
                      </a:cubicBezTo>
                      <a:cubicBezTo>
                        <a:pt x="767273" y="15290"/>
                        <a:pt x="846923" y="27424"/>
                        <a:pt x="956154" y="83897"/>
                      </a:cubicBezTo>
                      <a:cubicBezTo>
                        <a:pt x="1065385" y="140370"/>
                        <a:pt x="1127734" y="213790"/>
                        <a:pt x="1162050" y="239768"/>
                      </a:cubicBezTo>
                      <a:lnTo>
                        <a:pt x="1162050" y="239768"/>
                      </a:lnTo>
                      <a:lnTo>
                        <a:pt x="577850" y="820793"/>
                      </a:lnTo>
                      <a:lnTo>
                        <a:pt x="577850" y="820793"/>
                      </a:lnTo>
                      <a:lnTo>
                        <a:pt x="0" y="23341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</p:grpSp>
        </p:grpSp>
        <p:grpSp>
          <p:nvGrpSpPr>
            <p:cNvPr id="206" name="Grupp 205">
              <a:extLst>
                <a:ext uri="{FF2B5EF4-FFF2-40B4-BE49-F238E27FC236}">
                  <a16:creationId xmlns:a16="http://schemas.microsoft.com/office/drawing/2014/main" id="{520560D0-2A88-4384-9D1A-C88179D1C93E}"/>
                </a:ext>
              </a:extLst>
            </p:cNvPr>
            <p:cNvGrpSpPr/>
            <p:nvPr/>
          </p:nvGrpSpPr>
          <p:grpSpPr>
            <a:xfrm rot="5400000">
              <a:off x="16700612" y="10374994"/>
              <a:ext cx="141602" cy="141602"/>
              <a:chOff x="3047593" y="3223640"/>
              <a:chExt cx="630876" cy="630876"/>
            </a:xfrm>
          </p:grpSpPr>
          <p:sp>
            <p:nvSpPr>
              <p:cNvPr id="217" name="Ellips 216">
                <a:extLst>
                  <a:ext uri="{FF2B5EF4-FFF2-40B4-BE49-F238E27FC236}">
                    <a16:creationId xmlns:a16="http://schemas.microsoft.com/office/drawing/2014/main" id="{4EC3493C-4DF0-481E-8194-FE7D6FBB1F82}"/>
                  </a:ext>
                </a:extLst>
              </p:cNvPr>
              <p:cNvSpPr/>
              <p:nvPr/>
            </p:nvSpPr>
            <p:spPr>
              <a:xfrm>
                <a:off x="3144792" y="3313061"/>
                <a:ext cx="452034" cy="45203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grpSp>
            <p:nvGrpSpPr>
              <p:cNvPr id="218" name="Grupp 217">
                <a:extLst>
                  <a:ext uri="{FF2B5EF4-FFF2-40B4-BE49-F238E27FC236}">
                    <a16:creationId xmlns:a16="http://schemas.microsoft.com/office/drawing/2014/main" id="{9575105E-1D42-4B8B-BE96-C3E9AC571982}"/>
                  </a:ext>
                </a:extLst>
              </p:cNvPr>
              <p:cNvGrpSpPr/>
              <p:nvPr/>
            </p:nvGrpSpPr>
            <p:grpSpPr>
              <a:xfrm>
                <a:off x="3047593" y="3223640"/>
                <a:ext cx="630876" cy="630876"/>
                <a:chOff x="1991635" y="4922026"/>
                <a:chExt cx="630876" cy="630876"/>
              </a:xfrm>
            </p:grpSpPr>
            <p:cxnSp>
              <p:nvCxnSpPr>
                <p:cNvPr id="219" name="Rak koppling 218">
                  <a:extLst>
                    <a:ext uri="{FF2B5EF4-FFF2-40B4-BE49-F238E27FC236}">
                      <a16:creationId xmlns:a16="http://schemas.microsoft.com/office/drawing/2014/main" id="{0186375B-C258-422A-A711-DD7098BE4B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84025" y="5014416"/>
                  <a:ext cx="446096" cy="446096"/>
                </a:xfrm>
                <a:prstGeom prst="line">
                  <a:avLst/>
                </a:prstGeom>
                <a:ln w="5715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Rak koppling 219">
                  <a:extLst>
                    <a:ext uri="{FF2B5EF4-FFF2-40B4-BE49-F238E27FC236}">
                      <a16:creationId xmlns:a16="http://schemas.microsoft.com/office/drawing/2014/main" id="{4C3CA1A6-7AA4-45B5-A599-CCC603EEC3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084025" y="5014416"/>
                  <a:ext cx="446096" cy="446096"/>
                </a:xfrm>
                <a:prstGeom prst="line">
                  <a:avLst/>
                </a:prstGeom>
                <a:ln w="5715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Rak koppling 220">
                  <a:extLst>
                    <a:ext uri="{FF2B5EF4-FFF2-40B4-BE49-F238E27FC236}">
                      <a16:creationId xmlns:a16="http://schemas.microsoft.com/office/drawing/2014/main" id="{2C526433-F662-4FF7-B9CC-FEE0193ECC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07073" y="4922026"/>
                  <a:ext cx="0" cy="630876"/>
                </a:xfrm>
                <a:prstGeom prst="line">
                  <a:avLst/>
                </a:prstGeom>
                <a:ln w="5715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Rak koppling 221">
                  <a:extLst>
                    <a:ext uri="{FF2B5EF4-FFF2-40B4-BE49-F238E27FC236}">
                      <a16:creationId xmlns:a16="http://schemas.microsoft.com/office/drawing/2014/main" id="{18F74989-C66B-46AA-8DA0-CF06BE8D80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91635" y="5237464"/>
                  <a:ext cx="630876" cy="0"/>
                </a:xfrm>
                <a:prstGeom prst="line">
                  <a:avLst/>
                </a:prstGeom>
                <a:ln w="5715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07" name="Grupp 206">
              <a:extLst>
                <a:ext uri="{FF2B5EF4-FFF2-40B4-BE49-F238E27FC236}">
                  <a16:creationId xmlns:a16="http://schemas.microsoft.com/office/drawing/2014/main" id="{1EC3CAA2-7F68-4B97-9DAC-9364D3E8974A}"/>
                </a:ext>
              </a:extLst>
            </p:cNvPr>
            <p:cNvGrpSpPr/>
            <p:nvPr/>
          </p:nvGrpSpPr>
          <p:grpSpPr>
            <a:xfrm rot="5400000">
              <a:off x="16532576" y="10372340"/>
              <a:ext cx="141602" cy="141602"/>
              <a:chOff x="1891879" y="2640957"/>
              <a:chExt cx="630876" cy="630876"/>
            </a:xfrm>
          </p:grpSpPr>
          <p:sp>
            <p:nvSpPr>
              <p:cNvPr id="211" name="Ellips 210">
                <a:extLst>
                  <a:ext uri="{FF2B5EF4-FFF2-40B4-BE49-F238E27FC236}">
                    <a16:creationId xmlns:a16="http://schemas.microsoft.com/office/drawing/2014/main" id="{EFCD2D2E-F7E3-45F2-AAA9-17B20B7E39CD}"/>
                  </a:ext>
                </a:extLst>
              </p:cNvPr>
              <p:cNvSpPr/>
              <p:nvPr/>
            </p:nvSpPr>
            <p:spPr>
              <a:xfrm>
                <a:off x="1976386" y="2727466"/>
                <a:ext cx="452034" cy="452034"/>
              </a:xfrm>
              <a:prstGeom prst="ellipse">
                <a:avLst/>
              </a:prstGeom>
              <a:solidFill>
                <a:srgbClr val="FFFF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grpSp>
            <p:nvGrpSpPr>
              <p:cNvPr id="212" name="Grupp 211">
                <a:extLst>
                  <a:ext uri="{FF2B5EF4-FFF2-40B4-BE49-F238E27FC236}">
                    <a16:creationId xmlns:a16="http://schemas.microsoft.com/office/drawing/2014/main" id="{7294631A-0A37-472A-9D23-95699F472F3B}"/>
                  </a:ext>
                </a:extLst>
              </p:cNvPr>
              <p:cNvGrpSpPr/>
              <p:nvPr/>
            </p:nvGrpSpPr>
            <p:grpSpPr>
              <a:xfrm>
                <a:off x="1891879" y="2640957"/>
                <a:ext cx="630876" cy="630876"/>
                <a:chOff x="1991635" y="4922026"/>
                <a:chExt cx="630876" cy="630876"/>
              </a:xfrm>
            </p:grpSpPr>
            <p:cxnSp>
              <p:nvCxnSpPr>
                <p:cNvPr id="213" name="Rak koppling 212">
                  <a:extLst>
                    <a:ext uri="{FF2B5EF4-FFF2-40B4-BE49-F238E27FC236}">
                      <a16:creationId xmlns:a16="http://schemas.microsoft.com/office/drawing/2014/main" id="{765C41DD-A7A5-44D8-A37B-DCA1B78F1D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84025" y="5014416"/>
                  <a:ext cx="446096" cy="446096"/>
                </a:xfrm>
                <a:prstGeom prst="line">
                  <a:avLst/>
                </a:prstGeom>
                <a:ln w="57150">
                  <a:solidFill>
                    <a:srgbClr val="FFFFC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Rak koppling 213">
                  <a:extLst>
                    <a:ext uri="{FF2B5EF4-FFF2-40B4-BE49-F238E27FC236}">
                      <a16:creationId xmlns:a16="http://schemas.microsoft.com/office/drawing/2014/main" id="{32E8490F-CAD9-4083-B4C5-B9C5E47688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084025" y="5014416"/>
                  <a:ext cx="446096" cy="446096"/>
                </a:xfrm>
                <a:prstGeom prst="line">
                  <a:avLst/>
                </a:prstGeom>
                <a:ln w="57150">
                  <a:solidFill>
                    <a:srgbClr val="FFFFC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5" name="Rak koppling 214">
                  <a:extLst>
                    <a:ext uri="{FF2B5EF4-FFF2-40B4-BE49-F238E27FC236}">
                      <a16:creationId xmlns:a16="http://schemas.microsoft.com/office/drawing/2014/main" id="{70470B7E-4B2A-4B8C-B64E-8B1B2EC691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07073" y="4922026"/>
                  <a:ext cx="0" cy="630876"/>
                </a:xfrm>
                <a:prstGeom prst="line">
                  <a:avLst/>
                </a:prstGeom>
                <a:ln w="57150">
                  <a:solidFill>
                    <a:srgbClr val="FFFFC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Rak koppling 215">
                  <a:extLst>
                    <a:ext uri="{FF2B5EF4-FFF2-40B4-BE49-F238E27FC236}">
                      <a16:creationId xmlns:a16="http://schemas.microsoft.com/office/drawing/2014/main" id="{C48FC537-5839-4A1C-819B-38E9ECEA77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91635" y="5237464"/>
                  <a:ext cx="630876" cy="0"/>
                </a:xfrm>
                <a:prstGeom prst="line">
                  <a:avLst/>
                </a:prstGeom>
                <a:ln w="57150">
                  <a:solidFill>
                    <a:srgbClr val="FFFFC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08" name="Grupp 207">
              <a:extLst>
                <a:ext uri="{FF2B5EF4-FFF2-40B4-BE49-F238E27FC236}">
                  <a16:creationId xmlns:a16="http://schemas.microsoft.com/office/drawing/2014/main" id="{FBDDC711-FE15-4BB7-BE53-12ADACBD7038}"/>
                </a:ext>
              </a:extLst>
            </p:cNvPr>
            <p:cNvGrpSpPr/>
            <p:nvPr/>
          </p:nvGrpSpPr>
          <p:grpSpPr>
            <a:xfrm rot="5400000">
              <a:off x="16263590" y="10367490"/>
              <a:ext cx="204911" cy="149095"/>
              <a:chOff x="2785904" y="15760065"/>
              <a:chExt cx="133395" cy="97059"/>
            </a:xfrm>
          </p:grpSpPr>
          <p:cxnSp>
            <p:nvCxnSpPr>
              <p:cNvPr id="209" name="Rak koppling 208">
                <a:extLst>
                  <a:ext uri="{FF2B5EF4-FFF2-40B4-BE49-F238E27FC236}">
                    <a16:creationId xmlns:a16="http://schemas.microsoft.com/office/drawing/2014/main" id="{40DDE799-76D3-4340-9B99-BE91DA639EDD}"/>
                  </a:ext>
                </a:extLst>
              </p:cNvPr>
              <p:cNvCxnSpPr/>
              <p:nvPr/>
            </p:nvCxnSpPr>
            <p:spPr>
              <a:xfrm>
                <a:off x="2852057" y="15760065"/>
                <a:ext cx="0" cy="9615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Rak koppling 209">
                <a:extLst>
                  <a:ext uri="{FF2B5EF4-FFF2-40B4-BE49-F238E27FC236}">
                    <a16:creationId xmlns:a16="http://schemas.microsoft.com/office/drawing/2014/main" id="{1BC8B36D-A491-4787-B842-1032D3FB696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85904" y="15857124"/>
                <a:ext cx="133395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8" name="Rektangel 227">
            <a:extLst>
              <a:ext uri="{FF2B5EF4-FFF2-40B4-BE49-F238E27FC236}">
                <a16:creationId xmlns:a16="http://schemas.microsoft.com/office/drawing/2014/main" id="{BAC6C1FB-0C2C-4E89-9500-F2CFD7572F9B}"/>
              </a:ext>
            </a:extLst>
          </p:cNvPr>
          <p:cNvSpPr/>
          <p:nvPr/>
        </p:nvSpPr>
        <p:spPr>
          <a:xfrm>
            <a:off x="2433356" y="3938191"/>
            <a:ext cx="91563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dirty="0" err="1"/>
              <a:t>Vänta</a:t>
            </a:r>
            <a:r>
              <a:rPr lang="en-GB" sz="1100" dirty="0"/>
              <a:t> </a:t>
            </a:r>
            <a:r>
              <a:rPr lang="en-GB" sz="1100" dirty="0" err="1"/>
              <a:t>kör</a:t>
            </a:r>
            <a:r>
              <a:rPr lang="en-GB" sz="1100" dirty="0"/>
              <a:t> 40</a:t>
            </a:r>
          </a:p>
        </p:txBody>
      </p:sp>
      <p:grpSp>
        <p:nvGrpSpPr>
          <p:cNvPr id="229" name="Grupp 228">
            <a:extLst>
              <a:ext uri="{FF2B5EF4-FFF2-40B4-BE49-F238E27FC236}">
                <a16:creationId xmlns:a16="http://schemas.microsoft.com/office/drawing/2014/main" id="{C2633025-FB94-4676-B3DA-CE43E4B7E160}"/>
              </a:ext>
            </a:extLst>
          </p:cNvPr>
          <p:cNvGrpSpPr/>
          <p:nvPr/>
        </p:nvGrpSpPr>
        <p:grpSpPr>
          <a:xfrm>
            <a:off x="2649671" y="3299522"/>
            <a:ext cx="441325" cy="211224"/>
            <a:chOff x="2563807" y="3332074"/>
            <a:chExt cx="441325" cy="211224"/>
          </a:xfrm>
        </p:grpSpPr>
        <p:cxnSp>
          <p:nvCxnSpPr>
            <p:cNvPr id="230" name="Rak koppling 229">
              <a:extLst>
                <a:ext uri="{FF2B5EF4-FFF2-40B4-BE49-F238E27FC236}">
                  <a16:creationId xmlns:a16="http://schemas.microsoft.com/office/drawing/2014/main" id="{755E066E-4D32-4864-878F-361E53B2CB12}"/>
                </a:ext>
              </a:extLst>
            </p:cNvPr>
            <p:cNvCxnSpPr/>
            <p:nvPr/>
          </p:nvCxnSpPr>
          <p:spPr>
            <a:xfrm>
              <a:off x="2563807" y="3438030"/>
              <a:ext cx="441325" cy="0"/>
            </a:xfrm>
            <a:prstGeom prst="line">
              <a:avLst/>
            </a:prstGeom>
            <a:ln w="19050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Rak koppling 230">
              <a:extLst>
                <a:ext uri="{FF2B5EF4-FFF2-40B4-BE49-F238E27FC236}">
                  <a16:creationId xmlns:a16="http://schemas.microsoft.com/office/drawing/2014/main" id="{401CFA09-5B27-4F4C-89D1-C482F33AB1DD}"/>
                </a:ext>
              </a:extLst>
            </p:cNvPr>
            <p:cNvCxnSpPr>
              <a:cxnSpLocks/>
            </p:cNvCxnSpPr>
            <p:nvPr/>
          </p:nvCxnSpPr>
          <p:spPr>
            <a:xfrm>
              <a:off x="2617313" y="3337753"/>
              <a:ext cx="350832" cy="198721"/>
            </a:xfrm>
            <a:prstGeom prst="line">
              <a:avLst/>
            </a:prstGeom>
            <a:ln w="19050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Rak koppling 231">
              <a:extLst>
                <a:ext uri="{FF2B5EF4-FFF2-40B4-BE49-F238E27FC236}">
                  <a16:creationId xmlns:a16="http://schemas.microsoft.com/office/drawing/2014/main" id="{5664F383-6F4F-40D9-9DEE-19F5A63EFB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40452" y="3332074"/>
              <a:ext cx="321643" cy="211224"/>
            </a:xfrm>
            <a:prstGeom prst="line">
              <a:avLst/>
            </a:prstGeom>
            <a:ln w="19050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4" name="Ellips 233">
            <a:extLst>
              <a:ext uri="{FF2B5EF4-FFF2-40B4-BE49-F238E27FC236}">
                <a16:creationId xmlns:a16="http://schemas.microsoft.com/office/drawing/2014/main" id="{676BEFCD-D554-4E1F-8FA9-18493D8A490A}"/>
              </a:ext>
            </a:extLst>
          </p:cNvPr>
          <p:cNvSpPr/>
          <p:nvPr/>
        </p:nvSpPr>
        <p:spPr>
          <a:xfrm>
            <a:off x="2804241" y="3410325"/>
            <a:ext cx="152358" cy="15235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5" name="Ellips 234">
            <a:extLst>
              <a:ext uri="{FF2B5EF4-FFF2-40B4-BE49-F238E27FC236}">
                <a16:creationId xmlns:a16="http://schemas.microsoft.com/office/drawing/2014/main" id="{F77363EE-3B8E-4036-A29B-965C44EDF34C}"/>
              </a:ext>
            </a:extLst>
          </p:cNvPr>
          <p:cNvSpPr/>
          <p:nvPr/>
        </p:nvSpPr>
        <p:spPr>
          <a:xfrm>
            <a:off x="2810582" y="3342101"/>
            <a:ext cx="137949" cy="137949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11" name="Grupp 310">
            <a:extLst>
              <a:ext uri="{FF2B5EF4-FFF2-40B4-BE49-F238E27FC236}">
                <a16:creationId xmlns:a16="http://schemas.microsoft.com/office/drawing/2014/main" id="{C8327F80-DF75-441B-80F6-97DB63B92CEC}"/>
              </a:ext>
            </a:extLst>
          </p:cNvPr>
          <p:cNvGrpSpPr/>
          <p:nvPr/>
        </p:nvGrpSpPr>
        <p:grpSpPr>
          <a:xfrm>
            <a:off x="2649671" y="3574682"/>
            <a:ext cx="441325" cy="329329"/>
            <a:chOff x="2269143" y="3224184"/>
            <a:chExt cx="441325" cy="329329"/>
          </a:xfrm>
        </p:grpSpPr>
        <p:sp>
          <p:nvSpPr>
            <p:cNvPr id="233" name="Ellips 232">
              <a:extLst>
                <a:ext uri="{FF2B5EF4-FFF2-40B4-BE49-F238E27FC236}">
                  <a16:creationId xmlns:a16="http://schemas.microsoft.com/office/drawing/2014/main" id="{DD1720D4-AFD5-4DAC-8A7C-D5BA30450F13}"/>
                </a:ext>
              </a:extLst>
            </p:cNvPr>
            <p:cNvSpPr/>
            <p:nvPr/>
          </p:nvSpPr>
          <p:spPr>
            <a:xfrm>
              <a:off x="2423713" y="3224184"/>
              <a:ext cx="152358" cy="15235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36" name="Grupp 235">
              <a:extLst>
                <a:ext uri="{FF2B5EF4-FFF2-40B4-BE49-F238E27FC236}">
                  <a16:creationId xmlns:a16="http://schemas.microsoft.com/office/drawing/2014/main" id="{51094BB8-40DB-4FD6-9907-88169CE24B80}"/>
                </a:ext>
              </a:extLst>
            </p:cNvPr>
            <p:cNvGrpSpPr/>
            <p:nvPr/>
          </p:nvGrpSpPr>
          <p:grpSpPr>
            <a:xfrm>
              <a:off x="2269143" y="3290352"/>
              <a:ext cx="441325" cy="211224"/>
              <a:chOff x="2563807" y="3332074"/>
              <a:chExt cx="441325" cy="211224"/>
            </a:xfrm>
          </p:grpSpPr>
          <p:cxnSp>
            <p:nvCxnSpPr>
              <p:cNvPr id="237" name="Rak koppling 236">
                <a:extLst>
                  <a:ext uri="{FF2B5EF4-FFF2-40B4-BE49-F238E27FC236}">
                    <a16:creationId xmlns:a16="http://schemas.microsoft.com/office/drawing/2014/main" id="{F1EC00A7-8E8E-4119-84B3-50B8EC243049}"/>
                  </a:ext>
                </a:extLst>
              </p:cNvPr>
              <p:cNvCxnSpPr/>
              <p:nvPr/>
            </p:nvCxnSpPr>
            <p:spPr>
              <a:xfrm>
                <a:off x="2563807" y="3438030"/>
                <a:ext cx="441325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Rak koppling 237">
                <a:extLst>
                  <a:ext uri="{FF2B5EF4-FFF2-40B4-BE49-F238E27FC236}">
                    <a16:creationId xmlns:a16="http://schemas.microsoft.com/office/drawing/2014/main" id="{1B5B5EA7-C7CA-4930-A945-9A86A4CEC1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17313" y="3337753"/>
                <a:ext cx="350832" cy="198721"/>
              </a:xfrm>
              <a:prstGeom prst="line">
                <a:avLst/>
              </a:prstGeom>
              <a:ln w="19050">
                <a:solidFill>
                  <a:srgbClr val="00B05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Rak koppling 238">
                <a:extLst>
                  <a:ext uri="{FF2B5EF4-FFF2-40B4-BE49-F238E27FC236}">
                    <a16:creationId xmlns:a16="http://schemas.microsoft.com/office/drawing/2014/main" id="{E93C84AB-9A22-48ED-8D70-602FFA051C3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40452" y="3332074"/>
                <a:ext cx="321643" cy="211224"/>
              </a:xfrm>
              <a:prstGeom prst="line">
                <a:avLst/>
              </a:prstGeom>
              <a:ln w="19050">
                <a:solidFill>
                  <a:srgbClr val="00B05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0" name="Ellips 239">
              <a:extLst>
                <a:ext uri="{FF2B5EF4-FFF2-40B4-BE49-F238E27FC236}">
                  <a16:creationId xmlns:a16="http://schemas.microsoft.com/office/drawing/2014/main" id="{E4B1F38E-36AB-4A48-9500-F01F6A706F05}"/>
                </a:ext>
              </a:extLst>
            </p:cNvPr>
            <p:cNvSpPr/>
            <p:nvPr/>
          </p:nvSpPr>
          <p:spPr>
            <a:xfrm>
              <a:off x="2423713" y="3401155"/>
              <a:ext cx="152358" cy="15235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1" name="Ellips 240">
              <a:extLst>
                <a:ext uri="{FF2B5EF4-FFF2-40B4-BE49-F238E27FC236}">
                  <a16:creationId xmlns:a16="http://schemas.microsoft.com/office/drawing/2014/main" id="{E2E55F0D-82BD-42FD-9C5D-A21463FDDFE6}"/>
                </a:ext>
              </a:extLst>
            </p:cNvPr>
            <p:cNvSpPr/>
            <p:nvPr/>
          </p:nvSpPr>
          <p:spPr>
            <a:xfrm>
              <a:off x="2430054" y="3332931"/>
              <a:ext cx="137949" cy="13794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42" name="Ellips 241">
            <a:extLst>
              <a:ext uri="{FF2B5EF4-FFF2-40B4-BE49-F238E27FC236}">
                <a16:creationId xmlns:a16="http://schemas.microsoft.com/office/drawing/2014/main" id="{6A3DD72C-B66C-4B69-BA4A-4E04BFE2F2D4}"/>
              </a:ext>
            </a:extLst>
          </p:cNvPr>
          <p:cNvSpPr/>
          <p:nvPr/>
        </p:nvSpPr>
        <p:spPr>
          <a:xfrm>
            <a:off x="4040905" y="872993"/>
            <a:ext cx="152358" cy="15235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3" name="Ellips 242">
            <a:extLst>
              <a:ext uri="{FF2B5EF4-FFF2-40B4-BE49-F238E27FC236}">
                <a16:creationId xmlns:a16="http://schemas.microsoft.com/office/drawing/2014/main" id="{A8AB01E3-D980-4A4B-AC6E-9451E1E2FCC9}"/>
              </a:ext>
            </a:extLst>
          </p:cNvPr>
          <p:cNvSpPr/>
          <p:nvPr/>
        </p:nvSpPr>
        <p:spPr>
          <a:xfrm>
            <a:off x="4747149" y="1064024"/>
            <a:ext cx="152358" cy="15235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4" name="Rektangel 243">
            <a:extLst>
              <a:ext uri="{FF2B5EF4-FFF2-40B4-BE49-F238E27FC236}">
                <a16:creationId xmlns:a16="http://schemas.microsoft.com/office/drawing/2014/main" id="{B837F1F5-EB69-4B1F-9859-707311CA0837}"/>
              </a:ext>
            </a:extLst>
          </p:cNvPr>
          <p:cNvSpPr/>
          <p:nvPr/>
        </p:nvSpPr>
        <p:spPr>
          <a:xfrm>
            <a:off x="3848771" y="1385656"/>
            <a:ext cx="51648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dirty="0" err="1"/>
              <a:t>Stopp</a:t>
            </a:r>
            <a:endParaRPr lang="en-GB" sz="1100" dirty="0"/>
          </a:p>
        </p:txBody>
      </p:sp>
      <p:sp>
        <p:nvSpPr>
          <p:cNvPr id="245" name="Rektangel 244">
            <a:extLst>
              <a:ext uri="{FF2B5EF4-FFF2-40B4-BE49-F238E27FC236}">
                <a16:creationId xmlns:a16="http://schemas.microsoft.com/office/drawing/2014/main" id="{2BD90E2D-FAEF-4F75-BD22-47CE8E465BD7}"/>
              </a:ext>
            </a:extLst>
          </p:cNvPr>
          <p:cNvSpPr/>
          <p:nvPr/>
        </p:nvSpPr>
        <p:spPr>
          <a:xfrm>
            <a:off x="4632410" y="1393677"/>
            <a:ext cx="38183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dirty="0" err="1"/>
              <a:t>Kör</a:t>
            </a:r>
            <a:endParaRPr lang="en-GB" sz="1100" dirty="0"/>
          </a:p>
        </p:txBody>
      </p:sp>
      <p:sp>
        <p:nvSpPr>
          <p:cNvPr id="246" name="Ellips 245">
            <a:extLst>
              <a:ext uri="{FF2B5EF4-FFF2-40B4-BE49-F238E27FC236}">
                <a16:creationId xmlns:a16="http://schemas.microsoft.com/office/drawing/2014/main" id="{AD71FC0B-1F00-4F91-8234-F659DC824E17}"/>
              </a:ext>
            </a:extLst>
          </p:cNvPr>
          <p:cNvSpPr/>
          <p:nvPr/>
        </p:nvSpPr>
        <p:spPr>
          <a:xfrm>
            <a:off x="4035819" y="2016583"/>
            <a:ext cx="152358" cy="15235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7" name="Ellips 246">
            <a:extLst>
              <a:ext uri="{FF2B5EF4-FFF2-40B4-BE49-F238E27FC236}">
                <a16:creationId xmlns:a16="http://schemas.microsoft.com/office/drawing/2014/main" id="{8F8C1EA4-9DF8-4116-A2F1-81D4DF32B53D}"/>
              </a:ext>
            </a:extLst>
          </p:cNvPr>
          <p:cNvSpPr/>
          <p:nvPr/>
        </p:nvSpPr>
        <p:spPr>
          <a:xfrm>
            <a:off x="4035819" y="2396403"/>
            <a:ext cx="152358" cy="15235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8" name="Ellips 247">
            <a:extLst>
              <a:ext uri="{FF2B5EF4-FFF2-40B4-BE49-F238E27FC236}">
                <a16:creationId xmlns:a16="http://schemas.microsoft.com/office/drawing/2014/main" id="{5601FA3B-1D17-46D7-9807-A56A274A06B6}"/>
              </a:ext>
            </a:extLst>
          </p:cNvPr>
          <p:cNvSpPr/>
          <p:nvPr/>
        </p:nvSpPr>
        <p:spPr>
          <a:xfrm>
            <a:off x="4751650" y="2221134"/>
            <a:ext cx="152358" cy="15235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9" name="Ellips 248">
            <a:extLst>
              <a:ext uri="{FF2B5EF4-FFF2-40B4-BE49-F238E27FC236}">
                <a16:creationId xmlns:a16="http://schemas.microsoft.com/office/drawing/2014/main" id="{749DC988-6128-4934-A670-6B18ECE6A0A5}"/>
              </a:ext>
            </a:extLst>
          </p:cNvPr>
          <p:cNvSpPr/>
          <p:nvPr/>
        </p:nvSpPr>
        <p:spPr>
          <a:xfrm>
            <a:off x="4748616" y="2396403"/>
            <a:ext cx="152358" cy="15235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0" name="Ellips 249">
            <a:extLst>
              <a:ext uri="{FF2B5EF4-FFF2-40B4-BE49-F238E27FC236}">
                <a16:creationId xmlns:a16="http://schemas.microsoft.com/office/drawing/2014/main" id="{28935AEB-0A1E-4936-8BE1-758FA05D3A4C}"/>
              </a:ext>
            </a:extLst>
          </p:cNvPr>
          <p:cNvSpPr/>
          <p:nvPr/>
        </p:nvSpPr>
        <p:spPr>
          <a:xfrm>
            <a:off x="5459508" y="2204787"/>
            <a:ext cx="152358" cy="15235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1" name="Rektangel 250">
            <a:extLst>
              <a:ext uri="{FF2B5EF4-FFF2-40B4-BE49-F238E27FC236}">
                <a16:creationId xmlns:a16="http://schemas.microsoft.com/office/drawing/2014/main" id="{A3EAFCFE-62C3-4C44-B33F-D0D38A5BB22E}"/>
              </a:ext>
            </a:extLst>
          </p:cNvPr>
          <p:cNvSpPr/>
          <p:nvPr/>
        </p:nvSpPr>
        <p:spPr>
          <a:xfrm>
            <a:off x="3845365" y="2652676"/>
            <a:ext cx="51648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dirty="0" err="1"/>
              <a:t>Stopp</a:t>
            </a:r>
            <a:endParaRPr lang="en-GB" sz="1100" dirty="0"/>
          </a:p>
        </p:txBody>
      </p:sp>
      <p:sp>
        <p:nvSpPr>
          <p:cNvPr id="252" name="Rektangel 251">
            <a:extLst>
              <a:ext uri="{FF2B5EF4-FFF2-40B4-BE49-F238E27FC236}">
                <a16:creationId xmlns:a16="http://schemas.microsoft.com/office/drawing/2014/main" id="{133E8C2F-F356-4E3E-9CCE-2697877DCC07}"/>
              </a:ext>
            </a:extLst>
          </p:cNvPr>
          <p:cNvSpPr/>
          <p:nvPr/>
        </p:nvSpPr>
        <p:spPr>
          <a:xfrm>
            <a:off x="4576690" y="2676254"/>
            <a:ext cx="55816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dirty="0" err="1"/>
              <a:t>Kör</a:t>
            </a:r>
            <a:r>
              <a:rPr lang="en-GB" sz="1100" dirty="0"/>
              <a:t> 80</a:t>
            </a:r>
          </a:p>
        </p:txBody>
      </p:sp>
      <p:sp>
        <p:nvSpPr>
          <p:cNvPr id="253" name="Rektangel 252">
            <a:extLst>
              <a:ext uri="{FF2B5EF4-FFF2-40B4-BE49-F238E27FC236}">
                <a16:creationId xmlns:a16="http://schemas.microsoft.com/office/drawing/2014/main" id="{DE69FB8A-A011-4A66-8C60-DEB4549D1A33}"/>
              </a:ext>
            </a:extLst>
          </p:cNvPr>
          <p:cNvSpPr/>
          <p:nvPr/>
        </p:nvSpPr>
        <p:spPr>
          <a:xfrm>
            <a:off x="5279648" y="2664222"/>
            <a:ext cx="55816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dirty="0" err="1"/>
              <a:t>Kör</a:t>
            </a:r>
            <a:r>
              <a:rPr lang="en-GB" sz="1100" dirty="0"/>
              <a:t> 40</a:t>
            </a:r>
          </a:p>
        </p:txBody>
      </p:sp>
      <p:grpSp>
        <p:nvGrpSpPr>
          <p:cNvPr id="254" name="Grupp 253">
            <a:extLst>
              <a:ext uri="{FF2B5EF4-FFF2-40B4-BE49-F238E27FC236}">
                <a16:creationId xmlns:a16="http://schemas.microsoft.com/office/drawing/2014/main" id="{A194F3F2-04A7-4D30-945E-34B5D2E89FE8}"/>
              </a:ext>
            </a:extLst>
          </p:cNvPr>
          <p:cNvGrpSpPr/>
          <p:nvPr/>
        </p:nvGrpSpPr>
        <p:grpSpPr>
          <a:xfrm>
            <a:off x="5446577" y="3258098"/>
            <a:ext cx="212681" cy="867315"/>
            <a:chOff x="3066962" y="14855658"/>
            <a:chExt cx="162013" cy="660692"/>
          </a:xfrm>
        </p:grpSpPr>
        <p:grpSp>
          <p:nvGrpSpPr>
            <p:cNvPr id="255" name="Grupp 254">
              <a:extLst>
                <a:ext uri="{FF2B5EF4-FFF2-40B4-BE49-F238E27FC236}">
                  <a16:creationId xmlns:a16="http://schemas.microsoft.com/office/drawing/2014/main" id="{40D926DE-17C6-47D1-8EAB-E618EB4D4C86}"/>
                </a:ext>
              </a:extLst>
            </p:cNvPr>
            <p:cNvGrpSpPr/>
            <p:nvPr/>
          </p:nvGrpSpPr>
          <p:grpSpPr>
            <a:xfrm>
              <a:off x="3081028" y="15419285"/>
              <a:ext cx="133395" cy="97065"/>
              <a:chOff x="2781254" y="15724414"/>
              <a:chExt cx="133395" cy="97065"/>
            </a:xfrm>
          </p:grpSpPr>
          <p:cxnSp>
            <p:nvCxnSpPr>
              <p:cNvPr id="262" name="Rak koppling 261">
                <a:extLst>
                  <a:ext uri="{FF2B5EF4-FFF2-40B4-BE49-F238E27FC236}">
                    <a16:creationId xmlns:a16="http://schemas.microsoft.com/office/drawing/2014/main" id="{2F9C0E27-BA3D-4CDB-BD4E-FCBF6166CEA7}"/>
                  </a:ext>
                </a:extLst>
              </p:cNvPr>
              <p:cNvCxnSpPr/>
              <p:nvPr/>
            </p:nvCxnSpPr>
            <p:spPr>
              <a:xfrm>
                <a:off x="2852057" y="15724414"/>
                <a:ext cx="0" cy="9615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Rak koppling 262">
                <a:extLst>
                  <a:ext uri="{FF2B5EF4-FFF2-40B4-BE49-F238E27FC236}">
                    <a16:creationId xmlns:a16="http://schemas.microsoft.com/office/drawing/2014/main" id="{91B4C8E8-1DE6-418A-BFB3-FD51C411196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81254" y="15821479"/>
                <a:ext cx="13339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6" name="Grupp 255">
              <a:extLst>
                <a:ext uri="{FF2B5EF4-FFF2-40B4-BE49-F238E27FC236}">
                  <a16:creationId xmlns:a16="http://schemas.microsoft.com/office/drawing/2014/main" id="{A6967230-2DD8-42DB-8C0B-8E3A3E668B10}"/>
                </a:ext>
              </a:extLst>
            </p:cNvPr>
            <p:cNvGrpSpPr/>
            <p:nvPr/>
          </p:nvGrpSpPr>
          <p:grpSpPr>
            <a:xfrm>
              <a:off x="3066962" y="14855658"/>
              <a:ext cx="162013" cy="588281"/>
              <a:chOff x="4250125" y="14616871"/>
              <a:chExt cx="1519485" cy="5517350"/>
            </a:xfrm>
          </p:grpSpPr>
          <p:sp>
            <p:nvSpPr>
              <p:cNvPr id="257" name="Rektangel: rundade hörn 256">
                <a:extLst>
                  <a:ext uri="{FF2B5EF4-FFF2-40B4-BE49-F238E27FC236}">
                    <a16:creationId xmlns:a16="http://schemas.microsoft.com/office/drawing/2014/main" id="{C7DDB390-28A1-4556-B921-334F1A56722A}"/>
                  </a:ext>
                </a:extLst>
              </p:cNvPr>
              <p:cNvSpPr/>
              <p:nvPr/>
            </p:nvSpPr>
            <p:spPr bwMode="auto">
              <a:xfrm rot="5400000">
                <a:off x="2251193" y="16615803"/>
                <a:ext cx="5517350" cy="1519485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58" name="Ellips 257">
                <a:extLst>
                  <a:ext uri="{FF2B5EF4-FFF2-40B4-BE49-F238E27FC236}">
                    <a16:creationId xmlns:a16="http://schemas.microsoft.com/office/drawing/2014/main" id="{B97FF52C-4F05-46FF-8162-034E058EFB96}"/>
                  </a:ext>
                </a:extLst>
              </p:cNvPr>
              <p:cNvSpPr/>
              <p:nvPr/>
            </p:nvSpPr>
            <p:spPr bwMode="auto">
              <a:xfrm>
                <a:off x="4561451" y="15131143"/>
                <a:ext cx="892277" cy="892277"/>
              </a:xfrm>
              <a:prstGeom prst="ellipse">
                <a:avLst/>
              </a:prstGeom>
              <a:solidFill>
                <a:schemeClr val="accent6"/>
              </a:solidFill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59" name="Ellips 258">
                <a:extLst>
                  <a:ext uri="{FF2B5EF4-FFF2-40B4-BE49-F238E27FC236}">
                    <a16:creationId xmlns:a16="http://schemas.microsoft.com/office/drawing/2014/main" id="{13E89B23-1FFD-49AF-8F61-C0CFCF3511E9}"/>
                  </a:ext>
                </a:extLst>
              </p:cNvPr>
              <p:cNvSpPr/>
              <p:nvPr/>
            </p:nvSpPr>
            <p:spPr bwMode="auto">
              <a:xfrm>
                <a:off x="4561451" y="16327597"/>
                <a:ext cx="892277" cy="892277"/>
              </a:xfrm>
              <a:prstGeom prst="ellipse">
                <a:avLst/>
              </a:prstGeom>
              <a:solidFill>
                <a:srgbClr val="FF0000"/>
              </a:solidFill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60" name="Ellips 259">
                <a:extLst>
                  <a:ext uri="{FF2B5EF4-FFF2-40B4-BE49-F238E27FC236}">
                    <a16:creationId xmlns:a16="http://schemas.microsoft.com/office/drawing/2014/main" id="{B758B0AC-F7E6-47B7-BF36-EBB0834410D2}"/>
                  </a:ext>
                </a:extLst>
              </p:cNvPr>
              <p:cNvSpPr/>
              <p:nvPr/>
            </p:nvSpPr>
            <p:spPr bwMode="auto">
              <a:xfrm>
                <a:off x="4561451" y="17525736"/>
                <a:ext cx="892277" cy="892277"/>
              </a:xfrm>
              <a:prstGeom prst="ellipse">
                <a:avLst/>
              </a:prstGeom>
              <a:solidFill>
                <a:srgbClr val="FFFFE1"/>
              </a:solidFill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261" name="Ellips 260">
                <a:extLst>
                  <a:ext uri="{FF2B5EF4-FFF2-40B4-BE49-F238E27FC236}">
                    <a16:creationId xmlns:a16="http://schemas.microsoft.com/office/drawing/2014/main" id="{26C46B73-8CB7-4E1E-BEEA-3915A74626EF}"/>
                  </a:ext>
                </a:extLst>
              </p:cNvPr>
              <p:cNvSpPr/>
              <p:nvPr/>
            </p:nvSpPr>
            <p:spPr bwMode="auto">
              <a:xfrm>
                <a:off x="4561451" y="18723875"/>
                <a:ext cx="892277" cy="892277"/>
              </a:xfrm>
              <a:prstGeom prst="ellipse">
                <a:avLst/>
              </a:prstGeom>
              <a:solidFill>
                <a:schemeClr val="accent6"/>
              </a:solidFill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sv-SE"/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4F10B7A-05F5-E52C-3633-8F151013D50D}"/>
              </a:ext>
            </a:extLst>
          </p:cNvPr>
          <p:cNvGrpSpPr/>
          <p:nvPr/>
        </p:nvGrpSpPr>
        <p:grpSpPr>
          <a:xfrm>
            <a:off x="4032926" y="3246066"/>
            <a:ext cx="212681" cy="867315"/>
            <a:chOff x="4065010" y="3274140"/>
            <a:chExt cx="212681" cy="867315"/>
          </a:xfrm>
        </p:grpSpPr>
        <p:grpSp>
          <p:nvGrpSpPr>
            <p:cNvPr id="122" name="Grupp 121">
              <a:extLst>
                <a:ext uri="{FF2B5EF4-FFF2-40B4-BE49-F238E27FC236}">
                  <a16:creationId xmlns:a16="http://schemas.microsoft.com/office/drawing/2014/main" id="{138D7477-5507-4140-86CC-FE71559D0894}"/>
                </a:ext>
              </a:extLst>
            </p:cNvPr>
            <p:cNvGrpSpPr/>
            <p:nvPr/>
          </p:nvGrpSpPr>
          <p:grpSpPr>
            <a:xfrm>
              <a:off x="4065010" y="3274140"/>
              <a:ext cx="212681" cy="867315"/>
              <a:chOff x="3066962" y="14855658"/>
              <a:chExt cx="162013" cy="660692"/>
            </a:xfrm>
          </p:grpSpPr>
          <p:grpSp>
            <p:nvGrpSpPr>
              <p:cNvPr id="123" name="Grupp 122">
                <a:extLst>
                  <a:ext uri="{FF2B5EF4-FFF2-40B4-BE49-F238E27FC236}">
                    <a16:creationId xmlns:a16="http://schemas.microsoft.com/office/drawing/2014/main" id="{158CDA05-B2A7-4972-959F-03401237C69A}"/>
                  </a:ext>
                </a:extLst>
              </p:cNvPr>
              <p:cNvGrpSpPr/>
              <p:nvPr/>
            </p:nvGrpSpPr>
            <p:grpSpPr>
              <a:xfrm>
                <a:off x="3081028" y="15419285"/>
                <a:ext cx="133395" cy="97065"/>
                <a:chOff x="2781254" y="15724414"/>
                <a:chExt cx="133395" cy="97065"/>
              </a:xfrm>
            </p:grpSpPr>
            <p:cxnSp>
              <p:nvCxnSpPr>
                <p:cNvPr id="130" name="Rak koppling 129">
                  <a:extLst>
                    <a:ext uri="{FF2B5EF4-FFF2-40B4-BE49-F238E27FC236}">
                      <a16:creationId xmlns:a16="http://schemas.microsoft.com/office/drawing/2014/main" id="{1A37D9C5-D500-48A0-A74A-0B9C12E4A2BF}"/>
                    </a:ext>
                  </a:extLst>
                </p:cNvPr>
                <p:cNvCxnSpPr/>
                <p:nvPr/>
              </p:nvCxnSpPr>
              <p:spPr>
                <a:xfrm>
                  <a:off x="2852057" y="15724414"/>
                  <a:ext cx="0" cy="9615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Rak koppling 130">
                  <a:extLst>
                    <a:ext uri="{FF2B5EF4-FFF2-40B4-BE49-F238E27FC236}">
                      <a16:creationId xmlns:a16="http://schemas.microsoft.com/office/drawing/2014/main" id="{44507C84-DE24-4D6F-8A0B-6EE6F6CF14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781254" y="15821479"/>
                  <a:ext cx="13339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4" name="Grupp 123">
                <a:extLst>
                  <a:ext uri="{FF2B5EF4-FFF2-40B4-BE49-F238E27FC236}">
                    <a16:creationId xmlns:a16="http://schemas.microsoft.com/office/drawing/2014/main" id="{61A1F879-245C-4EFC-AF9B-11407F2B2B5E}"/>
                  </a:ext>
                </a:extLst>
              </p:cNvPr>
              <p:cNvGrpSpPr/>
              <p:nvPr/>
            </p:nvGrpSpPr>
            <p:grpSpPr>
              <a:xfrm>
                <a:off x="3066962" y="14855658"/>
                <a:ext cx="162013" cy="588281"/>
                <a:chOff x="4250125" y="14616871"/>
                <a:chExt cx="1519485" cy="5517350"/>
              </a:xfrm>
            </p:grpSpPr>
            <p:sp>
              <p:nvSpPr>
                <p:cNvPr id="125" name="Rektangel: rundade hörn 124">
                  <a:extLst>
                    <a:ext uri="{FF2B5EF4-FFF2-40B4-BE49-F238E27FC236}">
                      <a16:creationId xmlns:a16="http://schemas.microsoft.com/office/drawing/2014/main" id="{A81710E8-249A-4EC6-AF07-0FF441969FF8}"/>
                    </a:ext>
                  </a:extLst>
                </p:cNvPr>
                <p:cNvSpPr/>
                <p:nvPr/>
              </p:nvSpPr>
              <p:spPr bwMode="auto">
                <a:xfrm rot="5400000">
                  <a:off x="2251193" y="16615803"/>
                  <a:ext cx="5517350" cy="151948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26" name="Ellips 125">
                  <a:extLst>
                    <a:ext uri="{FF2B5EF4-FFF2-40B4-BE49-F238E27FC236}">
                      <a16:creationId xmlns:a16="http://schemas.microsoft.com/office/drawing/2014/main" id="{D2D52847-E65F-482C-BAA0-F9F3FC0418A3}"/>
                    </a:ext>
                  </a:extLst>
                </p:cNvPr>
                <p:cNvSpPr/>
                <p:nvPr/>
              </p:nvSpPr>
              <p:spPr bwMode="auto">
                <a:xfrm>
                  <a:off x="4561451" y="15131143"/>
                  <a:ext cx="892277" cy="892277"/>
                </a:xfrm>
                <a:prstGeom prst="ellipse">
                  <a:avLst/>
                </a:prstGeom>
                <a:solidFill>
                  <a:schemeClr val="accent6"/>
                </a:solidFill>
                <a:ln w="31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27" name="Ellips 126">
                  <a:extLst>
                    <a:ext uri="{FF2B5EF4-FFF2-40B4-BE49-F238E27FC236}">
                      <a16:creationId xmlns:a16="http://schemas.microsoft.com/office/drawing/2014/main" id="{5148E3D1-4A33-406C-82F5-2B30BE369A3D}"/>
                    </a:ext>
                  </a:extLst>
                </p:cNvPr>
                <p:cNvSpPr/>
                <p:nvPr/>
              </p:nvSpPr>
              <p:spPr bwMode="auto">
                <a:xfrm>
                  <a:off x="4561451" y="16327597"/>
                  <a:ext cx="892277" cy="892277"/>
                </a:xfrm>
                <a:prstGeom prst="ellipse">
                  <a:avLst/>
                </a:prstGeom>
                <a:solidFill>
                  <a:srgbClr val="FF000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28" name="Ellips 127">
                  <a:extLst>
                    <a:ext uri="{FF2B5EF4-FFF2-40B4-BE49-F238E27FC236}">
                      <a16:creationId xmlns:a16="http://schemas.microsoft.com/office/drawing/2014/main" id="{CF8DB559-E80D-4A13-98FE-3FFD30F64D5E}"/>
                    </a:ext>
                  </a:extLst>
                </p:cNvPr>
                <p:cNvSpPr/>
                <p:nvPr/>
              </p:nvSpPr>
              <p:spPr bwMode="auto">
                <a:xfrm>
                  <a:off x="4561451" y="17525736"/>
                  <a:ext cx="892277" cy="892277"/>
                </a:xfrm>
                <a:prstGeom prst="ellipse">
                  <a:avLst/>
                </a:prstGeom>
                <a:solidFill>
                  <a:srgbClr val="FFFFE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29" name="Ellips 128">
                  <a:extLst>
                    <a:ext uri="{FF2B5EF4-FFF2-40B4-BE49-F238E27FC236}">
                      <a16:creationId xmlns:a16="http://schemas.microsoft.com/office/drawing/2014/main" id="{9DBA9C42-E82C-4A75-8662-98B174A7028B}"/>
                    </a:ext>
                  </a:extLst>
                </p:cNvPr>
                <p:cNvSpPr/>
                <p:nvPr/>
              </p:nvSpPr>
              <p:spPr bwMode="auto">
                <a:xfrm>
                  <a:off x="4561451" y="18723875"/>
                  <a:ext cx="892277" cy="892277"/>
                </a:xfrm>
                <a:prstGeom prst="ellipse">
                  <a:avLst/>
                </a:prstGeom>
                <a:solidFill>
                  <a:schemeClr val="accent6"/>
                </a:solidFill>
                <a:ln w="31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sv-SE"/>
                </a:p>
              </p:txBody>
            </p:sp>
          </p:grpSp>
        </p:grpSp>
        <p:sp>
          <p:nvSpPr>
            <p:cNvPr id="274" name="Ellips 273">
              <a:extLst>
                <a:ext uri="{FF2B5EF4-FFF2-40B4-BE49-F238E27FC236}">
                  <a16:creationId xmlns:a16="http://schemas.microsoft.com/office/drawing/2014/main" id="{07CF1920-85B4-4E9B-833C-7C14F36F62D6}"/>
                </a:ext>
              </a:extLst>
            </p:cNvPr>
            <p:cNvSpPr/>
            <p:nvPr/>
          </p:nvSpPr>
          <p:spPr>
            <a:xfrm>
              <a:off x="4095528" y="3329778"/>
              <a:ext cx="152358" cy="15235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5" name="Ellips 274">
              <a:extLst>
                <a:ext uri="{FF2B5EF4-FFF2-40B4-BE49-F238E27FC236}">
                  <a16:creationId xmlns:a16="http://schemas.microsoft.com/office/drawing/2014/main" id="{822C9AC4-5E2E-4CE3-897A-C25B0042E4F1}"/>
                </a:ext>
              </a:extLst>
            </p:cNvPr>
            <p:cNvSpPr/>
            <p:nvPr/>
          </p:nvSpPr>
          <p:spPr>
            <a:xfrm>
              <a:off x="4095528" y="3667557"/>
              <a:ext cx="152358" cy="15235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6" name="Ellips 275">
              <a:extLst>
                <a:ext uri="{FF2B5EF4-FFF2-40B4-BE49-F238E27FC236}">
                  <a16:creationId xmlns:a16="http://schemas.microsoft.com/office/drawing/2014/main" id="{130D3F81-051C-42CE-8C72-4EC0C298C8FA}"/>
                </a:ext>
              </a:extLst>
            </p:cNvPr>
            <p:cNvSpPr/>
            <p:nvPr/>
          </p:nvSpPr>
          <p:spPr>
            <a:xfrm>
              <a:off x="4095528" y="3832651"/>
              <a:ext cx="152358" cy="15235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77" name="Ellips 276">
            <a:extLst>
              <a:ext uri="{FF2B5EF4-FFF2-40B4-BE49-F238E27FC236}">
                <a16:creationId xmlns:a16="http://schemas.microsoft.com/office/drawing/2014/main" id="{A2B61072-917F-4F03-A10C-5E74BA4EE597}"/>
              </a:ext>
            </a:extLst>
          </p:cNvPr>
          <p:cNvSpPr/>
          <p:nvPr/>
        </p:nvSpPr>
        <p:spPr>
          <a:xfrm>
            <a:off x="5476419" y="3320197"/>
            <a:ext cx="152358" cy="15235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8" name="Ellips 277">
            <a:extLst>
              <a:ext uri="{FF2B5EF4-FFF2-40B4-BE49-F238E27FC236}">
                <a16:creationId xmlns:a16="http://schemas.microsoft.com/office/drawing/2014/main" id="{A2366388-D938-4FE4-8850-B48A4BEC738B}"/>
              </a:ext>
            </a:extLst>
          </p:cNvPr>
          <p:cNvSpPr/>
          <p:nvPr/>
        </p:nvSpPr>
        <p:spPr>
          <a:xfrm>
            <a:off x="5476419" y="3486561"/>
            <a:ext cx="152358" cy="15235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9" name="Ellips 278">
            <a:extLst>
              <a:ext uri="{FF2B5EF4-FFF2-40B4-BE49-F238E27FC236}">
                <a16:creationId xmlns:a16="http://schemas.microsoft.com/office/drawing/2014/main" id="{101B7B48-E7F2-4136-A560-3C2DF4672398}"/>
              </a:ext>
            </a:extLst>
          </p:cNvPr>
          <p:cNvSpPr/>
          <p:nvPr/>
        </p:nvSpPr>
        <p:spPr>
          <a:xfrm>
            <a:off x="5476419" y="3657645"/>
            <a:ext cx="152358" cy="15235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0" name="Ellips 279">
            <a:extLst>
              <a:ext uri="{FF2B5EF4-FFF2-40B4-BE49-F238E27FC236}">
                <a16:creationId xmlns:a16="http://schemas.microsoft.com/office/drawing/2014/main" id="{878F803C-C39D-469B-BD7C-FC74A7B89546}"/>
              </a:ext>
            </a:extLst>
          </p:cNvPr>
          <p:cNvSpPr/>
          <p:nvPr/>
        </p:nvSpPr>
        <p:spPr>
          <a:xfrm>
            <a:off x="5476419" y="3830290"/>
            <a:ext cx="152358" cy="15235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2" name="Ellips 281">
            <a:extLst>
              <a:ext uri="{FF2B5EF4-FFF2-40B4-BE49-F238E27FC236}">
                <a16:creationId xmlns:a16="http://schemas.microsoft.com/office/drawing/2014/main" id="{4D00CB52-3CFD-4A6D-83EE-3D18A4F4F8E0}"/>
              </a:ext>
            </a:extLst>
          </p:cNvPr>
          <p:cNvSpPr/>
          <p:nvPr/>
        </p:nvSpPr>
        <p:spPr>
          <a:xfrm>
            <a:off x="6240669" y="3645613"/>
            <a:ext cx="152358" cy="15235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92" name="Grupp 291">
            <a:extLst>
              <a:ext uri="{FF2B5EF4-FFF2-40B4-BE49-F238E27FC236}">
                <a16:creationId xmlns:a16="http://schemas.microsoft.com/office/drawing/2014/main" id="{35B311A1-5418-4CAA-A417-70FB7920849E}"/>
              </a:ext>
            </a:extLst>
          </p:cNvPr>
          <p:cNvGrpSpPr/>
          <p:nvPr/>
        </p:nvGrpSpPr>
        <p:grpSpPr>
          <a:xfrm>
            <a:off x="4719219" y="3242055"/>
            <a:ext cx="212681" cy="867315"/>
            <a:chOff x="3066962" y="14855658"/>
            <a:chExt cx="162013" cy="660692"/>
          </a:xfrm>
        </p:grpSpPr>
        <p:grpSp>
          <p:nvGrpSpPr>
            <p:cNvPr id="293" name="Grupp 292">
              <a:extLst>
                <a:ext uri="{FF2B5EF4-FFF2-40B4-BE49-F238E27FC236}">
                  <a16:creationId xmlns:a16="http://schemas.microsoft.com/office/drawing/2014/main" id="{81662B1E-CF8E-4BC8-8E00-317B3AB0984F}"/>
                </a:ext>
              </a:extLst>
            </p:cNvPr>
            <p:cNvGrpSpPr/>
            <p:nvPr/>
          </p:nvGrpSpPr>
          <p:grpSpPr>
            <a:xfrm>
              <a:off x="3081028" y="15419285"/>
              <a:ext cx="133395" cy="97065"/>
              <a:chOff x="2781254" y="15724414"/>
              <a:chExt cx="133395" cy="97065"/>
            </a:xfrm>
          </p:grpSpPr>
          <p:cxnSp>
            <p:nvCxnSpPr>
              <p:cNvPr id="300" name="Rak koppling 299">
                <a:extLst>
                  <a:ext uri="{FF2B5EF4-FFF2-40B4-BE49-F238E27FC236}">
                    <a16:creationId xmlns:a16="http://schemas.microsoft.com/office/drawing/2014/main" id="{1C35729C-8B2A-4CC3-9B74-CDDC10E3D958}"/>
                  </a:ext>
                </a:extLst>
              </p:cNvPr>
              <p:cNvCxnSpPr/>
              <p:nvPr/>
            </p:nvCxnSpPr>
            <p:spPr>
              <a:xfrm>
                <a:off x="2852057" y="15724414"/>
                <a:ext cx="0" cy="9615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Rak koppling 300">
                <a:extLst>
                  <a:ext uri="{FF2B5EF4-FFF2-40B4-BE49-F238E27FC236}">
                    <a16:creationId xmlns:a16="http://schemas.microsoft.com/office/drawing/2014/main" id="{42F84801-7CC0-4066-9881-D366A522ADB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81254" y="15821479"/>
                <a:ext cx="13339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4" name="Grupp 293">
              <a:extLst>
                <a:ext uri="{FF2B5EF4-FFF2-40B4-BE49-F238E27FC236}">
                  <a16:creationId xmlns:a16="http://schemas.microsoft.com/office/drawing/2014/main" id="{448B458A-6805-490B-859F-FC8180E03303}"/>
                </a:ext>
              </a:extLst>
            </p:cNvPr>
            <p:cNvGrpSpPr/>
            <p:nvPr/>
          </p:nvGrpSpPr>
          <p:grpSpPr>
            <a:xfrm>
              <a:off x="3066962" y="14855658"/>
              <a:ext cx="162013" cy="588281"/>
              <a:chOff x="4250125" y="14616871"/>
              <a:chExt cx="1519485" cy="5517350"/>
            </a:xfrm>
          </p:grpSpPr>
          <p:sp>
            <p:nvSpPr>
              <p:cNvPr id="295" name="Rektangel: rundade hörn 294">
                <a:extLst>
                  <a:ext uri="{FF2B5EF4-FFF2-40B4-BE49-F238E27FC236}">
                    <a16:creationId xmlns:a16="http://schemas.microsoft.com/office/drawing/2014/main" id="{C47F1909-6B89-46B5-BD69-7EFEE86FF131}"/>
                  </a:ext>
                </a:extLst>
              </p:cNvPr>
              <p:cNvSpPr/>
              <p:nvPr/>
            </p:nvSpPr>
            <p:spPr bwMode="auto">
              <a:xfrm rot="5400000">
                <a:off x="2251193" y="16615803"/>
                <a:ext cx="5517350" cy="1519485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96" name="Ellips 295">
                <a:extLst>
                  <a:ext uri="{FF2B5EF4-FFF2-40B4-BE49-F238E27FC236}">
                    <a16:creationId xmlns:a16="http://schemas.microsoft.com/office/drawing/2014/main" id="{4353C8C3-F9F2-4BDB-BF96-3781334C12F2}"/>
                  </a:ext>
                </a:extLst>
              </p:cNvPr>
              <p:cNvSpPr/>
              <p:nvPr/>
            </p:nvSpPr>
            <p:spPr bwMode="auto">
              <a:xfrm>
                <a:off x="4561451" y="15131143"/>
                <a:ext cx="892277" cy="892277"/>
              </a:xfrm>
              <a:prstGeom prst="ellipse">
                <a:avLst/>
              </a:prstGeom>
              <a:solidFill>
                <a:schemeClr val="accent6"/>
              </a:solidFill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97" name="Ellips 296">
                <a:extLst>
                  <a:ext uri="{FF2B5EF4-FFF2-40B4-BE49-F238E27FC236}">
                    <a16:creationId xmlns:a16="http://schemas.microsoft.com/office/drawing/2014/main" id="{7A7C1B2A-4E14-4DC3-8DE4-C06B834F5FCE}"/>
                  </a:ext>
                </a:extLst>
              </p:cNvPr>
              <p:cNvSpPr/>
              <p:nvPr/>
            </p:nvSpPr>
            <p:spPr bwMode="auto">
              <a:xfrm>
                <a:off x="4561451" y="16327597"/>
                <a:ext cx="892277" cy="892277"/>
              </a:xfrm>
              <a:prstGeom prst="ellipse">
                <a:avLst/>
              </a:prstGeom>
              <a:solidFill>
                <a:srgbClr val="FF0000"/>
              </a:solidFill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98" name="Ellips 297">
                <a:extLst>
                  <a:ext uri="{FF2B5EF4-FFF2-40B4-BE49-F238E27FC236}">
                    <a16:creationId xmlns:a16="http://schemas.microsoft.com/office/drawing/2014/main" id="{F4464785-B35E-4CBE-8EA3-F5C2D0D3DF12}"/>
                  </a:ext>
                </a:extLst>
              </p:cNvPr>
              <p:cNvSpPr/>
              <p:nvPr/>
            </p:nvSpPr>
            <p:spPr bwMode="auto">
              <a:xfrm>
                <a:off x="4561451" y="17525736"/>
                <a:ext cx="892277" cy="892277"/>
              </a:xfrm>
              <a:prstGeom prst="ellipse">
                <a:avLst/>
              </a:prstGeom>
              <a:solidFill>
                <a:srgbClr val="FFFFE1"/>
              </a:solidFill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299" name="Ellips 298">
                <a:extLst>
                  <a:ext uri="{FF2B5EF4-FFF2-40B4-BE49-F238E27FC236}">
                    <a16:creationId xmlns:a16="http://schemas.microsoft.com/office/drawing/2014/main" id="{4A18B523-00F5-41B8-8C35-59C4BAF5C21C}"/>
                  </a:ext>
                </a:extLst>
              </p:cNvPr>
              <p:cNvSpPr/>
              <p:nvPr/>
            </p:nvSpPr>
            <p:spPr bwMode="auto">
              <a:xfrm>
                <a:off x="4561451" y="18723875"/>
                <a:ext cx="892277" cy="892277"/>
              </a:xfrm>
              <a:prstGeom prst="ellipse">
                <a:avLst/>
              </a:prstGeom>
              <a:solidFill>
                <a:schemeClr val="accent6"/>
              </a:solidFill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sv-SE"/>
              </a:p>
            </p:txBody>
          </p:sp>
        </p:grpSp>
      </p:grpSp>
      <p:sp>
        <p:nvSpPr>
          <p:cNvPr id="303" name="Ellips 302">
            <a:extLst>
              <a:ext uri="{FF2B5EF4-FFF2-40B4-BE49-F238E27FC236}">
                <a16:creationId xmlns:a16="http://schemas.microsoft.com/office/drawing/2014/main" id="{7381EF19-10B2-434F-9062-01574FD3E477}"/>
              </a:ext>
            </a:extLst>
          </p:cNvPr>
          <p:cNvSpPr/>
          <p:nvPr/>
        </p:nvSpPr>
        <p:spPr>
          <a:xfrm>
            <a:off x="4749381" y="3641602"/>
            <a:ext cx="152358" cy="15235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4" name="Ellips 303">
            <a:extLst>
              <a:ext uri="{FF2B5EF4-FFF2-40B4-BE49-F238E27FC236}">
                <a16:creationId xmlns:a16="http://schemas.microsoft.com/office/drawing/2014/main" id="{7BD91682-4F1B-4CE6-8E84-8EF55C47EF66}"/>
              </a:ext>
            </a:extLst>
          </p:cNvPr>
          <p:cNvSpPr/>
          <p:nvPr/>
        </p:nvSpPr>
        <p:spPr>
          <a:xfrm>
            <a:off x="4749381" y="3792975"/>
            <a:ext cx="152358" cy="15235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5" name="Ellips 304">
            <a:extLst>
              <a:ext uri="{FF2B5EF4-FFF2-40B4-BE49-F238E27FC236}">
                <a16:creationId xmlns:a16="http://schemas.microsoft.com/office/drawing/2014/main" id="{187E68A2-C018-4F95-88D7-ECBD846438B2}"/>
              </a:ext>
            </a:extLst>
          </p:cNvPr>
          <p:cNvSpPr/>
          <p:nvPr/>
        </p:nvSpPr>
        <p:spPr>
          <a:xfrm>
            <a:off x="4760424" y="3305848"/>
            <a:ext cx="134272" cy="134272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7" name="Ellips 306">
            <a:extLst>
              <a:ext uri="{FF2B5EF4-FFF2-40B4-BE49-F238E27FC236}">
                <a16:creationId xmlns:a16="http://schemas.microsoft.com/office/drawing/2014/main" id="{EB4D4342-A318-4C35-9773-FE84B0DD9021}"/>
              </a:ext>
            </a:extLst>
          </p:cNvPr>
          <p:cNvSpPr/>
          <p:nvPr/>
        </p:nvSpPr>
        <p:spPr>
          <a:xfrm>
            <a:off x="5484277" y="3322050"/>
            <a:ext cx="134272" cy="134272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8" name="Ellips 307">
            <a:extLst>
              <a:ext uri="{FF2B5EF4-FFF2-40B4-BE49-F238E27FC236}">
                <a16:creationId xmlns:a16="http://schemas.microsoft.com/office/drawing/2014/main" id="{90FBA920-60C1-42A4-8332-3850F9FB24CA}"/>
              </a:ext>
            </a:extLst>
          </p:cNvPr>
          <p:cNvSpPr/>
          <p:nvPr/>
        </p:nvSpPr>
        <p:spPr>
          <a:xfrm>
            <a:off x="5484277" y="3665249"/>
            <a:ext cx="134272" cy="134272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9" name="Rektangel 308">
            <a:extLst>
              <a:ext uri="{FF2B5EF4-FFF2-40B4-BE49-F238E27FC236}">
                <a16:creationId xmlns:a16="http://schemas.microsoft.com/office/drawing/2014/main" id="{9FA6076D-D3D9-4357-B236-6BECD9B6A744}"/>
              </a:ext>
            </a:extLst>
          </p:cNvPr>
          <p:cNvSpPr/>
          <p:nvPr/>
        </p:nvSpPr>
        <p:spPr>
          <a:xfrm>
            <a:off x="3872990" y="4072940"/>
            <a:ext cx="51648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dirty="0" err="1"/>
              <a:t>Stopp</a:t>
            </a:r>
            <a:endParaRPr lang="en-GB" sz="1100" dirty="0"/>
          </a:p>
        </p:txBody>
      </p:sp>
      <p:sp>
        <p:nvSpPr>
          <p:cNvPr id="310" name="Rektangel 309">
            <a:extLst>
              <a:ext uri="{FF2B5EF4-FFF2-40B4-BE49-F238E27FC236}">
                <a16:creationId xmlns:a16="http://schemas.microsoft.com/office/drawing/2014/main" id="{7DB9271E-42C5-4F69-B229-BB5114C515D6}"/>
              </a:ext>
            </a:extLst>
          </p:cNvPr>
          <p:cNvSpPr/>
          <p:nvPr/>
        </p:nvSpPr>
        <p:spPr>
          <a:xfrm>
            <a:off x="5293758" y="4070569"/>
            <a:ext cx="55816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dirty="0" err="1"/>
              <a:t>Kör</a:t>
            </a:r>
            <a:r>
              <a:rPr lang="en-GB" sz="1100" dirty="0"/>
              <a:t> 40</a:t>
            </a:r>
          </a:p>
        </p:txBody>
      </p:sp>
      <p:grpSp>
        <p:nvGrpSpPr>
          <p:cNvPr id="312" name="Grupp 311">
            <a:extLst>
              <a:ext uri="{FF2B5EF4-FFF2-40B4-BE49-F238E27FC236}">
                <a16:creationId xmlns:a16="http://schemas.microsoft.com/office/drawing/2014/main" id="{D812F3E1-7CD6-42E2-9E4B-9895B61A4A9E}"/>
              </a:ext>
            </a:extLst>
          </p:cNvPr>
          <p:cNvGrpSpPr/>
          <p:nvPr/>
        </p:nvGrpSpPr>
        <p:grpSpPr>
          <a:xfrm>
            <a:off x="6086197" y="3540642"/>
            <a:ext cx="441325" cy="329329"/>
            <a:chOff x="2269143" y="3224184"/>
            <a:chExt cx="441325" cy="329329"/>
          </a:xfrm>
        </p:grpSpPr>
        <p:sp>
          <p:nvSpPr>
            <p:cNvPr id="313" name="Ellips 312">
              <a:extLst>
                <a:ext uri="{FF2B5EF4-FFF2-40B4-BE49-F238E27FC236}">
                  <a16:creationId xmlns:a16="http://schemas.microsoft.com/office/drawing/2014/main" id="{1CF8D3D0-D64A-4F96-84F6-B43BB3133C64}"/>
                </a:ext>
              </a:extLst>
            </p:cNvPr>
            <p:cNvSpPr/>
            <p:nvPr/>
          </p:nvSpPr>
          <p:spPr>
            <a:xfrm>
              <a:off x="2423713" y="3224184"/>
              <a:ext cx="152358" cy="15235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14" name="Grupp 313">
              <a:extLst>
                <a:ext uri="{FF2B5EF4-FFF2-40B4-BE49-F238E27FC236}">
                  <a16:creationId xmlns:a16="http://schemas.microsoft.com/office/drawing/2014/main" id="{B6002D84-6F63-49BD-9A18-D15FF0CB92B4}"/>
                </a:ext>
              </a:extLst>
            </p:cNvPr>
            <p:cNvGrpSpPr/>
            <p:nvPr/>
          </p:nvGrpSpPr>
          <p:grpSpPr>
            <a:xfrm>
              <a:off x="2269143" y="3290352"/>
              <a:ext cx="441325" cy="211224"/>
              <a:chOff x="2563807" y="3332074"/>
              <a:chExt cx="441325" cy="211224"/>
            </a:xfrm>
          </p:grpSpPr>
          <p:cxnSp>
            <p:nvCxnSpPr>
              <p:cNvPr id="317" name="Rak koppling 316">
                <a:extLst>
                  <a:ext uri="{FF2B5EF4-FFF2-40B4-BE49-F238E27FC236}">
                    <a16:creationId xmlns:a16="http://schemas.microsoft.com/office/drawing/2014/main" id="{C2DF7A1B-E2F1-4D17-A380-B20C7C1A12AE}"/>
                  </a:ext>
                </a:extLst>
              </p:cNvPr>
              <p:cNvCxnSpPr/>
              <p:nvPr/>
            </p:nvCxnSpPr>
            <p:spPr>
              <a:xfrm>
                <a:off x="2563807" y="3438030"/>
                <a:ext cx="441325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Rak koppling 317">
                <a:extLst>
                  <a:ext uri="{FF2B5EF4-FFF2-40B4-BE49-F238E27FC236}">
                    <a16:creationId xmlns:a16="http://schemas.microsoft.com/office/drawing/2014/main" id="{671AF817-2AF6-4AA7-9E82-C73C4FCB70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17313" y="3337753"/>
                <a:ext cx="350832" cy="198721"/>
              </a:xfrm>
              <a:prstGeom prst="line">
                <a:avLst/>
              </a:prstGeom>
              <a:ln w="19050">
                <a:solidFill>
                  <a:srgbClr val="00B05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Rak koppling 318">
                <a:extLst>
                  <a:ext uri="{FF2B5EF4-FFF2-40B4-BE49-F238E27FC236}">
                    <a16:creationId xmlns:a16="http://schemas.microsoft.com/office/drawing/2014/main" id="{9B6EB031-C507-42A3-9253-14670D61494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40452" y="3332074"/>
                <a:ext cx="321643" cy="211224"/>
              </a:xfrm>
              <a:prstGeom prst="line">
                <a:avLst/>
              </a:prstGeom>
              <a:ln w="19050">
                <a:solidFill>
                  <a:srgbClr val="00B05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5" name="Ellips 314">
              <a:extLst>
                <a:ext uri="{FF2B5EF4-FFF2-40B4-BE49-F238E27FC236}">
                  <a16:creationId xmlns:a16="http://schemas.microsoft.com/office/drawing/2014/main" id="{759F4F4D-513C-41EA-92F3-A263D0E0E5C3}"/>
                </a:ext>
              </a:extLst>
            </p:cNvPr>
            <p:cNvSpPr/>
            <p:nvPr/>
          </p:nvSpPr>
          <p:spPr>
            <a:xfrm>
              <a:off x="2423713" y="3401155"/>
              <a:ext cx="152358" cy="15235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6" name="Ellips 315">
              <a:extLst>
                <a:ext uri="{FF2B5EF4-FFF2-40B4-BE49-F238E27FC236}">
                  <a16:creationId xmlns:a16="http://schemas.microsoft.com/office/drawing/2014/main" id="{5B38276E-A8D6-4CCE-86A0-FCC09E6DA478}"/>
                </a:ext>
              </a:extLst>
            </p:cNvPr>
            <p:cNvSpPr/>
            <p:nvPr/>
          </p:nvSpPr>
          <p:spPr>
            <a:xfrm>
              <a:off x="2430054" y="3332931"/>
              <a:ext cx="137949" cy="13794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21" name="Rektangel 320">
            <a:extLst>
              <a:ext uri="{FF2B5EF4-FFF2-40B4-BE49-F238E27FC236}">
                <a16:creationId xmlns:a16="http://schemas.microsoft.com/office/drawing/2014/main" id="{35731545-96A0-4973-8083-0C897BAD9069}"/>
              </a:ext>
            </a:extLst>
          </p:cNvPr>
          <p:cNvSpPr/>
          <p:nvPr/>
        </p:nvSpPr>
        <p:spPr>
          <a:xfrm>
            <a:off x="4563058" y="4096864"/>
            <a:ext cx="55816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100" dirty="0" err="1"/>
              <a:t>Kör</a:t>
            </a:r>
            <a:r>
              <a:rPr lang="en-GB" sz="1100" dirty="0"/>
              <a:t> 80</a:t>
            </a:r>
          </a:p>
        </p:txBody>
      </p:sp>
      <p:grpSp>
        <p:nvGrpSpPr>
          <p:cNvPr id="2" name="Grupp 1">
            <a:extLst>
              <a:ext uri="{FF2B5EF4-FFF2-40B4-BE49-F238E27FC236}">
                <a16:creationId xmlns:a16="http://schemas.microsoft.com/office/drawing/2014/main" id="{3496E6BE-E40F-9816-123F-B184D88C1B70}"/>
              </a:ext>
            </a:extLst>
          </p:cNvPr>
          <p:cNvGrpSpPr/>
          <p:nvPr/>
        </p:nvGrpSpPr>
        <p:grpSpPr>
          <a:xfrm>
            <a:off x="3865312" y="4965940"/>
            <a:ext cx="516488" cy="1394842"/>
            <a:chOff x="3460248" y="5054172"/>
            <a:chExt cx="516488" cy="1394842"/>
          </a:xfrm>
        </p:grpSpPr>
        <p:grpSp>
          <p:nvGrpSpPr>
            <p:cNvPr id="322" name="Grupp 321">
              <a:extLst>
                <a:ext uri="{FF2B5EF4-FFF2-40B4-BE49-F238E27FC236}">
                  <a16:creationId xmlns:a16="http://schemas.microsoft.com/office/drawing/2014/main" id="{6F8A36F7-8D41-476B-9557-23BD5D4A2653}"/>
                </a:ext>
              </a:extLst>
            </p:cNvPr>
            <p:cNvGrpSpPr/>
            <p:nvPr/>
          </p:nvGrpSpPr>
          <p:grpSpPr>
            <a:xfrm>
              <a:off x="3602358" y="5054172"/>
              <a:ext cx="242452" cy="1181161"/>
              <a:chOff x="2769908" y="14933811"/>
              <a:chExt cx="162013" cy="789282"/>
            </a:xfrm>
          </p:grpSpPr>
          <p:grpSp>
            <p:nvGrpSpPr>
              <p:cNvPr id="323" name="Grupp 322">
                <a:extLst>
                  <a:ext uri="{FF2B5EF4-FFF2-40B4-BE49-F238E27FC236}">
                    <a16:creationId xmlns:a16="http://schemas.microsoft.com/office/drawing/2014/main" id="{B51FC69D-9EF5-4748-99E5-34388658EE09}"/>
                  </a:ext>
                </a:extLst>
              </p:cNvPr>
              <p:cNvGrpSpPr/>
              <p:nvPr/>
            </p:nvGrpSpPr>
            <p:grpSpPr>
              <a:xfrm>
                <a:off x="2785337" y="15626028"/>
                <a:ext cx="133395" cy="97065"/>
                <a:chOff x="2781254" y="15724414"/>
                <a:chExt cx="133395" cy="97065"/>
              </a:xfrm>
            </p:grpSpPr>
            <p:cxnSp>
              <p:nvCxnSpPr>
                <p:cNvPr id="331" name="Rak koppling 330">
                  <a:extLst>
                    <a:ext uri="{FF2B5EF4-FFF2-40B4-BE49-F238E27FC236}">
                      <a16:creationId xmlns:a16="http://schemas.microsoft.com/office/drawing/2014/main" id="{66EF2105-C140-4A92-A4C2-1409C6CA88C5}"/>
                    </a:ext>
                  </a:extLst>
                </p:cNvPr>
                <p:cNvCxnSpPr/>
                <p:nvPr/>
              </p:nvCxnSpPr>
              <p:spPr>
                <a:xfrm>
                  <a:off x="2852057" y="15724414"/>
                  <a:ext cx="0" cy="9615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2" name="Rak koppling 331">
                  <a:extLst>
                    <a:ext uri="{FF2B5EF4-FFF2-40B4-BE49-F238E27FC236}">
                      <a16:creationId xmlns:a16="http://schemas.microsoft.com/office/drawing/2014/main" id="{279CFF86-895F-45B9-8F1D-4EA5715491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781254" y="15821479"/>
                  <a:ext cx="13339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4" name="Grupp 323">
                <a:extLst>
                  <a:ext uri="{FF2B5EF4-FFF2-40B4-BE49-F238E27FC236}">
                    <a16:creationId xmlns:a16="http://schemas.microsoft.com/office/drawing/2014/main" id="{D3CADE19-B0DE-4A45-A827-E03A2B8743CC}"/>
                  </a:ext>
                </a:extLst>
              </p:cNvPr>
              <p:cNvGrpSpPr/>
              <p:nvPr/>
            </p:nvGrpSpPr>
            <p:grpSpPr>
              <a:xfrm>
                <a:off x="2769908" y="14933811"/>
                <a:ext cx="162013" cy="714097"/>
                <a:chOff x="2489451" y="14616872"/>
                <a:chExt cx="1519485" cy="6697348"/>
              </a:xfrm>
            </p:grpSpPr>
            <p:sp>
              <p:nvSpPr>
                <p:cNvPr id="325" name="Rektangel: rundade hörn 324">
                  <a:extLst>
                    <a:ext uri="{FF2B5EF4-FFF2-40B4-BE49-F238E27FC236}">
                      <a16:creationId xmlns:a16="http://schemas.microsoft.com/office/drawing/2014/main" id="{3C8BDB63-9FBA-47F6-99D9-62F30D257847}"/>
                    </a:ext>
                  </a:extLst>
                </p:cNvPr>
                <p:cNvSpPr/>
                <p:nvPr/>
              </p:nvSpPr>
              <p:spPr bwMode="auto">
                <a:xfrm rot="5400000">
                  <a:off x="-99480" y="17205803"/>
                  <a:ext cx="6697348" cy="151948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26" name="Ellips 325">
                  <a:extLst>
                    <a:ext uri="{FF2B5EF4-FFF2-40B4-BE49-F238E27FC236}">
                      <a16:creationId xmlns:a16="http://schemas.microsoft.com/office/drawing/2014/main" id="{19828512-F5CB-423D-B964-E6EAAB1DBCD8}"/>
                    </a:ext>
                  </a:extLst>
                </p:cNvPr>
                <p:cNvSpPr/>
                <p:nvPr/>
              </p:nvSpPr>
              <p:spPr bwMode="auto">
                <a:xfrm>
                  <a:off x="2800777" y="15131144"/>
                  <a:ext cx="892277" cy="892277"/>
                </a:xfrm>
                <a:prstGeom prst="ellipse">
                  <a:avLst/>
                </a:prstGeom>
                <a:solidFill>
                  <a:schemeClr val="accent6"/>
                </a:solidFill>
                <a:ln w="31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27" name="Ellips 326">
                  <a:extLst>
                    <a:ext uri="{FF2B5EF4-FFF2-40B4-BE49-F238E27FC236}">
                      <a16:creationId xmlns:a16="http://schemas.microsoft.com/office/drawing/2014/main" id="{C6939AC5-A99A-4673-B6D0-E1CBBA453766}"/>
                    </a:ext>
                  </a:extLst>
                </p:cNvPr>
                <p:cNvSpPr/>
                <p:nvPr/>
              </p:nvSpPr>
              <p:spPr bwMode="auto">
                <a:xfrm>
                  <a:off x="2800777" y="16327598"/>
                  <a:ext cx="892277" cy="892277"/>
                </a:xfrm>
                <a:prstGeom prst="ellipse">
                  <a:avLst/>
                </a:prstGeom>
                <a:solidFill>
                  <a:srgbClr val="FF000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28" name="Ellips 327">
                  <a:extLst>
                    <a:ext uri="{FF2B5EF4-FFF2-40B4-BE49-F238E27FC236}">
                      <a16:creationId xmlns:a16="http://schemas.microsoft.com/office/drawing/2014/main" id="{2FE4A84A-3874-489E-AB80-31DC75B66662}"/>
                    </a:ext>
                  </a:extLst>
                </p:cNvPr>
                <p:cNvSpPr/>
                <p:nvPr/>
              </p:nvSpPr>
              <p:spPr bwMode="auto">
                <a:xfrm>
                  <a:off x="2800777" y="17525737"/>
                  <a:ext cx="892277" cy="892277"/>
                </a:xfrm>
                <a:prstGeom prst="ellipse">
                  <a:avLst/>
                </a:prstGeom>
                <a:solidFill>
                  <a:schemeClr val="accent6"/>
                </a:solidFill>
                <a:ln w="31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29" name="Ellips 328">
                  <a:extLst>
                    <a:ext uri="{FF2B5EF4-FFF2-40B4-BE49-F238E27FC236}">
                      <a16:creationId xmlns:a16="http://schemas.microsoft.com/office/drawing/2014/main" id="{556DC58C-A0CB-4709-A136-4624926F0143}"/>
                    </a:ext>
                  </a:extLst>
                </p:cNvPr>
                <p:cNvSpPr/>
                <p:nvPr/>
              </p:nvSpPr>
              <p:spPr bwMode="auto">
                <a:xfrm>
                  <a:off x="2800777" y="18723876"/>
                  <a:ext cx="892277" cy="892277"/>
                </a:xfrm>
                <a:prstGeom prst="ellipse">
                  <a:avLst/>
                </a:prstGeom>
                <a:solidFill>
                  <a:srgbClr val="FFFFE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30" name="Ellips 329">
                  <a:extLst>
                    <a:ext uri="{FF2B5EF4-FFF2-40B4-BE49-F238E27FC236}">
                      <a16:creationId xmlns:a16="http://schemas.microsoft.com/office/drawing/2014/main" id="{8C01463E-86F3-43D7-82B5-810140E7E888}"/>
                    </a:ext>
                  </a:extLst>
                </p:cNvPr>
                <p:cNvSpPr/>
                <p:nvPr/>
              </p:nvSpPr>
              <p:spPr bwMode="auto">
                <a:xfrm>
                  <a:off x="2800777" y="19922015"/>
                  <a:ext cx="892277" cy="892277"/>
                </a:xfrm>
                <a:prstGeom prst="ellipse">
                  <a:avLst/>
                </a:prstGeom>
                <a:solidFill>
                  <a:schemeClr val="accent6"/>
                </a:solidFill>
                <a:ln w="31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sv-SE"/>
                </a:p>
              </p:txBody>
            </p:sp>
          </p:grpSp>
        </p:grpSp>
        <p:sp>
          <p:nvSpPr>
            <p:cNvPr id="461" name="Ellips 460">
              <a:extLst>
                <a:ext uri="{FF2B5EF4-FFF2-40B4-BE49-F238E27FC236}">
                  <a16:creationId xmlns:a16="http://schemas.microsoft.com/office/drawing/2014/main" id="{B901F2E2-FE92-427C-98C6-773BCE3BBBBF}"/>
                </a:ext>
              </a:extLst>
            </p:cNvPr>
            <p:cNvSpPr/>
            <p:nvPr/>
          </p:nvSpPr>
          <p:spPr>
            <a:xfrm>
              <a:off x="3636314" y="5902611"/>
              <a:ext cx="152358" cy="15235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2" name="Ellips 461">
              <a:extLst>
                <a:ext uri="{FF2B5EF4-FFF2-40B4-BE49-F238E27FC236}">
                  <a16:creationId xmlns:a16="http://schemas.microsoft.com/office/drawing/2014/main" id="{21A79D2A-F888-46D8-A095-6DC6A07787A0}"/>
                </a:ext>
              </a:extLst>
            </p:cNvPr>
            <p:cNvSpPr/>
            <p:nvPr/>
          </p:nvSpPr>
          <p:spPr>
            <a:xfrm>
              <a:off x="3636314" y="5706349"/>
              <a:ext cx="152358" cy="15235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3" name="Ellips 462">
              <a:extLst>
                <a:ext uri="{FF2B5EF4-FFF2-40B4-BE49-F238E27FC236}">
                  <a16:creationId xmlns:a16="http://schemas.microsoft.com/office/drawing/2014/main" id="{508DE0EA-197F-4E7D-BFCF-C48433C3E08B}"/>
                </a:ext>
              </a:extLst>
            </p:cNvPr>
            <p:cNvSpPr/>
            <p:nvPr/>
          </p:nvSpPr>
          <p:spPr>
            <a:xfrm>
              <a:off x="3636314" y="5500355"/>
              <a:ext cx="152358" cy="15235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4" name="Ellips 463">
              <a:extLst>
                <a:ext uri="{FF2B5EF4-FFF2-40B4-BE49-F238E27FC236}">
                  <a16:creationId xmlns:a16="http://schemas.microsoft.com/office/drawing/2014/main" id="{DD0DC8BC-3CC9-4729-BFF2-6D108737220E}"/>
                </a:ext>
              </a:extLst>
            </p:cNvPr>
            <p:cNvSpPr/>
            <p:nvPr/>
          </p:nvSpPr>
          <p:spPr>
            <a:xfrm>
              <a:off x="3636314" y="5134872"/>
              <a:ext cx="152358" cy="15235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0" name="Rektangel 469">
              <a:extLst>
                <a:ext uri="{FF2B5EF4-FFF2-40B4-BE49-F238E27FC236}">
                  <a16:creationId xmlns:a16="http://schemas.microsoft.com/office/drawing/2014/main" id="{4BC7188F-0407-42CB-B0FF-68C9A587CC0F}"/>
                </a:ext>
              </a:extLst>
            </p:cNvPr>
            <p:cNvSpPr/>
            <p:nvPr/>
          </p:nvSpPr>
          <p:spPr>
            <a:xfrm>
              <a:off x="3460248" y="6187404"/>
              <a:ext cx="516488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1100" dirty="0" err="1"/>
                <a:t>Stopp</a:t>
              </a:r>
              <a:endParaRPr lang="en-GB" sz="1100" dirty="0"/>
            </a:p>
          </p:txBody>
        </p:sp>
      </p:grpSp>
      <p:grpSp>
        <p:nvGrpSpPr>
          <p:cNvPr id="6" name="Grupp 5">
            <a:extLst>
              <a:ext uri="{FF2B5EF4-FFF2-40B4-BE49-F238E27FC236}">
                <a16:creationId xmlns:a16="http://schemas.microsoft.com/office/drawing/2014/main" id="{EE8C3BD8-EE98-97F9-DCF5-BFEB7EFB2B8F}"/>
              </a:ext>
            </a:extLst>
          </p:cNvPr>
          <p:cNvGrpSpPr/>
          <p:nvPr/>
        </p:nvGrpSpPr>
        <p:grpSpPr>
          <a:xfrm>
            <a:off x="5274996" y="4965940"/>
            <a:ext cx="558166" cy="1394842"/>
            <a:chOff x="6579903" y="5054172"/>
            <a:chExt cx="558166" cy="1394842"/>
          </a:xfrm>
        </p:grpSpPr>
        <p:grpSp>
          <p:nvGrpSpPr>
            <p:cNvPr id="4" name="Grupp 3">
              <a:extLst>
                <a:ext uri="{FF2B5EF4-FFF2-40B4-BE49-F238E27FC236}">
                  <a16:creationId xmlns:a16="http://schemas.microsoft.com/office/drawing/2014/main" id="{AD6643C3-5FCC-4B9F-8339-BE56C46FFE3D}"/>
                </a:ext>
              </a:extLst>
            </p:cNvPr>
            <p:cNvGrpSpPr/>
            <p:nvPr/>
          </p:nvGrpSpPr>
          <p:grpSpPr>
            <a:xfrm>
              <a:off x="6735478" y="5054172"/>
              <a:ext cx="240051" cy="1181161"/>
              <a:chOff x="5897480" y="5054172"/>
              <a:chExt cx="240051" cy="1181161"/>
            </a:xfrm>
          </p:grpSpPr>
          <p:grpSp>
            <p:nvGrpSpPr>
              <p:cNvPr id="344" name="Grupp 343">
                <a:extLst>
                  <a:ext uri="{FF2B5EF4-FFF2-40B4-BE49-F238E27FC236}">
                    <a16:creationId xmlns:a16="http://schemas.microsoft.com/office/drawing/2014/main" id="{D7FC088D-F2F9-4FAD-BE72-CE65B1ABC995}"/>
                  </a:ext>
                </a:extLst>
              </p:cNvPr>
              <p:cNvGrpSpPr/>
              <p:nvPr/>
            </p:nvGrpSpPr>
            <p:grpSpPr>
              <a:xfrm>
                <a:off x="5897480" y="5054172"/>
                <a:ext cx="240051" cy="1181161"/>
                <a:chOff x="2769908" y="14933811"/>
                <a:chExt cx="162013" cy="789282"/>
              </a:xfrm>
            </p:grpSpPr>
            <p:grpSp>
              <p:nvGrpSpPr>
                <p:cNvPr id="345" name="Grupp 344">
                  <a:extLst>
                    <a:ext uri="{FF2B5EF4-FFF2-40B4-BE49-F238E27FC236}">
                      <a16:creationId xmlns:a16="http://schemas.microsoft.com/office/drawing/2014/main" id="{EA92C0AF-7D72-409D-85E7-89F38755C921}"/>
                    </a:ext>
                  </a:extLst>
                </p:cNvPr>
                <p:cNvGrpSpPr/>
                <p:nvPr/>
              </p:nvGrpSpPr>
              <p:grpSpPr>
                <a:xfrm>
                  <a:off x="2785337" y="15626028"/>
                  <a:ext cx="133395" cy="97065"/>
                  <a:chOff x="2781254" y="15724414"/>
                  <a:chExt cx="133395" cy="97065"/>
                </a:xfrm>
              </p:grpSpPr>
              <p:cxnSp>
                <p:nvCxnSpPr>
                  <p:cNvPr id="353" name="Rak koppling 352">
                    <a:extLst>
                      <a:ext uri="{FF2B5EF4-FFF2-40B4-BE49-F238E27FC236}">
                        <a16:creationId xmlns:a16="http://schemas.microsoft.com/office/drawing/2014/main" id="{925AD82D-C806-4E18-ABAA-288B035665C1}"/>
                      </a:ext>
                    </a:extLst>
                  </p:cNvPr>
                  <p:cNvCxnSpPr/>
                  <p:nvPr/>
                </p:nvCxnSpPr>
                <p:spPr>
                  <a:xfrm>
                    <a:off x="2852057" y="15724414"/>
                    <a:ext cx="0" cy="96157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4" name="Rak koppling 353">
                    <a:extLst>
                      <a:ext uri="{FF2B5EF4-FFF2-40B4-BE49-F238E27FC236}">
                        <a16:creationId xmlns:a16="http://schemas.microsoft.com/office/drawing/2014/main" id="{98113F6B-379A-4B8F-B213-34971CC9881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781254" y="15821479"/>
                    <a:ext cx="133395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46" name="Grupp 345">
                  <a:extLst>
                    <a:ext uri="{FF2B5EF4-FFF2-40B4-BE49-F238E27FC236}">
                      <a16:creationId xmlns:a16="http://schemas.microsoft.com/office/drawing/2014/main" id="{1BDE0BF4-1109-4499-B331-599B7329937F}"/>
                    </a:ext>
                  </a:extLst>
                </p:cNvPr>
                <p:cNvGrpSpPr/>
                <p:nvPr/>
              </p:nvGrpSpPr>
              <p:grpSpPr>
                <a:xfrm>
                  <a:off x="2769908" y="14933811"/>
                  <a:ext cx="162013" cy="714097"/>
                  <a:chOff x="2489451" y="14616872"/>
                  <a:chExt cx="1519485" cy="6697348"/>
                </a:xfrm>
              </p:grpSpPr>
              <p:sp>
                <p:nvSpPr>
                  <p:cNvPr id="347" name="Rektangel: rundade hörn 346">
                    <a:extLst>
                      <a:ext uri="{FF2B5EF4-FFF2-40B4-BE49-F238E27FC236}">
                        <a16:creationId xmlns:a16="http://schemas.microsoft.com/office/drawing/2014/main" id="{09C6E5DC-5C7D-44FA-A32E-08E55236A77D}"/>
                      </a:ext>
                    </a:extLst>
                  </p:cNvPr>
                  <p:cNvSpPr/>
                  <p:nvPr/>
                </p:nvSpPr>
                <p:spPr bwMode="auto">
                  <a:xfrm rot="5400000">
                    <a:off x="-99480" y="17205803"/>
                    <a:ext cx="6697348" cy="151948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48" name="Ellips 347">
                    <a:extLst>
                      <a:ext uri="{FF2B5EF4-FFF2-40B4-BE49-F238E27FC236}">
                        <a16:creationId xmlns:a16="http://schemas.microsoft.com/office/drawing/2014/main" id="{FB53D088-D98E-4CE0-BA64-4B115C62DD2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800777" y="15131144"/>
                    <a:ext cx="892277" cy="892277"/>
                  </a:xfrm>
                  <a:prstGeom prst="ellipse">
                    <a:avLst/>
                  </a:prstGeom>
                  <a:solidFill>
                    <a:schemeClr val="accent6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49" name="Ellips 348">
                    <a:extLst>
                      <a:ext uri="{FF2B5EF4-FFF2-40B4-BE49-F238E27FC236}">
                        <a16:creationId xmlns:a16="http://schemas.microsoft.com/office/drawing/2014/main" id="{DA523498-8F5F-4178-9719-C70BD11959F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800777" y="16327598"/>
                    <a:ext cx="892277" cy="892277"/>
                  </a:xfrm>
                  <a:prstGeom prst="ellipse">
                    <a:avLst/>
                  </a:prstGeom>
                  <a:solidFill>
                    <a:srgbClr val="FF0000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50" name="Ellips 349">
                    <a:extLst>
                      <a:ext uri="{FF2B5EF4-FFF2-40B4-BE49-F238E27FC236}">
                        <a16:creationId xmlns:a16="http://schemas.microsoft.com/office/drawing/2014/main" id="{DE78A847-8E8A-420C-ACAF-DD6FD8AF9A6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800777" y="17525737"/>
                    <a:ext cx="892277" cy="892277"/>
                  </a:xfrm>
                  <a:prstGeom prst="ellipse">
                    <a:avLst/>
                  </a:prstGeom>
                  <a:solidFill>
                    <a:schemeClr val="accent6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51" name="Ellips 350">
                    <a:extLst>
                      <a:ext uri="{FF2B5EF4-FFF2-40B4-BE49-F238E27FC236}">
                        <a16:creationId xmlns:a16="http://schemas.microsoft.com/office/drawing/2014/main" id="{D343D5C5-DACF-46D4-8D97-780C6B28C1C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800777" y="18723876"/>
                    <a:ext cx="892277" cy="892277"/>
                  </a:xfrm>
                  <a:prstGeom prst="ellipse">
                    <a:avLst/>
                  </a:prstGeom>
                  <a:solidFill>
                    <a:srgbClr val="FFFFE1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352" name="Ellips 351">
                    <a:extLst>
                      <a:ext uri="{FF2B5EF4-FFF2-40B4-BE49-F238E27FC236}">
                        <a16:creationId xmlns:a16="http://schemas.microsoft.com/office/drawing/2014/main" id="{E1621CC0-BAE6-438C-B86E-4E147846526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800777" y="19922015"/>
                    <a:ext cx="892277" cy="892277"/>
                  </a:xfrm>
                  <a:prstGeom prst="ellipse">
                    <a:avLst/>
                  </a:prstGeom>
                  <a:solidFill>
                    <a:schemeClr val="accent6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sv-SE"/>
                  </a:p>
                </p:txBody>
              </p:sp>
            </p:grpSp>
          </p:grpSp>
          <p:sp>
            <p:nvSpPr>
              <p:cNvPr id="454" name="Ellips 453">
                <a:extLst>
                  <a:ext uri="{FF2B5EF4-FFF2-40B4-BE49-F238E27FC236}">
                    <a16:creationId xmlns:a16="http://schemas.microsoft.com/office/drawing/2014/main" id="{BDFC080A-1B38-4564-9262-C60A0F5060BB}"/>
                  </a:ext>
                </a:extLst>
              </p:cNvPr>
              <p:cNvSpPr/>
              <p:nvPr/>
            </p:nvSpPr>
            <p:spPr>
              <a:xfrm>
                <a:off x="5938336" y="5701467"/>
                <a:ext cx="150850" cy="15235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5" name="Ellips 454">
                <a:extLst>
                  <a:ext uri="{FF2B5EF4-FFF2-40B4-BE49-F238E27FC236}">
                    <a16:creationId xmlns:a16="http://schemas.microsoft.com/office/drawing/2014/main" id="{1D840A73-9B46-4ED0-8147-126F55380158}"/>
                  </a:ext>
                </a:extLst>
              </p:cNvPr>
              <p:cNvSpPr/>
              <p:nvPr/>
            </p:nvSpPr>
            <p:spPr>
              <a:xfrm>
                <a:off x="5938336" y="5319380"/>
                <a:ext cx="150850" cy="15235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6" name="Ellips 455">
                <a:extLst>
                  <a:ext uri="{FF2B5EF4-FFF2-40B4-BE49-F238E27FC236}">
                    <a16:creationId xmlns:a16="http://schemas.microsoft.com/office/drawing/2014/main" id="{6952A8E7-B034-4522-9752-EA17F827E716}"/>
                  </a:ext>
                </a:extLst>
              </p:cNvPr>
              <p:cNvSpPr/>
              <p:nvPr/>
            </p:nvSpPr>
            <p:spPr>
              <a:xfrm>
                <a:off x="5938336" y="5881460"/>
                <a:ext cx="150850" cy="15235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472" name="Rektangel 471">
              <a:extLst>
                <a:ext uri="{FF2B5EF4-FFF2-40B4-BE49-F238E27FC236}">
                  <a16:creationId xmlns:a16="http://schemas.microsoft.com/office/drawing/2014/main" id="{8ACD405E-FF2D-42E1-904B-CDCD4A2FFF3F}"/>
                </a:ext>
              </a:extLst>
            </p:cNvPr>
            <p:cNvSpPr/>
            <p:nvPr/>
          </p:nvSpPr>
          <p:spPr>
            <a:xfrm>
              <a:off x="6579903" y="6187404"/>
              <a:ext cx="558166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1100" dirty="0" err="1"/>
                <a:t>Kör</a:t>
              </a:r>
              <a:r>
                <a:rPr lang="en-GB" sz="1100" dirty="0"/>
                <a:t> 40</a:t>
              </a:r>
            </a:p>
          </p:txBody>
        </p:sp>
      </p:grpSp>
      <p:grpSp>
        <p:nvGrpSpPr>
          <p:cNvPr id="10" name="Grupp 9">
            <a:extLst>
              <a:ext uri="{FF2B5EF4-FFF2-40B4-BE49-F238E27FC236}">
                <a16:creationId xmlns:a16="http://schemas.microsoft.com/office/drawing/2014/main" id="{B73C1B53-BC20-E44C-705C-9581EE846B44}"/>
              </a:ext>
            </a:extLst>
          </p:cNvPr>
          <p:cNvGrpSpPr/>
          <p:nvPr/>
        </p:nvGrpSpPr>
        <p:grpSpPr>
          <a:xfrm>
            <a:off x="5883788" y="4933647"/>
            <a:ext cx="857927" cy="1564120"/>
            <a:chOff x="6481962" y="5054171"/>
            <a:chExt cx="857927" cy="1564120"/>
          </a:xfrm>
        </p:grpSpPr>
        <p:grpSp>
          <p:nvGrpSpPr>
            <p:cNvPr id="356" name="Grupp 355">
              <a:extLst>
                <a:ext uri="{FF2B5EF4-FFF2-40B4-BE49-F238E27FC236}">
                  <a16:creationId xmlns:a16="http://schemas.microsoft.com/office/drawing/2014/main" id="{3F0F3954-52F9-42E5-8DCC-A5B0D9D4A256}"/>
                </a:ext>
              </a:extLst>
            </p:cNvPr>
            <p:cNvGrpSpPr/>
            <p:nvPr/>
          </p:nvGrpSpPr>
          <p:grpSpPr>
            <a:xfrm>
              <a:off x="6810478" y="6090075"/>
              <a:ext cx="199625" cy="145258"/>
              <a:chOff x="2781254" y="15724414"/>
              <a:chExt cx="133395" cy="97065"/>
            </a:xfrm>
          </p:grpSpPr>
          <p:cxnSp>
            <p:nvCxnSpPr>
              <p:cNvPr id="364" name="Rak koppling 363">
                <a:extLst>
                  <a:ext uri="{FF2B5EF4-FFF2-40B4-BE49-F238E27FC236}">
                    <a16:creationId xmlns:a16="http://schemas.microsoft.com/office/drawing/2014/main" id="{C37591EF-9950-4626-95A0-52F58F317C06}"/>
                  </a:ext>
                </a:extLst>
              </p:cNvPr>
              <p:cNvCxnSpPr/>
              <p:nvPr/>
            </p:nvCxnSpPr>
            <p:spPr>
              <a:xfrm>
                <a:off x="2852057" y="15724414"/>
                <a:ext cx="0" cy="9615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5" name="Rak koppling 364">
                <a:extLst>
                  <a:ext uri="{FF2B5EF4-FFF2-40B4-BE49-F238E27FC236}">
                    <a16:creationId xmlns:a16="http://schemas.microsoft.com/office/drawing/2014/main" id="{9AA3552B-6ECD-4E0E-9F67-41101E9ADDA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81254" y="15821479"/>
                <a:ext cx="13339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8" name="Rektangel: rundade hörn 357">
              <a:extLst>
                <a:ext uri="{FF2B5EF4-FFF2-40B4-BE49-F238E27FC236}">
                  <a16:creationId xmlns:a16="http://schemas.microsoft.com/office/drawing/2014/main" id="{FF663C32-5040-48D2-9932-A81182FF75A5}"/>
                </a:ext>
              </a:extLst>
            </p:cNvPr>
            <p:cNvSpPr/>
            <p:nvPr/>
          </p:nvSpPr>
          <p:spPr bwMode="auto">
            <a:xfrm rot="5400000">
              <a:off x="6374292" y="5467269"/>
              <a:ext cx="1068647" cy="242452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359" name="Ellips 358">
              <a:extLst>
                <a:ext uri="{FF2B5EF4-FFF2-40B4-BE49-F238E27FC236}">
                  <a16:creationId xmlns:a16="http://schemas.microsoft.com/office/drawing/2014/main" id="{31BBB16D-5455-4128-9AB5-346AFDB7A8AA}"/>
                </a:ext>
              </a:extLst>
            </p:cNvPr>
            <p:cNvSpPr/>
            <p:nvPr/>
          </p:nvSpPr>
          <p:spPr bwMode="auto">
            <a:xfrm>
              <a:off x="6837065" y="5136231"/>
              <a:ext cx="142373" cy="142374"/>
            </a:xfrm>
            <a:prstGeom prst="ellipse">
              <a:avLst/>
            </a:prstGeom>
            <a:solidFill>
              <a:schemeClr val="accent6"/>
            </a:solidFill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60" name="Ellips 359">
              <a:extLst>
                <a:ext uri="{FF2B5EF4-FFF2-40B4-BE49-F238E27FC236}">
                  <a16:creationId xmlns:a16="http://schemas.microsoft.com/office/drawing/2014/main" id="{C1BE69C1-4B16-426A-9DE9-19AC99A54697}"/>
                </a:ext>
              </a:extLst>
            </p:cNvPr>
            <p:cNvSpPr/>
            <p:nvPr/>
          </p:nvSpPr>
          <p:spPr bwMode="auto">
            <a:xfrm>
              <a:off x="6837065" y="5327140"/>
              <a:ext cx="142373" cy="142374"/>
            </a:xfrm>
            <a:prstGeom prst="ellipse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61" name="Ellips 360">
              <a:extLst>
                <a:ext uri="{FF2B5EF4-FFF2-40B4-BE49-F238E27FC236}">
                  <a16:creationId xmlns:a16="http://schemas.microsoft.com/office/drawing/2014/main" id="{14538BC7-C513-40B4-B26B-975E512D6B32}"/>
                </a:ext>
              </a:extLst>
            </p:cNvPr>
            <p:cNvSpPr/>
            <p:nvPr/>
          </p:nvSpPr>
          <p:spPr bwMode="auto">
            <a:xfrm>
              <a:off x="6837065" y="5518318"/>
              <a:ext cx="142373" cy="142374"/>
            </a:xfrm>
            <a:prstGeom prst="ellipse">
              <a:avLst/>
            </a:prstGeom>
            <a:solidFill>
              <a:schemeClr val="accent6"/>
            </a:solidFill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sv-SE"/>
            </a:p>
          </p:txBody>
        </p:sp>
        <p:sp>
          <p:nvSpPr>
            <p:cNvPr id="362" name="Ellips 361">
              <a:extLst>
                <a:ext uri="{FF2B5EF4-FFF2-40B4-BE49-F238E27FC236}">
                  <a16:creationId xmlns:a16="http://schemas.microsoft.com/office/drawing/2014/main" id="{70BE1408-6577-4ECB-A9B7-E81B01F1F328}"/>
                </a:ext>
              </a:extLst>
            </p:cNvPr>
            <p:cNvSpPr/>
            <p:nvPr/>
          </p:nvSpPr>
          <p:spPr bwMode="auto">
            <a:xfrm>
              <a:off x="6837065" y="5709497"/>
              <a:ext cx="142373" cy="142374"/>
            </a:xfrm>
            <a:prstGeom prst="ellipse">
              <a:avLst/>
            </a:prstGeom>
            <a:solidFill>
              <a:srgbClr val="FFFFE1"/>
            </a:solidFill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grpSp>
          <p:nvGrpSpPr>
            <p:cNvPr id="427" name="Grupp 426">
              <a:extLst>
                <a:ext uri="{FF2B5EF4-FFF2-40B4-BE49-F238E27FC236}">
                  <a16:creationId xmlns:a16="http://schemas.microsoft.com/office/drawing/2014/main" id="{B55876CA-9132-4ABB-A5BB-A0E14417EAD6}"/>
                </a:ext>
              </a:extLst>
            </p:cNvPr>
            <p:cNvGrpSpPr/>
            <p:nvPr/>
          </p:nvGrpSpPr>
          <p:grpSpPr>
            <a:xfrm>
              <a:off x="6675674" y="5436798"/>
              <a:ext cx="441325" cy="329329"/>
              <a:chOff x="2269143" y="3224184"/>
              <a:chExt cx="441325" cy="329329"/>
            </a:xfrm>
          </p:grpSpPr>
          <p:sp>
            <p:nvSpPr>
              <p:cNvPr id="428" name="Ellips 427">
                <a:extLst>
                  <a:ext uri="{FF2B5EF4-FFF2-40B4-BE49-F238E27FC236}">
                    <a16:creationId xmlns:a16="http://schemas.microsoft.com/office/drawing/2014/main" id="{9105533E-BCAC-402C-8352-08373E563F00}"/>
                  </a:ext>
                </a:extLst>
              </p:cNvPr>
              <p:cNvSpPr/>
              <p:nvPr/>
            </p:nvSpPr>
            <p:spPr>
              <a:xfrm>
                <a:off x="2423713" y="3224184"/>
                <a:ext cx="152358" cy="15235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429" name="Grupp 428">
                <a:extLst>
                  <a:ext uri="{FF2B5EF4-FFF2-40B4-BE49-F238E27FC236}">
                    <a16:creationId xmlns:a16="http://schemas.microsoft.com/office/drawing/2014/main" id="{AF4B6658-656C-4512-AF6D-4B8D10C6750B}"/>
                  </a:ext>
                </a:extLst>
              </p:cNvPr>
              <p:cNvGrpSpPr/>
              <p:nvPr/>
            </p:nvGrpSpPr>
            <p:grpSpPr>
              <a:xfrm>
                <a:off x="2269143" y="3290352"/>
                <a:ext cx="441325" cy="211224"/>
                <a:chOff x="2563807" y="3332074"/>
                <a:chExt cx="441325" cy="211224"/>
              </a:xfrm>
            </p:grpSpPr>
            <p:cxnSp>
              <p:nvCxnSpPr>
                <p:cNvPr id="432" name="Rak koppling 431">
                  <a:extLst>
                    <a:ext uri="{FF2B5EF4-FFF2-40B4-BE49-F238E27FC236}">
                      <a16:creationId xmlns:a16="http://schemas.microsoft.com/office/drawing/2014/main" id="{67722616-EC1C-47AA-AB75-5384B47CA13C}"/>
                    </a:ext>
                  </a:extLst>
                </p:cNvPr>
                <p:cNvCxnSpPr/>
                <p:nvPr/>
              </p:nvCxnSpPr>
              <p:spPr>
                <a:xfrm>
                  <a:off x="2563807" y="3438030"/>
                  <a:ext cx="441325" cy="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3" name="Rak koppling 432">
                  <a:extLst>
                    <a:ext uri="{FF2B5EF4-FFF2-40B4-BE49-F238E27FC236}">
                      <a16:creationId xmlns:a16="http://schemas.microsoft.com/office/drawing/2014/main" id="{FFDE6114-977D-4B2C-91F9-CA43B7E5C0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17313" y="3337753"/>
                  <a:ext cx="350832" cy="198721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4" name="Rak koppling 433">
                  <a:extLst>
                    <a:ext uri="{FF2B5EF4-FFF2-40B4-BE49-F238E27FC236}">
                      <a16:creationId xmlns:a16="http://schemas.microsoft.com/office/drawing/2014/main" id="{2E0B2613-257E-472B-9CE4-6F931A5E28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640452" y="3332074"/>
                  <a:ext cx="321643" cy="211224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30" name="Ellips 429">
                <a:extLst>
                  <a:ext uri="{FF2B5EF4-FFF2-40B4-BE49-F238E27FC236}">
                    <a16:creationId xmlns:a16="http://schemas.microsoft.com/office/drawing/2014/main" id="{21A211B2-0AA9-45DD-8703-C27D60F88717}"/>
                  </a:ext>
                </a:extLst>
              </p:cNvPr>
              <p:cNvSpPr/>
              <p:nvPr/>
            </p:nvSpPr>
            <p:spPr>
              <a:xfrm>
                <a:off x="2423713" y="3401155"/>
                <a:ext cx="152358" cy="15235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1" name="Ellips 430">
                <a:extLst>
                  <a:ext uri="{FF2B5EF4-FFF2-40B4-BE49-F238E27FC236}">
                    <a16:creationId xmlns:a16="http://schemas.microsoft.com/office/drawing/2014/main" id="{23932BAF-88AA-4597-91E8-EA6D7F2BEBF4}"/>
                  </a:ext>
                </a:extLst>
              </p:cNvPr>
              <p:cNvSpPr/>
              <p:nvPr/>
            </p:nvSpPr>
            <p:spPr>
              <a:xfrm>
                <a:off x="2430054" y="3332931"/>
                <a:ext cx="137949" cy="137949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466" name="Ellips 465">
              <a:extLst>
                <a:ext uri="{FF2B5EF4-FFF2-40B4-BE49-F238E27FC236}">
                  <a16:creationId xmlns:a16="http://schemas.microsoft.com/office/drawing/2014/main" id="{1865E117-FB6C-43E6-A25C-54450942FC2D}"/>
                </a:ext>
              </a:extLst>
            </p:cNvPr>
            <p:cNvSpPr/>
            <p:nvPr/>
          </p:nvSpPr>
          <p:spPr>
            <a:xfrm>
              <a:off x="6832347" y="5720558"/>
              <a:ext cx="152358" cy="15235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7" name="Ellips 466">
              <a:extLst>
                <a:ext uri="{FF2B5EF4-FFF2-40B4-BE49-F238E27FC236}">
                  <a16:creationId xmlns:a16="http://schemas.microsoft.com/office/drawing/2014/main" id="{DFE2D7F0-0E73-4537-B58E-35AA8ABEDCE0}"/>
                </a:ext>
              </a:extLst>
            </p:cNvPr>
            <p:cNvSpPr/>
            <p:nvPr/>
          </p:nvSpPr>
          <p:spPr>
            <a:xfrm>
              <a:off x="6832347" y="5333970"/>
              <a:ext cx="152358" cy="15235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3" name="Rektangel 472">
              <a:extLst>
                <a:ext uri="{FF2B5EF4-FFF2-40B4-BE49-F238E27FC236}">
                  <a16:creationId xmlns:a16="http://schemas.microsoft.com/office/drawing/2014/main" id="{4DA64DA0-881B-41F9-95A7-363BFD7553F7}"/>
                </a:ext>
              </a:extLst>
            </p:cNvPr>
            <p:cNvSpPr/>
            <p:nvPr/>
          </p:nvSpPr>
          <p:spPr>
            <a:xfrm>
              <a:off x="6481962" y="6187404"/>
              <a:ext cx="857927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1100" dirty="0" err="1"/>
                <a:t>Kör</a:t>
              </a:r>
              <a:r>
                <a:rPr lang="en-GB" sz="1100" dirty="0"/>
                <a:t> 80,</a:t>
              </a:r>
              <a:br>
                <a:rPr lang="en-GB" sz="1100" dirty="0"/>
              </a:br>
              <a:r>
                <a:rPr lang="en-GB" sz="1100" dirty="0" err="1"/>
                <a:t>vänta</a:t>
              </a:r>
              <a:r>
                <a:rPr lang="en-GB" sz="1100" dirty="0"/>
                <a:t> </a:t>
              </a:r>
              <a:r>
                <a:rPr lang="en-GB" sz="1100" dirty="0" err="1"/>
                <a:t>stopp</a:t>
              </a:r>
              <a:endParaRPr lang="en-GB" sz="1100" dirty="0"/>
            </a:p>
          </p:txBody>
        </p:sp>
      </p:grpSp>
      <p:grpSp>
        <p:nvGrpSpPr>
          <p:cNvPr id="8" name="Grupp 7">
            <a:extLst>
              <a:ext uri="{FF2B5EF4-FFF2-40B4-BE49-F238E27FC236}">
                <a16:creationId xmlns:a16="http://schemas.microsoft.com/office/drawing/2014/main" id="{65FB4578-731F-2686-CD02-8F2132C245B7}"/>
              </a:ext>
            </a:extLst>
          </p:cNvPr>
          <p:cNvGrpSpPr/>
          <p:nvPr/>
        </p:nvGrpSpPr>
        <p:grpSpPr>
          <a:xfrm>
            <a:off x="6708057" y="4929846"/>
            <a:ext cx="899605" cy="1564119"/>
            <a:chOff x="8911390" y="5054172"/>
            <a:chExt cx="899605" cy="1564119"/>
          </a:xfrm>
        </p:grpSpPr>
        <p:grpSp>
          <p:nvGrpSpPr>
            <p:cNvPr id="366" name="Grupp 365">
              <a:extLst>
                <a:ext uri="{FF2B5EF4-FFF2-40B4-BE49-F238E27FC236}">
                  <a16:creationId xmlns:a16="http://schemas.microsoft.com/office/drawing/2014/main" id="{63D69552-137F-4BAD-B47C-8F897649C9B2}"/>
                </a:ext>
              </a:extLst>
            </p:cNvPr>
            <p:cNvGrpSpPr/>
            <p:nvPr/>
          </p:nvGrpSpPr>
          <p:grpSpPr>
            <a:xfrm>
              <a:off x="9193465" y="5054172"/>
              <a:ext cx="242452" cy="1181161"/>
              <a:chOff x="2769908" y="14933811"/>
              <a:chExt cx="162013" cy="789282"/>
            </a:xfrm>
          </p:grpSpPr>
          <p:grpSp>
            <p:nvGrpSpPr>
              <p:cNvPr id="367" name="Grupp 366">
                <a:extLst>
                  <a:ext uri="{FF2B5EF4-FFF2-40B4-BE49-F238E27FC236}">
                    <a16:creationId xmlns:a16="http://schemas.microsoft.com/office/drawing/2014/main" id="{2E1EAB2F-3954-4732-9E20-7A425D1F2DC9}"/>
                  </a:ext>
                </a:extLst>
              </p:cNvPr>
              <p:cNvGrpSpPr/>
              <p:nvPr/>
            </p:nvGrpSpPr>
            <p:grpSpPr>
              <a:xfrm>
                <a:off x="2785337" y="15626028"/>
                <a:ext cx="133395" cy="97065"/>
                <a:chOff x="2781254" y="15724414"/>
                <a:chExt cx="133395" cy="97065"/>
              </a:xfrm>
            </p:grpSpPr>
            <p:cxnSp>
              <p:nvCxnSpPr>
                <p:cNvPr id="375" name="Rak koppling 374">
                  <a:extLst>
                    <a:ext uri="{FF2B5EF4-FFF2-40B4-BE49-F238E27FC236}">
                      <a16:creationId xmlns:a16="http://schemas.microsoft.com/office/drawing/2014/main" id="{32C41C82-2076-4303-8DE9-ECA05F78A814}"/>
                    </a:ext>
                  </a:extLst>
                </p:cNvPr>
                <p:cNvCxnSpPr/>
                <p:nvPr/>
              </p:nvCxnSpPr>
              <p:spPr>
                <a:xfrm>
                  <a:off x="2852057" y="15724414"/>
                  <a:ext cx="0" cy="9615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6" name="Rak koppling 375">
                  <a:extLst>
                    <a:ext uri="{FF2B5EF4-FFF2-40B4-BE49-F238E27FC236}">
                      <a16:creationId xmlns:a16="http://schemas.microsoft.com/office/drawing/2014/main" id="{9A5CDB9C-CDB7-4388-B4A1-5B624C5964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781254" y="15821479"/>
                  <a:ext cx="13339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8" name="Grupp 367">
                <a:extLst>
                  <a:ext uri="{FF2B5EF4-FFF2-40B4-BE49-F238E27FC236}">
                    <a16:creationId xmlns:a16="http://schemas.microsoft.com/office/drawing/2014/main" id="{8B3E2D39-C97F-4801-8246-BB37B3FD1AFF}"/>
                  </a:ext>
                </a:extLst>
              </p:cNvPr>
              <p:cNvGrpSpPr/>
              <p:nvPr/>
            </p:nvGrpSpPr>
            <p:grpSpPr>
              <a:xfrm>
                <a:off x="2769908" y="14933811"/>
                <a:ext cx="162013" cy="714097"/>
                <a:chOff x="2489451" y="14616872"/>
                <a:chExt cx="1519485" cy="6697348"/>
              </a:xfrm>
            </p:grpSpPr>
            <p:sp>
              <p:nvSpPr>
                <p:cNvPr id="369" name="Rektangel: rundade hörn 368">
                  <a:extLst>
                    <a:ext uri="{FF2B5EF4-FFF2-40B4-BE49-F238E27FC236}">
                      <a16:creationId xmlns:a16="http://schemas.microsoft.com/office/drawing/2014/main" id="{C575A13C-D754-4097-8BA5-94E08C3AB84A}"/>
                    </a:ext>
                  </a:extLst>
                </p:cNvPr>
                <p:cNvSpPr/>
                <p:nvPr/>
              </p:nvSpPr>
              <p:spPr bwMode="auto">
                <a:xfrm rot="5400000">
                  <a:off x="-99480" y="17205803"/>
                  <a:ext cx="6697348" cy="151948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70" name="Ellips 369">
                  <a:extLst>
                    <a:ext uri="{FF2B5EF4-FFF2-40B4-BE49-F238E27FC236}">
                      <a16:creationId xmlns:a16="http://schemas.microsoft.com/office/drawing/2014/main" id="{289BCB89-3FB4-4791-A704-A9BB099172E6}"/>
                    </a:ext>
                  </a:extLst>
                </p:cNvPr>
                <p:cNvSpPr/>
                <p:nvPr/>
              </p:nvSpPr>
              <p:spPr bwMode="auto">
                <a:xfrm>
                  <a:off x="2800777" y="15131144"/>
                  <a:ext cx="892277" cy="892277"/>
                </a:xfrm>
                <a:prstGeom prst="ellipse">
                  <a:avLst/>
                </a:prstGeom>
                <a:solidFill>
                  <a:schemeClr val="accent6"/>
                </a:solidFill>
                <a:ln w="31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71" name="Ellips 370">
                  <a:extLst>
                    <a:ext uri="{FF2B5EF4-FFF2-40B4-BE49-F238E27FC236}">
                      <a16:creationId xmlns:a16="http://schemas.microsoft.com/office/drawing/2014/main" id="{B82C38D3-6D48-4E9A-B0B2-589C21D63F6F}"/>
                    </a:ext>
                  </a:extLst>
                </p:cNvPr>
                <p:cNvSpPr/>
                <p:nvPr/>
              </p:nvSpPr>
              <p:spPr bwMode="auto">
                <a:xfrm>
                  <a:off x="2800777" y="16327598"/>
                  <a:ext cx="892277" cy="892277"/>
                </a:xfrm>
                <a:prstGeom prst="ellipse">
                  <a:avLst/>
                </a:prstGeom>
                <a:solidFill>
                  <a:srgbClr val="FF000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72" name="Ellips 371">
                  <a:extLst>
                    <a:ext uri="{FF2B5EF4-FFF2-40B4-BE49-F238E27FC236}">
                      <a16:creationId xmlns:a16="http://schemas.microsoft.com/office/drawing/2014/main" id="{5465B2CD-22A3-4AEE-B9FD-5B3CA9767D44}"/>
                    </a:ext>
                  </a:extLst>
                </p:cNvPr>
                <p:cNvSpPr/>
                <p:nvPr/>
              </p:nvSpPr>
              <p:spPr bwMode="auto">
                <a:xfrm>
                  <a:off x="2800777" y="17525737"/>
                  <a:ext cx="892277" cy="892277"/>
                </a:xfrm>
                <a:prstGeom prst="ellipse">
                  <a:avLst/>
                </a:prstGeom>
                <a:solidFill>
                  <a:schemeClr val="accent6"/>
                </a:solidFill>
                <a:ln w="31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73" name="Ellips 372">
                  <a:extLst>
                    <a:ext uri="{FF2B5EF4-FFF2-40B4-BE49-F238E27FC236}">
                      <a16:creationId xmlns:a16="http://schemas.microsoft.com/office/drawing/2014/main" id="{0E35F9FC-5A15-4D98-8FF4-58A09B0DD6BB}"/>
                    </a:ext>
                  </a:extLst>
                </p:cNvPr>
                <p:cNvSpPr/>
                <p:nvPr/>
              </p:nvSpPr>
              <p:spPr bwMode="auto">
                <a:xfrm>
                  <a:off x="2800777" y="18723876"/>
                  <a:ext cx="892277" cy="892277"/>
                </a:xfrm>
                <a:prstGeom prst="ellipse">
                  <a:avLst/>
                </a:prstGeom>
                <a:solidFill>
                  <a:srgbClr val="FFFFE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74" name="Ellips 373">
                  <a:extLst>
                    <a:ext uri="{FF2B5EF4-FFF2-40B4-BE49-F238E27FC236}">
                      <a16:creationId xmlns:a16="http://schemas.microsoft.com/office/drawing/2014/main" id="{EEF7386E-34B2-4173-B0B0-5EAAEA8079F1}"/>
                    </a:ext>
                  </a:extLst>
                </p:cNvPr>
                <p:cNvSpPr/>
                <p:nvPr/>
              </p:nvSpPr>
              <p:spPr bwMode="auto">
                <a:xfrm>
                  <a:off x="2800777" y="19922015"/>
                  <a:ext cx="892277" cy="892277"/>
                </a:xfrm>
                <a:prstGeom prst="ellipse">
                  <a:avLst/>
                </a:prstGeom>
                <a:solidFill>
                  <a:schemeClr val="accent6"/>
                </a:solidFill>
                <a:ln w="31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421" name="Grupp 420">
              <a:extLst>
                <a:ext uri="{FF2B5EF4-FFF2-40B4-BE49-F238E27FC236}">
                  <a16:creationId xmlns:a16="http://schemas.microsoft.com/office/drawing/2014/main" id="{60448F31-5091-4A56-BC20-65A7F58C19EE}"/>
                </a:ext>
              </a:extLst>
            </p:cNvPr>
            <p:cNvGrpSpPr/>
            <p:nvPr/>
          </p:nvGrpSpPr>
          <p:grpSpPr>
            <a:xfrm>
              <a:off x="9076107" y="5678234"/>
              <a:ext cx="441325" cy="211224"/>
              <a:chOff x="3041476" y="6197575"/>
              <a:chExt cx="441325" cy="211224"/>
            </a:xfrm>
          </p:grpSpPr>
          <p:sp>
            <p:nvSpPr>
              <p:cNvPr id="422" name="Ellips 421">
                <a:extLst>
                  <a:ext uri="{FF2B5EF4-FFF2-40B4-BE49-F238E27FC236}">
                    <a16:creationId xmlns:a16="http://schemas.microsoft.com/office/drawing/2014/main" id="{45E8936B-4C86-4E1C-994A-E299AA27CF97}"/>
                  </a:ext>
                </a:extLst>
              </p:cNvPr>
              <p:cNvSpPr/>
              <p:nvPr/>
            </p:nvSpPr>
            <p:spPr>
              <a:xfrm>
                <a:off x="3199775" y="6219654"/>
                <a:ext cx="152358" cy="15235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423" name="Grupp 422">
                <a:extLst>
                  <a:ext uri="{FF2B5EF4-FFF2-40B4-BE49-F238E27FC236}">
                    <a16:creationId xmlns:a16="http://schemas.microsoft.com/office/drawing/2014/main" id="{4AC8F793-333B-4703-B122-93F0F618B753}"/>
                  </a:ext>
                </a:extLst>
              </p:cNvPr>
              <p:cNvGrpSpPr/>
              <p:nvPr/>
            </p:nvGrpSpPr>
            <p:grpSpPr>
              <a:xfrm>
                <a:off x="3041476" y="6197575"/>
                <a:ext cx="441325" cy="211224"/>
                <a:chOff x="2563807" y="3332074"/>
                <a:chExt cx="441325" cy="211224"/>
              </a:xfrm>
            </p:grpSpPr>
            <p:cxnSp>
              <p:nvCxnSpPr>
                <p:cNvPr id="424" name="Rak koppling 423">
                  <a:extLst>
                    <a:ext uri="{FF2B5EF4-FFF2-40B4-BE49-F238E27FC236}">
                      <a16:creationId xmlns:a16="http://schemas.microsoft.com/office/drawing/2014/main" id="{3BC87785-ACA1-4F25-893A-7DCBF62C3183}"/>
                    </a:ext>
                  </a:extLst>
                </p:cNvPr>
                <p:cNvCxnSpPr/>
                <p:nvPr/>
              </p:nvCxnSpPr>
              <p:spPr>
                <a:xfrm>
                  <a:off x="2563807" y="3438030"/>
                  <a:ext cx="441325" cy="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5" name="Rak koppling 424">
                  <a:extLst>
                    <a:ext uri="{FF2B5EF4-FFF2-40B4-BE49-F238E27FC236}">
                      <a16:creationId xmlns:a16="http://schemas.microsoft.com/office/drawing/2014/main" id="{6A8F594B-51DD-448C-BCE1-171F853A54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17313" y="3337753"/>
                  <a:ext cx="350832" cy="198721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6" name="Rak koppling 425">
                  <a:extLst>
                    <a:ext uri="{FF2B5EF4-FFF2-40B4-BE49-F238E27FC236}">
                      <a16:creationId xmlns:a16="http://schemas.microsoft.com/office/drawing/2014/main" id="{9EFE9093-49C8-4D08-90B0-8EB0BBBE23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640452" y="3332074"/>
                  <a:ext cx="321643" cy="211224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68" name="Ellips 467">
              <a:extLst>
                <a:ext uri="{FF2B5EF4-FFF2-40B4-BE49-F238E27FC236}">
                  <a16:creationId xmlns:a16="http://schemas.microsoft.com/office/drawing/2014/main" id="{1662AE0D-48C7-4C09-BB96-423EB8211898}"/>
                </a:ext>
              </a:extLst>
            </p:cNvPr>
            <p:cNvSpPr/>
            <p:nvPr/>
          </p:nvSpPr>
          <p:spPr>
            <a:xfrm>
              <a:off x="9233256" y="5895683"/>
              <a:ext cx="152358" cy="15235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9" name="Ellips 468">
              <a:extLst>
                <a:ext uri="{FF2B5EF4-FFF2-40B4-BE49-F238E27FC236}">
                  <a16:creationId xmlns:a16="http://schemas.microsoft.com/office/drawing/2014/main" id="{638EB1B4-F3D4-428E-9C1F-B59B793701BB}"/>
                </a:ext>
              </a:extLst>
            </p:cNvPr>
            <p:cNvSpPr/>
            <p:nvPr/>
          </p:nvSpPr>
          <p:spPr>
            <a:xfrm>
              <a:off x="9233256" y="5315839"/>
              <a:ext cx="152358" cy="15235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4" name="Ellips 473">
              <a:extLst>
                <a:ext uri="{FF2B5EF4-FFF2-40B4-BE49-F238E27FC236}">
                  <a16:creationId xmlns:a16="http://schemas.microsoft.com/office/drawing/2014/main" id="{5A9646D7-C22E-4651-A3EF-B07F8EBF73E0}"/>
                </a:ext>
              </a:extLst>
            </p:cNvPr>
            <p:cNvSpPr/>
            <p:nvPr/>
          </p:nvSpPr>
          <p:spPr>
            <a:xfrm>
              <a:off x="9233256" y="5502467"/>
              <a:ext cx="152358" cy="15235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5" name="Rektangel 474">
              <a:extLst>
                <a:ext uri="{FF2B5EF4-FFF2-40B4-BE49-F238E27FC236}">
                  <a16:creationId xmlns:a16="http://schemas.microsoft.com/office/drawing/2014/main" id="{3D5F0709-55F0-4314-B187-66E6127D74F9}"/>
                </a:ext>
              </a:extLst>
            </p:cNvPr>
            <p:cNvSpPr/>
            <p:nvPr/>
          </p:nvSpPr>
          <p:spPr>
            <a:xfrm>
              <a:off x="8911390" y="6187404"/>
              <a:ext cx="899605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1100" dirty="0" err="1"/>
                <a:t>Kör</a:t>
              </a:r>
              <a:r>
                <a:rPr lang="en-GB" sz="1100" dirty="0"/>
                <a:t> 80,</a:t>
              </a:r>
              <a:br>
                <a:rPr lang="en-GB" sz="1100" dirty="0"/>
              </a:br>
              <a:r>
                <a:rPr lang="en-GB" sz="1100" dirty="0" err="1"/>
                <a:t>vänta</a:t>
              </a:r>
              <a:r>
                <a:rPr lang="en-GB" sz="1100" dirty="0"/>
                <a:t> </a:t>
              </a:r>
              <a:r>
                <a:rPr lang="en-GB" sz="1100" dirty="0" err="1"/>
                <a:t>kör</a:t>
              </a:r>
              <a:r>
                <a:rPr lang="en-GB" sz="1100" dirty="0"/>
                <a:t> 80</a:t>
              </a:r>
            </a:p>
          </p:txBody>
        </p:sp>
      </p:grpSp>
      <p:grpSp>
        <p:nvGrpSpPr>
          <p:cNvPr id="9" name="Grupp 8">
            <a:extLst>
              <a:ext uri="{FF2B5EF4-FFF2-40B4-BE49-F238E27FC236}">
                <a16:creationId xmlns:a16="http://schemas.microsoft.com/office/drawing/2014/main" id="{D42CFF74-E07E-B356-D406-89C0EFCB5320}"/>
              </a:ext>
            </a:extLst>
          </p:cNvPr>
          <p:cNvGrpSpPr/>
          <p:nvPr/>
        </p:nvGrpSpPr>
        <p:grpSpPr>
          <a:xfrm>
            <a:off x="7538651" y="4957711"/>
            <a:ext cx="899605" cy="1564119"/>
            <a:chOff x="8025891" y="5054172"/>
            <a:chExt cx="899605" cy="1564119"/>
          </a:xfrm>
        </p:grpSpPr>
        <p:grpSp>
          <p:nvGrpSpPr>
            <p:cNvPr id="377" name="Grupp 376">
              <a:extLst>
                <a:ext uri="{FF2B5EF4-FFF2-40B4-BE49-F238E27FC236}">
                  <a16:creationId xmlns:a16="http://schemas.microsoft.com/office/drawing/2014/main" id="{DF9F2BA1-CB45-44BF-A818-9AF32789415F}"/>
                </a:ext>
              </a:extLst>
            </p:cNvPr>
            <p:cNvGrpSpPr/>
            <p:nvPr/>
          </p:nvGrpSpPr>
          <p:grpSpPr>
            <a:xfrm>
              <a:off x="8327881" y="5054172"/>
              <a:ext cx="242452" cy="1181161"/>
              <a:chOff x="2769908" y="14933811"/>
              <a:chExt cx="162013" cy="789282"/>
            </a:xfrm>
          </p:grpSpPr>
          <p:grpSp>
            <p:nvGrpSpPr>
              <p:cNvPr id="378" name="Grupp 377">
                <a:extLst>
                  <a:ext uri="{FF2B5EF4-FFF2-40B4-BE49-F238E27FC236}">
                    <a16:creationId xmlns:a16="http://schemas.microsoft.com/office/drawing/2014/main" id="{FD9BFFC0-9B8B-40FB-9761-69BECB5AA137}"/>
                  </a:ext>
                </a:extLst>
              </p:cNvPr>
              <p:cNvGrpSpPr/>
              <p:nvPr/>
            </p:nvGrpSpPr>
            <p:grpSpPr>
              <a:xfrm>
                <a:off x="2785337" y="15626028"/>
                <a:ext cx="133395" cy="97065"/>
                <a:chOff x="2781254" y="15724414"/>
                <a:chExt cx="133395" cy="97065"/>
              </a:xfrm>
            </p:grpSpPr>
            <p:cxnSp>
              <p:nvCxnSpPr>
                <p:cNvPr id="386" name="Rak koppling 385">
                  <a:extLst>
                    <a:ext uri="{FF2B5EF4-FFF2-40B4-BE49-F238E27FC236}">
                      <a16:creationId xmlns:a16="http://schemas.microsoft.com/office/drawing/2014/main" id="{4B8C8566-D72C-43DE-B4E0-CB5878514DA6}"/>
                    </a:ext>
                  </a:extLst>
                </p:cNvPr>
                <p:cNvCxnSpPr/>
                <p:nvPr/>
              </p:nvCxnSpPr>
              <p:spPr>
                <a:xfrm>
                  <a:off x="2852057" y="15724414"/>
                  <a:ext cx="0" cy="9615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7" name="Rak koppling 386">
                  <a:extLst>
                    <a:ext uri="{FF2B5EF4-FFF2-40B4-BE49-F238E27FC236}">
                      <a16:creationId xmlns:a16="http://schemas.microsoft.com/office/drawing/2014/main" id="{169E70E4-EAFD-4119-A173-B87526A8DA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781254" y="15821479"/>
                  <a:ext cx="13339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9" name="Grupp 378">
                <a:extLst>
                  <a:ext uri="{FF2B5EF4-FFF2-40B4-BE49-F238E27FC236}">
                    <a16:creationId xmlns:a16="http://schemas.microsoft.com/office/drawing/2014/main" id="{BE64418B-D657-4EE8-B806-B59034F99F11}"/>
                  </a:ext>
                </a:extLst>
              </p:cNvPr>
              <p:cNvGrpSpPr/>
              <p:nvPr/>
            </p:nvGrpSpPr>
            <p:grpSpPr>
              <a:xfrm>
                <a:off x="2769908" y="14933811"/>
                <a:ext cx="162013" cy="714097"/>
                <a:chOff x="2489451" y="14616872"/>
                <a:chExt cx="1519485" cy="6697348"/>
              </a:xfrm>
            </p:grpSpPr>
            <p:sp>
              <p:nvSpPr>
                <p:cNvPr id="380" name="Rektangel: rundade hörn 379">
                  <a:extLst>
                    <a:ext uri="{FF2B5EF4-FFF2-40B4-BE49-F238E27FC236}">
                      <a16:creationId xmlns:a16="http://schemas.microsoft.com/office/drawing/2014/main" id="{087D5956-BE3E-4B1A-AA7A-D1BEAA633514}"/>
                    </a:ext>
                  </a:extLst>
                </p:cNvPr>
                <p:cNvSpPr/>
                <p:nvPr/>
              </p:nvSpPr>
              <p:spPr bwMode="auto">
                <a:xfrm rot="5400000">
                  <a:off x="-99480" y="17205803"/>
                  <a:ext cx="6697348" cy="151948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81" name="Ellips 380">
                  <a:extLst>
                    <a:ext uri="{FF2B5EF4-FFF2-40B4-BE49-F238E27FC236}">
                      <a16:creationId xmlns:a16="http://schemas.microsoft.com/office/drawing/2014/main" id="{DD09895D-81B1-4193-A12E-91404B55F1AD}"/>
                    </a:ext>
                  </a:extLst>
                </p:cNvPr>
                <p:cNvSpPr/>
                <p:nvPr/>
              </p:nvSpPr>
              <p:spPr bwMode="auto">
                <a:xfrm>
                  <a:off x="2800777" y="15131144"/>
                  <a:ext cx="892277" cy="892277"/>
                </a:xfrm>
                <a:prstGeom prst="ellipse">
                  <a:avLst/>
                </a:prstGeom>
                <a:solidFill>
                  <a:schemeClr val="accent6"/>
                </a:solidFill>
                <a:ln w="31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82" name="Ellips 381">
                  <a:extLst>
                    <a:ext uri="{FF2B5EF4-FFF2-40B4-BE49-F238E27FC236}">
                      <a16:creationId xmlns:a16="http://schemas.microsoft.com/office/drawing/2014/main" id="{C808B5B0-BADE-437A-9057-8FB5850D21C9}"/>
                    </a:ext>
                  </a:extLst>
                </p:cNvPr>
                <p:cNvSpPr/>
                <p:nvPr/>
              </p:nvSpPr>
              <p:spPr bwMode="auto">
                <a:xfrm>
                  <a:off x="2800777" y="16327598"/>
                  <a:ext cx="892277" cy="892277"/>
                </a:xfrm>
                <a:prstGeom prst="ellipse">
                  <a:avLst/>
                </a:prstGeom>
                <a:solidFill>
                  <a:srgbClr val="FF000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83" name="Ellips 382">
                  <a:extLst>
                    <a:ext uri="{FF2B5EF4-FFF2-40B4-BE49-F238E27FC236}">
                      <a16:creationId xmlns:a16="http://schemas.microsoft.com/office/drawing/2014/main" id="{F8E2B449-DB68-4F0A-88FD-965618906301}"/>
                    </a:ext>
                  </a:extLst>
                </p:cNvPr>
                <p:cNvSpPr/>
                <p:nvPr/>
              </p:nvSpPr>
              <p:spPr bwMode="auto">
                <a:xfrm>
                  <a:off x="2800777" y="17525737"/>
                  <a:ext cx="892277" cy="892277"/>
                </a:xfrm>
                <a:prstGeom prst="ellipse">
                  <a:avLst/>
                </a:prstGeom>
                <a:solidFill>
                  <a:schemeClr val="accent6"/>
                </a:solidFill>
                <a:ln w="31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84" name="Ellips 383">
                  <a:extLst>
                    <a:ext uri="{FF2B5EF4-FFF2-40B4-BE49-F238E27FC236}">
                      <a16:creationId xmlns:a16="http://schemas.microsoft.com/office/drawing/2014/main" id="{8277D74C-6CA6-4B41-9F53-087C12385D2E}"/>
                    </a:ext>
                  </a:extLst>
                </p:cNvPr>
                <p:cNvSpPr/>
                <p:nvPr/>
              </p:nvSpPr>
              <p:spPr bwMode="auto">
                <a:xfrm>
                  <a:off x="2800777" y="18723876"/>
                  <a:ext cx="892277" cy="892277"/>
                </a:xfrm>
                <a:prstGeom prst="ellipse">
                  <a:avLst/>
                </a:prstGeom>
                <a:solidFill>
                  <a:srgbClr val="FFFFE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85" name="Ellips 384">
                  <a:extLst>
                    <a:ext uri="{FF2B5EF4-FFF2-40B4-BE49-F238E27FC236}">
                      <a16:creationId xmlns:a16="http://schemas.microsoft.com/office/drawing/2014/main" id="{3656E795-503B-49D9-9EA9-264277DBA31A}"/>
                    </a:ext>
                  </a:extLst>
                </p:cNvPr>
                <p:cNvSpPr/>
                <p:nvPr/>
              </p:nvSpPr>
              <p:spPr bwMode="auto">
                <a:xfrm>
                  <a:off x="2800777" y="19922015"/>
                  <a:ext cx="892277" cy="892277"/>
                </a:xfrm>
                <a:prstGeom prst="ellipse">
                  <a:avLst/>
                </a:prstGeom>
                <a:solidFill>
                  <a:schemeClr val="accent6"/>
                </a:solidFill>
                <a:ln w="31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435" name="Grupp 434">
              <a:extLst>
                <a:ext uri="{FF2B5EF4-FFF2-40B4-BE49-F238E27FC236}">
                  <a16:creationId xmlns:a16="http://schemas.microsoft.com/office/drawing/2014/main" id="{F4FB5BA7-6C08-46FE-AFFE-1F5F67D6C2A1}"/>
                </a:ext>
              </a:extLst>
            </p:cNvPr>
            <p:cNvGrpSpPr/>
            <p:nvPr/>
          </p:nvGrpSpPr>
          <p:grpSpPr>
            <a:xfrm>
              <a:off x="8228080" y="5405078"/>
              <a:ext cx="441325" cy="329329"/>
              <a:chOff x="2269143" y="3224184"/>
              <a:chExt cx="441325" cy="329329"/>
            </a:xfrm>
          </p:grpSpPr>
          <p:sp>
            <p:nvSpPr>
              <p:cNvPr id="436" name="Ellips 435">
                <a:extLst>
                  <a:ext uri="{FF2B5EF4-FFF2-40B4-BE49-F238E27FC236}">
                    <a16:creationId xmlns:a16="http://schemas.microsoft.com/office/drawing/2014/main" id="{21DA9D9F-FCD9-46EB-8460-76CB46164501}"/>
                  </a:ext>
                </a:extLst>
              </p:cNvPr>
              <p:cNvSpPr/>
              <p:nvPr/>
            </p:nvSpPr>
            <p:spPr>
              <a:xfrm>
                <a:off x="2423713" y="3224184"/>
                <a:ext cx="152358" cy="15235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437" name="Grupp 436">
                <a:extLst>
                  <a:ext uri="{FF2B5EF4-FFF2-40B4-BE49-F238E27FC236}">
                    <a16:creationId xmlns:a16="http://schemas.microsoft.com/office/drawing/2014/main" id="{27440F72-97FA-4D94-81FD-FE4CD8011F22}"/>
                  </a:ext>
                </a:extLst>
              </p:cNvPr>
              <p:cNvGrpSpPr/>
              <p:nvPr/>
            </p:nvGrpSpPr>
            <p:grpSpPr>
              <a:xfrm>
                <a:off x="2269143" y="3290352"/>
                <a:ext cx="441325" cy="211224"/>
                <a:chOff x="2563807" y="3332074"/>
                <a:chExt cx="441325" cy="211224"/>
              </a:xfrm>
            </p:grpSpPr>
            <p:cxnSp>
              <p:nvCxnSpPr>
                <p:cNvPr id="440" name="Rak koppling 439">
                  <a:extLst>
                    <a:ext uri="{FF2B5EF4-FFF2-40B4-BE49-F238E27FC236}">
                      <a16:creationId xmlns:a16="http://schemas.microsoft.com/office/drawing/2014/main" id="{B1F8C4D3-DC3B-4B43-B5DA-074185D2D7D8}"/>
                    </a:ext>
                  </a:extLst>
                </p:cNvPr>
                <p:cNvCxnSpPr/>
                <p:nvPr/>
              </p:nvCxnSpPr>
              <p:spPr>
                <a:xfrm>
                  <a:off x="2563807" y="3438030"/>
                  <a:ext cx="441325" cy="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1" name="Rak koppling 440">
                  <a:extLst>
                    <a:ext uri="{FF2B5EF4-FFF2-40B4-BE49-F238E27FC236}">
                      <a16:creationId xmlns:a16="http://schemas.microsoft.com/office/drawing/2014/main" id="{80E20211-8297-4A22-B553-E2CDE81E53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17313" y="3337753"/>
                  <a:ext cx="350832" cy="198721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2" name="Rak koppling 441">
                  <a:extLst>
                    <a:ext uri="{FF2B5EF4-FFF2-40B4-BE49-F238E27FC236}">
                      <a16:creationId xmlns:a16="http://schemas.microsoft.com/office/drawing/2014/main" id="{FA8BBBF6-9F32-47AA-8EBD-10B191C3A8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640452" y="3332074"/>
                  <a:ext cx="321643" cy="211224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38" name="Ellips 437">
                <a:extLst>
                  <a:ext uri="{FF2B5EF4-FFF2-40B4-BE49-F238E27FC236}">
                    <a16:creationId xmlns:a16="http://schemas.microsoft.com/office/drawing/2014/main" id="{12E4E829-CE7D-4A72-8B1D-725B78DBE9A8}"/>
                  </a:ext>
                </a:extLst>
              </p:cNvPr>
              <p:cNvSpPr/>
              <p:nvPr/>
            </p:nvSpPr>
            <p:spPr>
              <a:xfrm>
                <a:off x="2423713" y="3401155"/>
                <a:ext cx="152358" cy="15235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9" name="Ellips 438">
                <a:extLst>
                  <a:ext uri="{FF2B5EF4-FFF2-40B4-BE49-F238E27FC236}">
                    <a16:creationId xmlns:a16="http://schemas.microsoft.com/office/drawing/2014/main" id="{F03EB7E9-8CC7-4F67-88EC-3EA63B872B16}"/>
                  </a:ext>
                </a:extLst>
              </p:cNvPr>
              <p:cNvSpPr/>
              <p:nvPr/>
            </p:nvSpPr>
            <p:spPr>
              <a:xfrm>
                <a:off x="2430054" y="3332931"/>
                <a:ext cx="137949" cy="137949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444" name="Ellips 443">
              <a:extLst>
                <a:ext uri="{FF2B5EF4-FFF2-40B4-BE49-F238E27FC236}">
                  <a16:creationId xmlns:a16="http://schemas.microsoft.com/office/drawing/2014/main" id="{E8565510-5B88-4DD5-B5E8-30DDAD531051}"/>
                </a:ext>
              </a:extLst>
            </p:cNvPr>
            <p:cNvSpPr/>
            <p:nvPr/>
          </p:nvSpPr>
          <p:spPr>
            <a:xfrm>
              <a:off x="8375945" y="5801069"/>
              <a:ext cx="152358" cy="15235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445" name="Grupp 444">
              <a:extLst>
                <a:ext uri="{FF2B5EF4-FFF2-40B4-BE49-F238E27FC236}">
                  <a16:creationId xmlns:a16="http://schemas.microsoft.com/office/drawing/2014/main" id="{09E207FC-DF0E-4833-964B-9CF555C9B9C7}"/>
                </a:ext>
              </a:extLst>
            </p:cNvPr>
            <p:cNvGrpSpPr/>
            <p:nvPr/>
          </p:nvGrpSpPr>
          <p:grpSpPr>
            <a:xfrm>
              <a:off x="8221375" y="5867237"/>
              <a:ext cx="441325" cy="211224"/>
              <a:chOff x="2563807" y="3332074"/>
              <a:chExt cx="441325" cy="211224"/>
            </a:xfrm>
          </p:grpSpPr>
          <p:cxnSp>
            <p:nvCxnSpPr>
              <p:cNvPr id="448" name="Rak koppling 447">
                <a:extLst>
                  <a:ext uri="{FF2B5EF4-FFF2-40B4-BE49-F238E27FC236}">
                    <a16:creationId xmlns:a16="http://schemas.microsoft.com/office/drawing/2014/main" id="{001F2763-45BA-4E68-A816-6E3C13BCBD07}"/>
                  </a:ext>
                </a:extLst>
              </p:cNvPr>
              <p:cNvCxnSpPr/>
              <p:nvPr/>
            </p:nvCxnSpPr>
            <p:spPr>
              <a:xfrm>
                <a:off x="2563807" y="3438030"/>
                <a:ext cx="441325" cy="0"/>
              </a:xfrm>
              <a:prstGeom prst="line">
                <a:avLst/>
              </a:prstGeom>
              <a:ln w="19050">
                <a:solidFill>
                  <a:srgbClr val="00B05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9" name="Rak koppling 448">
                <a:extLst>
                  <a:ext uri="{FF2B5EF4-FFF2-40B4-BE49-F238E27FC236}">
                    <a16:creationId xmlns:a16="http://schemas.microsoft.com/office/drawing/2014/main" id="{645DB8B6-22EA-4F73-B5E3-435C2F5D71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17313" y="3337753"/>
                <a:ext cx="350832" cy="198721"/>
              </a:xfrm>
              <a:prstGeom prst="line">
                <a:avLst/>
              </a:prstGeom>
              <a:ln w="19050">
                <a:solidFill>
                  <a:srgbClr val="00B05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0" name="Rak koppling 449">
                <a:extLst>
                  <a:ext uri="{FF2B5EF4-FFF2-40B4-BE49-F238E27FC236}">
                    <a16:creationId xmlns:a16="http://schemas.microsoft.com/office/drawing/2014/main" id="{572B4675-8727-420A-8ED1-5B15A657DAF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40452" y="3332074"/>
                <a:ext cx="321643" cy="211224"/>
              </a:xfrm>
              <a:prstGeom prst="line">
                <a:avLst/>
              </a:prstGeom>
              <a:ln w="19050">
                <a:solidFill>
                  <a:srgbClr val="00B05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6" name="Ellips 445">
              <a:extLst>
                <a:ext uri="{FF2B5EF4-FFF2-40B4-BE49-F238E27FC236}">
                  <a16:creationId xmlns:a16="http://schemas.microsoft.com/office/drawing/2014/main" id="{A13A7A67-6075-41C9-B339-2A7ADBFE553A}"/>
                </a:ext>
              </a:extLst>
            </p:cNvPr>
            <p:cNvSpPr/>
            <p:nvPr/>
          </p:nvSpPr>
          <p:spPr>
            <a:xfrm>
              <a:off x="8381038" y="5702109"/>
              <a:ext cx="152358" cy="15235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7" name="Ellips 446">
              <a:extLst>
                <a:ext uri="{FF2B5EF4-FFF2-40B4-BE49-F238E27FC236}">
                  <a16:creationId xmlns:a16="http://schemas.microsoft.com/office/drawing/2014/main" id="{99ED9790-2A17-43D3-8801-DB480D2A87C1}"/>
                </a:ext>
              </a:extLst>
            </p:cNvPr>
            <p:cNvSpPr/>
            <p:nvPr/>
          </p:nvSpPr>
          <p:spPr>
            <a:xfrm>
              <a:off x="8382286" y="5909816"/>
              <a:ext cx="137949" cy="13794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1" name="Ellips 450">
              <a:extLst>
                <a:ext uri="{FF2B5EF4-FFF2-40B4-BE49-F238E27FC236}">
                  <a16:creationId xmlns:a16="http://schemas.microsoft.com/office/drawing/2014/main" id="{3972C771-D6B2-41B7-AC5D-0FEDFE962ACB}"/>
                </a:ext>
              </a:extLst>
            </p:cNvPr>
            <p:cNvSpPr/>
            <p:nvPr/>
          </p:nvSpPr>
          <p:spPr>
            <a:xfrm>
              <a:off x="8375945" y="5307251"/>
              <a:ext cx="152358" cy="15235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6" name="Rektangel 475">
              <a:extLst>
                <a:ext uri="{FF2B5EF4-FFF2-40B4-BE49-F238E27FC236}">
                  <a16:creationId xmlns:a16="http://schemas.microsoft.com/office/drawing/2014/main" id="{2ABF46CD-3A58-4739-9BA8-FE609EEEE22D}"/>
                </a:ext>
              </a:extLst>
            </p:cNvPr>
            <p:cNvSpPr/>
            <p:nvPr/>
          </p:nvSpPr>
          <p:spPr>
            <a:xfrm>
              <a:off x="8025891" y="6187404"/>
              <a:ext cx="899605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1100" dirty="0" err="1"/>
                <a:t>Kör</a:t>
              </a:r>
              <a:r>
                <a:rPr lang="en-GB" sz="1100" dirty="0"/>
                <a:t> 80,</a:t>
              </a:r>
              <a:br>
                <a:rPr lang="en-GB" sz="1100" dirty="0"/>
              </a:br>
              <a:r>
                <a:rPr lang="en-GB" sz="1100" dirty="0" err="1"/>
                <a:t>vänta</a:t>
              </a:r>
              <a:r>
                <a:rPr lang="en-GB" sz="1100" dirty="0"/>
                <a:t> </a:t>
              </a:r>
              <a:r>
                <a:rPr lang="en-GB" sz="1100" dirty="0" err="1"/>
                <a:t>kör</a:t>
              </a:r>
              <a:r>
                <a:rPr lang="en-GB" sz="1100" dirty="0"/>
                <a:t> 40</a:t>
              </a:r>
            </a:p>
          </p:txBody>
        </p:sp>
      </p:grpSp>
      <p:grpSp>
        <p:nvGrpSpPr>
          <p:cNvPr id="3" name="Grupp 2">
            <a:extLst>
              <a:ext uri="{FF2B5EF4-FFF2-40B4-BE49-F238E27FC236}">
                <a16:creationId xmlns:a16="http://schemas.microsoft.com/office/drawing/2014/main" id="{C0BD0246-8B37-E273-FB4C-AB7B387B0F99}"/>
              </a:ext>
            </a:extLst>
          </p:cNvPr>
          <p:cNvGrpSpPr/>
          <p:nvPr/>
        </p:nvGrpSpPr>
        <p:grpSpPr>
          <a:xfrm>
            <a:off x="8596083" y="4977972"/>
            <a:ext cx="647934" cy="1564119"/>
            <a:chOff x="5760361" y="5054172"/>
            <a:chExt cx="647934" cy="1564119"/>
          </a:xfrm>
        </p:grpSpPr>
        <p:grpSp>
          <p:nvGrpSpPr>
            <p:cNvPr id="410" name="Grupp 409">
              <a:extLst>
                <a:ext uri="{FF2B5EF4-FFF2-40B4-BE49-F238E27FC236}">
                  <a16:creationId xmlns:a16="http://schemas.microsoft.com/office/drawing/2014/main" id="{BF1919E0-33CE-461A-840C-792D62E3EA86}"/>
                </a:ext>
              </a:extLst>
            </p:cNvPr>
            <p:cNvGrpSpPr/>
            <p:nvPr/>
          </p:nvGrpSpPr>
          <p:grpSpPr>
            <a:xfrm>
              <a:off x="5938192" y="5054172"/>
              <a:ext cx="242452" cy="1181161"/>
              <a:chOff x="2769908" y="14933811"/>
              <a:chExt cx="162013" cy="789282"/>
            </a:xfrm>
          </p:grpSpPr>
          <p:grpSp>
            <p:nvGrpSpPr>
              <p:cNvPr id="411" name="Grupp 410">
                <a:extLst>
                  <a:ext uri="{FF2B5EF4-FFF2-40B4-BE49-F238E27FC236}">
                    <a16:creationId xmlns:a16="http://schemas.microsoft.com/office/drawing/2014/main" id="{027DF42B-BB58-4D81-A694-1725384D8257}"/>
                  </a:ext>
                </a:extLst>
              </p:cNvPr>
              <p:cNvGrpSpPr/>
              <p:nvPr/>
            </p:nvGrpSpPr>
            <p:grpSpPr>
              <a:xfrm>
                <a:off x="2785337" y="15626028"/>
                <a:ext cx="133395" cy="97065"/>
                <a:chOff x="2781254" y="15724414"/>
                <a:chExt cx="133395" cy="97065"/>
              </a:xfrm>
            </p:grpSpPr>
            <p:cxnSp>
              <p:nvCxnSpPr>
                <p:cNvPr id="419" name="Rak koppling 418">
                  <a:extLst>
                    <a:ext uri="{FF2B5EF4-FFF2-40B4-BE49-F238E27FC236}">
                      <a16:creationId xmlns:a16="http://schemas.microsoft.com/office/drawing/2014/main" id="{2EACDED2-65FA-4A04-8248-11A2E27FED5D}"/>
                    </a:ext>
                  </a:extLst>
                </p:cNvPr>
                <p:cNvCxnSpPr/>
                <p:nvPr/>
              </p:nvCxnSpPr>
              <p:spPr>
                <a:xfrm>
                  <a:off x="2852057" y="15724414"/>
                  <a:ext cx="0" cy="9615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0" name="Rak koppling 419">
                  <a:extLst>
                    <a:ext uri="{FF2B5EF4-FFF2-40B4-BE49-F238E27FC236}">
                      <a16:creationId xmlns:a16="http://schemas.microsoft.com/office/drawing/2014/main" id="{B308633D-DE8D-4817-8488-88E474C472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781254" y="15821479"/>
                  <a:ext cx="13339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2" name="Grupp 411">
                <a:extLst>
                  <a:ext uri="{FF2B5EF4-FFF2-40B4-BE49-F238E27FC236}">
                    <a16:creationId xmlns:a16="http://schemas.microsoft.com/office/drawing/2014/main" id="{577A9404-75F6-4653-8FDE-E18654C22EEF}"/>
                  </a:ext>
                </a:extLst>
              </p:cNvPr>
              <p:cNvGrpSpPr/>
              <p:nvPr/>
            </p:nvGrpSpPr>
            <p:grpSpPr>
              <a:xfrm>
                <a:off x="2769908" y="14933811"/>
                <a:ext cx="162013" cy="714097"/>
                <a:chOff x="2489451" y="14616872"/>
                <a:chExt cx="1519485" cy="6697348"/>
              </a:xfrm>
            </p:grpSpPr>
            <p:sp>
              <p:nvSpPr>
                <p:cNvPr id="413" name="Rektangel: rundade hörn 412">
                  <a:extLst>
                    <a:ext uri="{FF2B5EF4-FFF2-40B4-BE49-F238E27FC236}">
                      <a16:creationId xmlns:a16="http://schemas.microsoft.com/office/drawing/2014/main" id="{CF057317-9663-4EA8-B7FE-EF1C9C2DA84F}"/>
                    </a:ext>
                  </a:extLst>
                </p:cNvPr>
                <p:cNvSpPr/>
                <p:nvPr/>
              </p:nvSpPr>
              <p:spPr bwMode="auto">
                <a:xfrm rot="5400000">
                  <a:off x="-99480" y="17205803"/>
                  <a:ext cx="6697348" cy="151948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14" name="Ellips 413">
                  <a:extLst>
                    <a:ext uri="{FF2B5EF4-FFF2-40B4-BE49-F238E27FC236}">
                      <a16:creationId xmlns:a16="http://schemas.microsoft.com/office/drawing/2014/main" id="{02C2ABDD-3FA6-4CCE-A504-AF66A861DC9E}"/>
                    </a:ext>
                  </a:extLst>
                </p:cNvPr>
                <p:cNvSpPr/>
                <p:nvPr/>
              </p:nvSpPr>
              <p:spPr bwMode="auto">
                <a:xfrm>
                  <a:off x="2800777" y="15131144"/>
                  <a:ext cx="892277" cy="892277"/>
                </a:xfrm>
                <a:prstGeom prst="ellipse">
                  <a:avLst/>
                </a:prstGeom>
                <a:solidFill>
                  <a:schemeClr val="accent6"/>
                </a:solidFill>
                <a:ln w="31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15" name="Ellips 414">
                  <a:extLst>
                    <a:ext uri="{FF2B5EF4-FFF2-40B4-BE49-F238E27FC236}">
                      <a16:creationId xmlns:a16="http://schemas.microsoft.com/office/drawing/2014/main" id="{4F33B2EE-6FDB-43AC-830E-398B7FE134CF}"/>
                    </a:ext>
                  </a:extLst>
                </p:cNvPr>
                <p:cNvSpPr/>
                <p:nvPr/>
              </p:nvSpPr>
              <p:spPr bwMode="auto">
                <a:xfrm>
                  <a:off x="2800777" y="16327598"/>
                  <a:ext cx="892277" cy="892277"/>
                </a:xfrm>
                <a:prstGeom prst="ellipse">
                  <a:avLst/>
                </a:prstGeom>
                <a:solidFill>
                  <a:srgbClr val="FF000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16" name="Ellips 415">
                  <a:extLst>
                    <a:ext uri="{FF2B5EF4-FFF2-40B4-BE49-F238E27FC236}">
                      <a16:creationId xmlns:a16="http://schemas.microsoft.com/office/drawing/2014/main" id="{19B9D5F7-AF6B-4EDE-963F-20712E796DE0}"/>
                    </a:ext>
                  </a:extLst>
                </p:cNvPr>
                <p:cNvSpPr/>
                <p:nvPr/>
              </p:nvSpPr>
              <p:spPr bwMode="auto">
                <a:xfrm>
                  <a:off x="2800777" y="17525737"/>
                  <a:ext cx="892277" cy="892277"/>
                </a:xfrm>
                <a:prstGeom prst="ellipse">
                  <a:avLst/>
                </a:prstGeom>
                <a:solidFill>
                  <a:schemeClr val="accent6"/>
                </a:solidFill>
                <a:ln w="31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17" name="Ellips 416">
                  <a:extLst>
                    <a:ext uri="{FF2B5EF4-FFF2-40B4-BE49-F238E27FC236}">
                      <a16:creationId xmlns:a16="http://schemas.microsoft.com/office/drawing/2014/main" id="{5E73F1D2-B0A7-49B8-9BDE-DF48B2AA7B07}"/>
                    </a:ext>
                  </a:extLst>
                </p:cNvPr>
                <p:cNvSpPr/>
                <p:nvPr/>
              </p:nvSpPr>
              <p:spPr bwMode="auto">
                <a:xfrm>
                  <a:off x="2800777" y="18723876"/>
                  <a:ext cx="892277" cy="892277"/>
                </a:xfrm>
                <a:prstGeom prst="ellipse">
                  <a:avLst/>
                </a:prstGeom>
                <a:solidFill>
                  <a:srgbClr val="FFFFE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18" name="Ellips 417">
                  <a:extLst>
                    <a:ext uri="{FF2B5EF4-FFF2-40B4-BE49-F238E27FC236}">
                      <a16:creationId xmlns:a16="http://schemas.microsoft.com/office/drawing/2014/main" id="{DE19768F-79C1-4738-9673-681E206761A5}"/>
                    </a:ext>
                  </a:extLst>
                </p:cNvPr>
                <p:cNvSpPr/>
                <p:nvPr/>
              </p:nvSpPr>
              <p:spPr bwMode="auto">
                <a:xfrm>
                  <a:off x="2800777" y="19922015"/>
                  <a:ext cx="892277" cy="892277"/>
                </a:xfrm>
                <a:prstGeom prst="ellipse">
                  <a:avLst/>
                </a:prstGeom>
                <a:solidFill>
                  <a:schemeClr val="accent6"/>
                </a:solidFill>
                <a:ln w="31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sv-SE"/>
                </a:p>
              </p:txBody>
            </p:sp>
          </p:grpSp>
        </p:grpSp>
        <p:sp>
          <p:nvSpPr>
            <p:cNvPr id="452" name="Ellips 451">
              <a:extLst>
                <a:ext uri="{FF2B5EF4-FFF2-40B4-BE49-F238E27FC236}">
                  <a16:creationId xmlns:a16="http://schemas.microsoft.com/office/drawing/2014/main" id="{5F7C2FE2-BBB7-4D63-BE4E-53F3997ABF4F}"/>
                </a:ext>
              </a:extLst>
            </p:cNvPr>
            <p:cNvSpPr/>
            <p:nvPr/>
          </p:nvSpPr>
          <p:spPr>
            <a:xfrm>
              <a:off x="5980049" y="5701467"/>
              <a:ext cx="152358" cy="15235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3" name="Ellips 452">
              <a:extLst>
                <a:ext uri="{FF2B5EF4-FFF2-40B4-BE49-F238E27FC236}">
                  <a16:creationId xmlns:a16="http://schemas.microsoft.com/office/drawing/2014/main" id="{9C590642-BFA9-4FB5-B3D3-A39035B71B91}"/>
                </a:ext>
              </a:extLst>
            </p:cNvPr>
            <p:cNvSpPr/>
            <p:nvPr/>
          </p:nvSpPr>
          <p:spPr>
            <a:xfrm>
              <a:off x="5980049" y="5319380"/>
              <a:ext cx="152358" cy="15235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7" name="Rektangel 476">
              <a:extLst>
                <a:ext uri="{FF2B5EF4-FFF2-40B4-BE49-F238E27FC236}">
                  <a16:creationId xmlns:a16="http://schemas.microsoft.com/office/drawing/2014/main" id="{985D40B0-28F8-4985-9372-28CFF87308E7}"/>
                </a:ext>
              </a:extLst>
            </p:cNvPr>
            <p:cNvSpPr/>
            <p:nvPr/>
          </p:nvSpPr>
          <p:spPr>
            <a:xfrm>
              <a:off x="5760361" y="6187404"/>
              <a:ext cx="647934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1100" dirty="0" err="1"/>
                <a:t>Kör</a:t>
              </a:r>
              <a:r>
                <a:rPr lang="en-GB" sz="1100" dirty="0"/>
                <a:t> 40,</a:t>
              </a:r>
              <a:br>
                <a:rPr lang="en-GB" sz="1100" dirty="0"/>
              </a:br>
              <a:r>
                <a:rPr lang="en-GB" sz="1100" dirty="0" err="1"/>
                <a:t>kort</a:t>
              </a:r>
              <a:r>
                <a:rPr lang="en-GB" sz="1100" dirty="0"/>
                <a:t> </a:t>
              </a:r>
              <a:r>
                <a:rPr lang="en-GB" sz="1100" dirty="0" err="1"/>
                <a:t>väg</a:t>
              </a:r>
              <a:endParaRPr lang="en-GB" sz="1100" dirty="0"/>
            </a:p>
          </p:txBody>
        </p:sp>
      </p:grpSp>
      <p:sp>
        <p:nvSpPr>
          <p:cNvPr id="478" name="textruta 477">
            <a:extLst>
              <a:ext uri="{FF2B5EF4-FFF2-40B4-BE49-F238E27FC236}">
                <a16:creationId xmlns:a16="http://schemas.microsoft.com/office/drawing/2014/main" id="{22A79685-C3A6-4B03-9C48-7A1CE4C31159}"/>
              </a:ext>
            </a:extLst>
          </p:cNvPr>
          <p:cNvSpPr txBox="1"/>
          <p:nvPr/>
        </p:nvSpPr>
        <p:spPr>
          <a:xfrm>
            <a:off x="2939717" y="40184"/>
            <a:ext cx="3681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b="1" u="sng" dirty="0"/>
              <a:t>Definition av Signalaspekter 24-11-26</a:t>
            </a:r>
            <a:endParaRPr lang="en-GB" sz="1600" b="1" u="sng" dirty="0" err="1"/>
          </a:p>
        </p:txBody>
      </p:sp>
      <p:sp>
        <p:nvSpPr>
          <p:cNvPr id="479" name="textruta 478">
            <a:extLst>
              <a:ext uri="{FF2B5EF4-FFF2-40B4-BE49-F238E27FC236}">
                <a16:creationId xmlns:a16="http://schemas.microsoft.com/office/drawing/2014/main" id="{F207CAEE-624D-4E62-8C32-C5EA4B3B85C0}"/>
              </a:ext>
            </a:extLst>
          </p:cNvPr>
          <p:cNvSpPr txBox="1"/>
          <p:nvPr/>
        </p:nvSpPr>
        <p:spPr>
          <a:xfrm>
            <a:off x="988423" y="2937755"/>
            <a:ext cx="2424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>
                <a:solidFill>
                  <a:srgbClr val="158E8E"/>
                </a:solidFill>
              </a:rPr>
              <a:t>0</a:t>
            </a:r>
            <a:endParaRPr lang="en-GB" sz="1600" dirty="0" err="1">
              <a:solidFill>
                <a:srgbClr val="158E8E"/>
              </a:solidFill>
            </a:endParaRPr>
          </a:p>
        </p:txBody>
      </p:sp>
      <p:sp>
        <p:nvSpPr>
          <p:cNvPr id="480" name="textruta 479">
            <a:extLst>
              <a:ext uri="{FF2B5EF4-FFF2-40B4-BE49-F238E27FC236}">
                <a16:creationId xmlns:a16="http://schemas.microsoft.com/office/drawing/2014/main" id="{973AE2AC-452D-456F-ABFB-953000FF2902}"/>
              </a:ext>
            </a:extLst>
          </p:cNvPr>
          <p:cNvSpPr txBox="1"/>
          <p:nvPr/>
        </p:nvSpPr>
        <p:spPr>
          <a:xfrm>
            <a:off x="1802976" y="2969936"/>
            <a:ext cx="2424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>
                <a:solidFill>
                  <a:srgbClr val="158E8E"/>
                </a:solidFill>
              </a:rPr>
              <a:t>1</a:t>
            </a:r>
            <a:endParaRPr lang="en-GB" sz="1600" dirty="0" err="1">
              <a:solidFill>
                <a:srgbClr val="158E8E"/>
              </a:solidFill>
            </a:endParaRPr>
          </a:p>
        </p:txBody>
      </p:sp>
      <p:sp>
        <p:nvSpPr>
          <p:cNvPr id="481" name="textruta 480">
            <a:extLst>
              <a:ext uri="{FF2B5EF4-FFF2-40B4-BE49-F238E27FC236}">
                <a16:creationId xmlns:a16="http://schemas.microsoft.com/office/drawing/2014/main" id="{A7C4944D-0184-489E-B088-D6FCBCD80C69}"/>
              </a:ext>
            </a:extLst>
          </p:cNvPr>
          <p:cNvSpPr txBox="1"/>
          <p:nvPr/>
        </p:nvSpPr>
        <p:spPr>
          <a:xfrm>
            <a:off x="2721799" y="2969936"/>
            <a:ext cx="2424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>
                <a:solidFill>
                  <a:srgbClr val="158E8E"/>
                </a:solidFill>
              </a:rPr>
              <a:t>2</a:t>
            </a:r>
            <a:endParaRPr lang="en-GB" sz="1600" dirty="0" err="1">
              <a:solidFill>
                <a:srgbClr val="158E8E"/>
              </a:solidFill>
            </a:endParaRPr>
          </a:p>
        </p:txBody>
      </p:sp>
      <p:sp>
        <p:nvSpPr>
          <p:cNvPr id="482" name="textruta 481">
            <a:extLst>
              <a:ext uri="{FF2B5EF4-FFF2-40B4-BE49-F238E27FC236}">
                <a16:creationId xmlns:a16="http://schemas.microsoft.com/office/drawing/2014/main" id="{658D9405-8EF7-4D26-9417-DE719B149979}"/>
              </a:ext>
            </a:extLst>
          </p:cNvPr>
          <p:cNvSpPr txBox="1"/>
          <p:nvPr/>
        </p:nvSpPr>
        <p:spPr>
          <a:xfrm>
            <a:off x="4680274" y="1617292"/>
            <a:ext cx="2424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>
                <a:solidFill>
                  <a:srgbClr val="158E8E"/>
                </a:solidFill>
              </a:rPr>
              <a:t>1</a:t>
            </a:r>
            <a:endParaRPr lang="en-GB" sz="1600" dirty="0" err="1">
              <a:solidFill>
                <a:srgbClr val="158E8E"/>
              </a:solidFill>
            </a:endParaRPr>
          </a:p>
        </p:txBody>
      </p:sp>
      <p:sp>
        <p:nvSpPr>
          <p:cNvPr id="483" name="textruta 482">
            <a:extLst>
              <a:ext uri="{FF2B5EF4-FFF2-40B4-BE49-F238E27FC236}">
                <a16:creationId xmlns:a16="http://schemas.microsoft.com/office/drawing/2014/main" id="{3B2861FB-29D9-4E24-AA4B-016E121C0307}"/>
              </a:ext>
            </a:extLst>
          </p:cNvPr>
          <p:cNvSpPr txBox="1"/>
          <p:nvPr/>
        </p:nvSpPr>
        <p:spPr>
          <a:xfrm>
            <a:off x="5392111" y="1614626"/>
            <a:ext cx="2424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>
                <a:solidFill>
                  <a:srgbClr val="158E8E"/>
                </a:solidFill>
              </a:rPr>
              <a:t>2</a:t>
            </a:r>
            <a:endParaRPr lang="en-GB" sz="1600" dirty="0" err="1">
              <a:solidFill>
                <a:srgbClr val="158E8E"/>
              </a:solidFill>
            </a:endParaRPr>
          </a:p>
        </p:txBody>
      </p:sp>
      <p:sp>
        <p:nvSpPr>
          <p:cNvPr id="484" name="textruta 483">
            <a:extLst>
              <a:ext uri="{FF2B5EF4-FFF2-40B4-BE49-F238E27FC236}">
                <a16:creationId xmlns:a16="http://schemas.microsoft.com/office/drawing/2014/main" id="{01A445CD-C971-4A06-8140-730CD0E10680}"/>
              </a:ext>
            </a:extLst>
          </p:cNvPr>
          <p:cNvSpPr txBox="1"/>
          <p:nvPr/>
        </p:nvSpPr>
        <p:spPr>
          <a:xfrm>
            <a:off x="3970044" y="1618637"/>
            <a:ext cx="2424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>
                <a:solidFill>
                  <a:srgbClr val="158E8E"/>
                </a:solidFill>
              </a:rPr>
              <a:t>0</a:t>
            </a:r>
            <a:endParaRPr lang="en-GB" sz="1600" dirty="0" err="1">
              <a:solidFill>
                <a:srgbClr val="158E8E"/>
              </a:solidFill>
            </a:endParaRPr>
          </a:p>
        </p:txBody>
      </p:sp>
      <p:sp>
        <p:nvSpPr>
          <p:cNvPr id="485" name="textruta 484">
            <a:extLst>
              <a:ext uri="{FF2B5EF4-FFF2-40B4-BE49-F238E27FC236}">
                <a16:creationId xmlns:a16="http://schemas.microsoft.com/office/drawing/2014/main" id="{F0675CD4-4CA9-49A2-BF75-9B80B06437E5}"/>
              </a:ext>
            </a:extLst>
          </p:cNvPr>
          <p:cNvSpPr txBox="1"/>
          <p:nvPr/>
        </p:nvSpPr>
        <p:spPr>
          <a:xfrm>
            <a:off x="3976782" y="458180"/>
            <a:ext cx="2424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>
                <a:solidFill>
                  <a:srgbClr val="158E8E"/>
                </a:solidFill>
              </a:rPr>
              <a:t>0</a:t>
            </a:r>
            <a:endParaRPr lang="en-GB" sz="1600" dirty="0" err="1">
              <a:solidFill>
                <a:srgbClr val="158E8E"/>
              </a:solidFill>
            </a:endParaRPr>
          </a:p>
        </p:txBody>
      </p:sp>
      <p:sp>
        <p:nvSpPr>
          <p:cNvPr id="486" name="textruta 485">
            <a:extLst>
              <a:ext uri="{FF2B5EF4-FFF2-40B4-BE49-F238E27FC236}">
                <a16:creationId xmlns:a16="http://schemas.microsoft.com/office/drawing/2014/main" id="{A855D7BD-0DA5-4754-BBE0-FE1ECF715036}"/>
              </a:ext>
            </a:extLst>
          </p:cNvPr>
          <p:cNvSpPr txBox="1"/>
          <p:nvPr/>
        </p:nvSpPr>
        <p:spPr>
          <a:xfrm>
            <a:off x="4665089" y="479918"/>
            <a:ext cx="2424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>
                <a:solidFill>
                  <a:srgbClr val="158E8E"/>
                </a:solidFill>
              </a:rPr>
              <a:t>1</a:t>
            </a:r>
            <a:endParaRPr lang="en-GB" sz="1600" dirty="0" err="1">
              <a:solidFill>
                <a:srgbClr val="158E8E"/>
              </a:solidFill>
            </a:endParaRPr>
          </a:p>
        </p:txBody>
      </p:sp>
      <p:sp>
        <p:nvSpPr>
          <p:cNvPr id="487" name="textruta 486">
            <a:extLst>
              <a:ext uri="{FF2B5EF4-FFF2-40B4-BE49-F238E27FC236}">
                <a16:creationId xmlns:a16="http://schemas.microsoft.com/office/drawing/2014/main" id="{C4F1B8FA-427A-4883-88DB-27F0FE4DC88F}"/>
              </a:ext>
            </a:extLst>
          </p:cNvPr>
          <p:cNvSpPr txBox="1"/>
          <p:nvPr/>
        </p:nvSpPr>
        <p:spPr>
          <a:xfrm>
            <a:off x="4694867" y="4596639"/>
            <a:ext cx="2424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>
                <a:solidFill>
                  <a:srgbClr val="158E8E"/>
                </a:solidFill>
              </a:rPr>
              <a:t>1</a:t>
            </a:r>
            <a:endParaRPr lang="en-GB" sz="1600" dirty="0" err="1">
              <a:solidFill>
                <a:srgbClr val="158E8E"/>
              </a:solidFill>
            </a:endParaRPr>
          </a:p>
        </p:txBody>
      </p:sp>
      <p:sp>
        <p:nvSpPr>
          <p:cNvPr id="488" name="textruta 487">
            <a:extLst>
              <a:ext uri="{FF2B5EF4-FFF2-40B4-BE49-F238E27FC236}">
                <a16:creationId xmlns:a16="http://schemas.microsoft.com/office/drawing/2014/main" id="{E14BBCC4-F577-4334-AC4F-FB768EBA3519}"/>
              </a:ext>
            </a:extLst>
          </p:cNvPr>
          <p:cNvSpPr txBox="1"/>
          <p:nvPr/>
        </p:nvSpPr>
        <p:spPr>
          <a:xfrm>
            <a:off x="5401178" y="4622922"/>
            <a:ext cx="2424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>
                <a:solidFill>
                  <a:srgbClr val="158E8E"/>
                </a:solidFill>
              </a:rPr>
              <a:t>2</a:t>
            </a:r>
            <a:endParaRPr lang="en-GB" sz="1600" dirty="0" err="1">
              <a:solidFill>
                <a:srgbClr val="158E8E"/>
              </a:solidFill>
            </a:endParaRPr>
          </a:p>
        </p:txBody>
      </p:sp>
      <p:sp>
        <p:nvSpPr>
          <p:cNvPr id="489" name="textruta 488">
            <a:extLst>
              <a:ext uri="{FF2B5EF4-FFF2-40B4-BE49-F238E27FC236}">
                <a16:creationId xmlns:a16="http://schemas.microsoft.com/office/drawing/2014/main" id="{842ED4B1-BAC8-4FA1-B35C-BC1E30D4597A}"/>
              </a:ext>
            </a:extLst>
          </p:cNvPr>
          <p:cNvSpPr txBox="1"/>
          <p:nvPr/>
        </p:nvSpPr>
        <p:spPr>
          <a:xfrm>
            <a:off x="6193259" y="4622922"/>
            <a:ext cx="2424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>
                <a:solidFill>
                  <a:srgbClr val="158E8E"/>
                </a:solidFill>
              </a:rPr>
              <a:t>3</a:t>
            </a:r>
            <a:endParaRPr lang="en-GB" sz="1600" dirty="0" err="1">
              <a:solidFill>
                <a:srgbClr val="158E8E"/>
              </a:solidFill>
            </a:endParaRPr>
          </a:p>
        </p:txBody>
      </p:sp>
      <p:sp>
        <p:nvSpPr>
          <p:cNvPr id="494" name="textruta 493">
            <a:extLst>
              <a:ext uri="{FF2B5EF4-FFF2-40B4-BE49-F238E27FC236}">
                <a16:creationId xmlns:a16="http://schemas.microsoft.com/office/drawing/2014/main" id="{1A450182-F0DB-4993-8ED9-B6472019D9B9}"/>
              </a:ext>
            </a:extLst>
          </p:cNvPr>
          <p:cNvSpPr txBox="1"/>
          <p:nvPr/>
        </p:nvSpPr>
        <p:spPr>
          <a:xfrm>
            <a:off x="7802196" y="4601994"/>
            <a:ext cx="2424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>
                <a:solidFill>
                  <a:srgbClr val="158E8E"/>
                </a:solidFill>
              </a:rPr>
              <a:t>5</a:t>
            </a:r>
            <a:endParaRPr lang="en-GB" sz="1600" dirty="0" err="1">
              <a:solidFill>
                <a:srgbClr val="158E8E"/>
              </a:solidFill>
            </a:endParaRPr>
          </a:p>
        </p:txBody>
      </p:sp>
      <p:sp>
        <p:nvSpPr>
          <p:cNvPr id="495" name="textruta 494">
            <a:extLst>
              <a:ext uri="{FF2B5EF4-FFF2-40B4-BE49-F238E27FC236}">
                <a16:creationId xmlns:a16="http://schemas.microsoft.com/office/drawing/2014/main" id="{628D3A76-1762-46E6-9E65-C7D371561030}"/>
              </a:ext>
            </a:extLst>
          </p:cNvPr>
          <p:cNvSpPr txBox="1"/>
          <p:nvPr/>
        </p:nvSpPr>
        <p:spPr>
          <a:xfrm>
            <a:off x="8749947" y="4595093"/>
            <a:ext cx="2424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>
                <a:solidFill>
                  <a:srgbClr val="158E8E"/>
                </a:solidFill>
              </a:rPr>
              <a:t>6</a:t>
            </a:r>
            <a:endParaRPr lang="en-GB" sz="1600" dirty="0" err="1">
              <a:solidFill>
                <a:srgbClr val="158E8E"/>
              </a:solidFill>
            </a:endParaRPr>
          </a:p>
        </p:txBody>
      </p:sp>
      <p:sp>
        <p:nvSpPr>
          <p:cNvPr id="496" name="textruta 495">
            <a:extLst>
              <a:ext uri="{FF2B5EF4-FFF2-40B4-BE49-F238E27FC236}">
                <a16:creationId xmlns:a16="http://schemas.microsoft.com/office/drawing/2014/main" id="{E5E3B30A-4A36-41B3-9539-6262C10DA5C5}"/>
              </a:ext>
            </a:extLst>
          </p:cNvPr>
          <p:cNvSpPr txBox="1"/>
          <p:nvPr/>
        </p:nvSpPr>
        <p:spPr>
          <a:xfrm>
            <a:off x="3993808" y="4595093"/>
            <a:ext cx="2424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>
                <a:solidFill>
                  <a:srgbClr val="158E8E"/>
                </a:solidFill>
              </a:rPr>
              <a:t>0</a:t>
            </a:r>
            <a:endParaRPr lang="en-GB" sz="1600" dirty="0" err="1">
              <a:solidFill>
                <a:srgbClr val="158E8E"/>
              </a:solidFill>
            </a:endParaRPr>
          </a:p>
        </p:txBody>
      </p:sp>
      <p:sp>
        <p:nvSpPr>
          <p:cNvPr id="533" name="textruta 532">
            <a:extLst>
              <a:ext uri="{FF2B5EF4-FFF2-40B4-BE49-F238E27FC236}">
                <a16:creationId xmlns:a16="http://schemas.microsoft.com/office/drawing/2014/main" id="{F37AEC6B-30E9-4C04-B057-DB52F73E0EED}"/>
              </a:ext>
            </a:extLst>
          </p:cNvPr>
          <p:cNvSpPr txBox="1"/>
          <p:nvPr/>
        </p:nvSpPr>
        <p:spPr>
          <a:xfrm>
            <a:off x="3967905" y="2916711"/>
            <a:ext cx="2424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>
                <a:solidFill>
                  <a:srgbClr val="158E8E"/>
                </a:solidFill>
              </a:rPr>
              <a:t>0</a:t>
            </a:r>
            <a:endParaRPr lang="en-GB" sz="1600" dirty="0" err="1">
              <a:solidFill>
                <a:srgbClr val="158E8E"/>
              </a:solidFill>
            </a:endParaRPr>
          </a:p>
        </p:txBody>
      </p:sp>
      <p:sp>
        <p:nvSpPr>
          <p:cNvPr id="534" name="textruta 533">
            <a:extLst>
              <a:ext uri="{FF2B5EF4-FFF2-40B4-BE49-F238E27FC236}">
                <a16:creationId xmlns:a16="http://schemas.microsoft.com/office/drawing/2014/main" id="{30798947-C552-4823-8FC9-C9D88DE6252C}"/>
              </a:ext>
            </a:extLst>
          </p:cNvPr>
          <p:cNvSpPr txBox="1"/>
          <p:nvPr/>
        </p:nvSpPr>
        <p:spPr>
          <a:xfrm>
            <a:off x="5409700" y="2895311"/>
            <a:ext cx="2424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>
                <a:solidFill>
                  <a:srgbClr val="158E8E"/>
                </a:solidFill>
              </a:rPr>
              <a:t>2</a:t>
            </a:r>
            <a:endParaRPr lang="en-GB" sz="1600" dirty="0" err="1">
              <a:solidFill>
                <a:srgbClr val="158E8E"/>
              </a:solidFill>
            </a:endParaRPr>
          </a:p>
        </p:txBody>
      </p:sp>
      <p:sp>
        <p:nvSpPr>
          <p:cNvPr id="535" name="textruta 534">
            <a:extLst>
              <a:ext uri="{FF2B5EF4-FFF2-40B4-BE49-F238E27FC236}">
                <a16:creationId xmlns:a16="http://schemas.microsoft.com/office/drawing/2014/main" id="{AC0509E7-51D8-402F-8BF3-8B19123776AC}"/>
              </a:ext>
            </a:extLst>
          </p:cNvPr>
          <p:cNvSpPr txBox="1"/>
          <p:nvPr/>
        </p:nvSpPr>
        <p:spPr>
          <a:xfrm>
            <a:off x="6184190" y="2921594"/>
            <a:ext cx="2424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>
                <a:solidFill>
                  <a:srgbClr val="158E8E"/>
                </a:solidFill>
              </a:rPr>
              <a:t>3</a:t>
            </a:r>
            <a:endParaRPr lang="en-GB" sz="1600" dirty="0" err="1">
              <a:solidFill>
                <a:srgbClr val="158E8E"/>
              </a:solidFill>
            </a:endParaRPr>
          </a:p>
        </p:txBody>
      </p:sp>
      <p:sp>
        <p:nvSpPr>
          <p:cNvPr id="536" name="textruta 535">
            <a:extLst>
              <a:ext uri="{FF2B5EF4-FFF2-40B4-BE49-F238E27FC236}">
                <a16:creationId xmlns:a16="http://schemas.microsoft.com/office/drawing/2014/main" id="{85CA17B7-780E-4332-9EBD-A10767822B42}"/>
              </a:ext>
            </a:extLst>
          </p:cNvPr>
          <p:cNvSpPr txBox="1"/>
          <p:nvPr/>
        </p:nvSpPr>
        <p:spPr>
          <a:xfrm>
            <a:off x="4674595" y="2921594"/>
            <a:ext cx="2424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>
                <a:solidFill>
                  <a:srgbClr val="158E8E"/>
                </a:solidFill>
              </a:rPr>
              <a:t>1</a:t>
            </a:r>
            <a:endParaRPr lang="en-GB" sz="1600" dirty="0" err="1">
              <a:solidFill>
                <a:srgbClr val="158E8E"/>
              </a:solidFill>
            </a:endParaRPr>
          </a:p>
        </p:txBody>
      </p:sp>
      <p:sp>
        <p:nvSpPr>
          <p:cNvPr id="541" name="Ellips 540">
            <a:extLst>
              <a:ext uri="{FF2B5EF4-FFF2-40B4-BE49-F238E27FC236}">
                <a16:creationId xmlns:a16="http://schemas.microsoft.com/office/drawing/2014/main" id="{A5D2CACC-09FC-4A91-B650-B4FDF735DD3A}"/>
              </a:ext>
            </a:extLst>
          </p:cNvPr>
          <p:cNvSpPr/>
          <p:nvPr/>
        </p:nvSpPr>
        <p:spPr>
          <a:xfrm>
            <a:off x="4749381" y="3469619"/>
            <a:ext cx="152358" cy="15235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90" name="Grupp 489">
            <a:extLst>
              <a:ext uri="{FF2B5EF4-FFF2-40B4-BE49-F238E27FC236}">
                <a16:creationId xmlns:a16="http://schemas.microsoft.com/office/drawing/2014/main" id="{F3BCC067-C20E-48F2-8360-687005FCD80C}"/>
              </a:ext>
            </a:extLst>
          </p:cNvPr>
          <p:cNvGrpSpPr/>
          <p:nvPr/>
        </p:nvGrpSpPr>
        <p:grpSpPr>
          <a:xfrm rot="16200000">
            <a:off x="807249" y="2027314"/>
            <a:ext cx="625433" cy="501062"/>
            <a:chOff x="16291498" y="10189851"/>
            <a:chExt cx="641993" cy="514329"/>
          </a:xfrm>
        </p:grpSpPr>
        <p:grpSp>
          <p:nvGrpSpPr>
            <p:cNvPr id="520" name="Grupp 519">
              <a:extLst>
                <a:ext uri="{FF2B5EF4-FFF2-40B4-BE49-F238E27FC236}">
                  <a16:creationId xmlns:a16="http://schemas.microsoft.com/office/drawing/2014/main" id="{EE95E6AF-2DE3-4130-B263-2206BA0BE11F}"/>
                </a:ext>
              </a:extLst>
            </p:cNvPr>
            <p:cNvGrpSpPr/>
            <p:nvPr/>
          </p:nvGrpSpPr>
          <p:grpSpPr>
            <a:xfrm rot="5400000">
              <a:off x="16419162" y="10189851"/>
              <a:ext cx="514329" cy="514329"/>
              <a:chOff x="1253463" y="626989"/>
              <a:chExt cx="1641429" cy="1641429"/>
            </a:xfrm>
          </p:grpSpPr>
          <p:sp>
            <p:nvSpPr>
              <p:cNvPr id="558" name="Ellips 557">
                <a:extLst>
                  <a:ext uri="{FF2B5EF4-FFF2-40B4-BE49-F238E27FC236}">
                    <a16:creationId xmlns:a16="http://schemas.microsoft.com/office/drawing/2014/main" id="{1F29624D-75C9-400C-AC84-F26FF172F054}"/>
                  </a:ext>
                </a:extLst>
              </p:cNvPr>
              <p:cNvSpPr/>
              <p:nvPr/>
            </p:nvSpPr>
            <p:spPr>
              <a:xfrm>
                <a:off x="1253463" y="626989"/>
                <a:ext cx="1641429" cy="16414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grpSp>
            <p:nvGrpSpPr>
              <p:cNvPr id="559" name="Grupp 558">
                <a:extLst>
                  <a:ext uri="{FF2B5EF4-FFF2-40B4-BE49-F238E27FC236}">
                    <a16:creationId xmlns:a16="http://schemas.microsoft.com/office/drawing/2014/main" id="{A4A0DDC7-113E-4D0D-9273-0A821609EBD2}"/>
                  </a:ext>
                </a:extLst>
              </p:cNvPr>
              <p:cNvGrpSpPr/>
              <p:nvPr/>
            </p:nvGrpSpPr>
            <p:grpSpPr>
              <a:xfrm>
                <a:off x="1513668" y="647240"/>
                <a:ext cx="1120366" cy="1607415"/>
                <a:chOff x="8483868" y="3508697"/>
                <a:chExt cx="1120366" cy="1607415"/>
              </a:xfrm>
              <a:solidFill>
                <a:schemeClr val="tx1"/>
              </a:solidFill>
            </p:grpSpPr>
            <p:sp>
              <p:nvSpPr>
                <p:cNvPr id="560" name="Ellips 559">
                  <a:extLst>
                    <a:ext uri="{FF2B5EF4-FFF2-40B4-BE49-F238E27FC236}">
                      <a16:creationId xmlns:a16="http://schemas.microsoft.com/office/drawing/2014/main" id="{02B478ED-ADF0-4B50-854B-C514E9916696}"/>
                    </a:ext>
                  </a:extLst>
                </p:cNvPr>
                <p:cNvSpPr/>
                <p:nvPr/>
              </p:nvSpPr>
              <p:spPr>
                <a:xfrm>
                  <a:off x="8525349" y="3790562"/>
                  <a:ext cx="1043995" cy="104399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561" name="Frihandsfigur: Form 560">
                  <a:extLst>
                    <a:ext uri="{FF2B5EF4-FFF2-40B4-BE49-F238E27FC236}">
                      <a16:creationId xmlns:a16="http://schemas.microsoft.com/office/drawing/2014/main" id="{2085143F-F527-4DC2-8C5B-28F28DD18885}"/>
                    </a:ext>
                  </a:extLst>
                </p:cNvPr>
                <p:cNvSpPr/>
                <p:nvPr/>
              </p:nvSpPr>
              <p:spPr>
                <a:xfrm>
                  <a:off x="8485538" y="3508697"/>
                  <a:ext cx="1118696" cy="790170"/>
                </a:xfrm>
                <a:custGeom>
                  <a:avLst/>
                  <a:gdLst>
                    <a:gd name="connsiteX0" fmla="*/ 0 w 1162050"/>
                    <a:gd name="connsiteY0" fmla="*/ 233802 h 821177"/>
                    <a:gd name="connsiteX1" fmla="*/ 180975 w 1162050"/>
                    <a:gd name="connsiteY1" fmla="*/ 100452 h 821177"/>
                    <a:gd name="connsiteX2" fmla="*/ 441325 w 1162050"/>
                    <a:gd name="connsiteY2" fmla="*/ 11552 h 821177"/>
                    <a:gd name="connsiteX3" fmla="*/ 669925 w 1162050"/>
                    <a:gd name="connsiteY3" fmla="*/ 5202 h 821177"/>
                    <a:gd name="connsiteX4" fmla="*/ 879475 w 1162050"/>
                    <a:gd name="connsiteY4" fmla="*/ 49652 h 821177"/>
                    <a:gd name="connsiteX5" fmla="*/ 1162050 w 1162050"/>
                    <a:gd name="connsiteY5" fmla="*/ 240152 h 821177"/>
                    <a:gd name="connsiteX6" fmla="*/ 1162050 w 1162050"/>
                    <a:gd name="connsiteY6" fmla="*/ 240152 h 821177"/>
                    <a:gd name="connsiteX7" fmla="*/ 577850 w 1162050"/>
                    <a:gd name="connsiteY7" fmla="*/ 821177 h 821177"/>
                    <a:gd name="connsiteX8" fmla="*/ 577850 w 1162050"/>
                    <a:gd name="connsiteY8" fmla="*/ 821177 h 821177"/>
                    <a:gd name="connsiteX9" fmla="*/ 0 w 1162050"/>
                    <a:gd name="connsiteY9" fmla="*/ 233802 h 821177"/>
                    <a:gd name="connsiteX0" fmla="*/ 0 w 1162050"/>
                    <a:gd name="connsiteY0" fmla="*/ 236190 h 823565"/>
                    <a:gd name="connsiteX1" fmla="*/ 180975 w 1162050"/>
                    <a:gd name="connsiteY1" fmla="*/ 102840 h 823565"/>
                    <a:gd name="connsiteX2" fmla="*/ 441325 w 1162050"/>
                    <a:gd name="connsiteY2" fmla="*/ 13940 h 823565"/>
                    <a:gd name="connsiteX3" fmla="*/ 669925 w 1162050"/>
                    <a:gd name="connsiteY3" fmla="*/ 7590 h 823565"/>
                    <a:gd name="connsiteX4" fmla="*/ 956154 w 1162050"/>
                    <a:gd name="connsiteY4" fmla="*/ 86669 h 823565"/>
                    <a:gd name="connsiteX5" fmla="*/ 1162050 w 1162050"/>
                    <a:gd name="connsiteY5" fmla="*/ 242540 h 823565"/>
                    <a:gd name="connsiteX6" fmla="*/ 1162050 w 1162050"/>
                    <a:gd name="connsiteY6" fmla="*/ 242540 h 823565"/>
                    <a:gd name="connsiteX7" fmla="*/ 577850 w 1162050"/>
                    <a:gd name="connsiteY7" fmla="*/ 823565 h 823565"/>
                    <a:gd name="connsiteX8" fmla="*/ 577850 w 1162050"/>
                    <a:gd name="connsiteY8" fmla="*/ 823565 h 823565"/>
                    <a:gd name="connsiteX9" fmla="*/ 0 w 1162050"/>
                    <a:gd name="connsiteY9" fmla="*/ 236190 h 823565"/>
                    <a:gd name="connsiteX0" fmla="*/ 0 w 1162050"/>
                    <a:gd name="connsiteY0" fmla="*/ 236190 h 823565"/>
                    <a:gd name="connsiteX1" fmla="*/ 180975 w 1162050"/>
                    <a:gd name="connsiteY1" fmla="*/ 102840 h 823565"/>
                    <a:gd name="connsiteX2" fmla="*/ 441325 w 1162050"/>
                    <a:gd name="connsiteY2" fmla="*/ 13940 h 823565"/>
                    <a:gd name="connsiteX3" fmla="*/ 669925 w 1162050"/>
                    <a:gd name="connsiteY3" fmla="*/ 7590 h 823565"/>
                    <a:gd name="connsiteX4" fmla="*/ 956154 w 1162050"/>
                    <a:gd name="connsiteY4" fmla="*/ 86669 h 823565"/>
                    <a:gd name="connsiteX5" fmla="*/ 1162050 w 1162050"/>
                    <a:gd name="connsiteY5" fmla="*/ 242540 h 823565"/>
                    <a:gd name="connsiteX6" fmla="*/ 1162050 w 1162050"/>
                    <a:gd name="connsiteY6" fmla="*/ 242540 h 823565"/>
                    <a:gd name="connsiteX7" fmla="*/ 577850 w 1162050"/>
                    <a:gd name="connsiteY7" fmla="*/ 823565 h 823565"/>
                    <a:gd name="connsiteX8" fmla="*/ 577850 w 1162050"/>
                    <a:gd name="connsiteY8" fmla="*/ 823565 h 823565"/>
                    <a:gd name="connsiteX9" fmla="*/ 0 w 1162050"/>
                    <a:gd name="connsiteY9" fmla="*/ 236190 h 823565"/>
                    <a:gd name="connsiteX0" fmla="*/ 0 w 1162050"/>
                    <a:gd name="connsiteY0" fmla="*/ 236190 h 823565"/>
                    <a:gd name="connsiteX1" fmla="*/ 180975 w 1162050"/>
                    <a:gd name="connsiteY1" fmla="*/ 102840 h 823565"/>
                    <a:gd name="connsiteX2" fmla="*/ 441325 w 1162050"/>
                    <a:gd name="connsiteY2" fmla="*/ 13940 h 823565"/>
                    <a:gd name="connsiteX3" fmla="*/ 669925 w 1162050"/>
                    <a:gd name="connsiteY3" fmla="*/ 7590 h 823565"/>
                    <a:gd name="connsiteX4" fmla="*/ 956154 w 1162050"/>
                    <a:gd name="connsiteY4" fmla="*/ 86669 h 823565"/>
                    <a:gd name="connsiteX5" fmla="*/ 1162050 w 1162050"/>
                    <a:gd name="connsiteY5" fmla="*/ 242540 h 823565"/>
                    <a:gd name="connsiteX6" fmla="*/ 1162050 w 1162050"/>
                    <a:gd name="connsiteY6" fmla="*/ 242540 h 823565"/>
                    <a:gd name="connsiteX7" fmla="*/ 577850 w 1162050"/>
                    <a:gd name="connsiteY7" fmla="*/ 823565 h 823565"/>
                    <a:gd name="connsiteX8" fmla="*/ 577850 w 1162050"/>
                    <a:gd name="connsiteY8" fmla="*/ 823565 h 823565"/>
                    <a:gd name="connsiteX9" fmla="*/ 0 w 1162050"/>
                    <a:gd name="connsiteY9" fmla="*/ 236190 h 823565"/>
                    <a:gd name="connsiteX0" fmla="*/ 0 w 1162050"/>
                    <a:gd name="connsiteY0" fmla="*/ 232743 h 820118"/>
                    <a:gd name="connsiteX1" fmla="*/ 180975 w 1162050"/>
                    <a:gd name="connsiteY1" fmla="*/ 99393 h 820118"/>
                    <a:gd name="connsiteX2" fmla="*/ 372066 w 1162050"/>
                    <a:gd name="connsiteY2" fmla="*/ 20387 h 820118"/>
                    <a:gd name="connsiteX3" fmla="*/ 669925 w 1162050"/>
                    <a:gd name="connsiteY3" fmla="*/ 4143 h 820118"/>
                    <a:gd name="connsiteX4" fmla="*/ 956154 w 1162050"/>
                    <a:gd name="connsiteY4" fmla="*/ 83222 h 820118"/>
                    <a:gd name="connsiteX5" fmla="*/ 1162050 w 1162050"/>
                    <a:gd name="connsiteY5" fmla="*/ 239093 h 820118"/>
                    <a:gd name="connsiteX6" fmla="*/ 1162050 w 1162050"/>
                    <a:gd name="connsiteY6" fmla="*/ 239093 h 820118"/>
                    <a:gd name="connsiteX7" fmla="*/ 577850 w 1162050"/>
                    <a:gd name="connsiteY7" fmla="*/ 820118 h 820118"/>
                    <a:gd name="connsiteX8" fmla="*/ 577850 w 1162050"/>
                    <a:gd name="connsiteY8" fmla="*/ 820118 h 820118"/>
                    <a:gd name="connsiteX9" fmla="*/ 0 w 1162050"/>
                    <a:gd name="connsiteY9" fmla="*/ 232743 h 820118"/>
                    <a:gd name="connsiteX0" fmla="*/ 0 w 1162050"/>
                    <a:gd name="connsiteY0" fmla="*/ 234233 h 821608"/>
                    <a:gd name="connsiteX1" fmla="*/ 180975 w 1162050"/>
                    <a:gd name="connsiteY1" fmla="*/ 100883 h 821608"/>
                    <a:gd name="connsiteX2" fmla="*/ 372066 w 1162050"/>
                    <a:gd name="connsiteY2" fmla="*/ 21877 h 821608"/>
                    <a:gd name="connsiteX3" fmla="*/ 669925 w 1162050"/>
                    <a:gd name="connsiteY3" fmla="*/ 5633 h 821608"/>
                    <a:gd name="connsiteX4" fmla="*/ 956154 w 1162050"/>
                    <a:gd name="connsiteY4" fmla="*/ 84712 h 821608"/>
                    <a:gd name="connsiteX5" fmla="*/ 1162050 w 1162050"/>
                    <a:gd name="connsiteY5" fmla="*/ 240583 h 821608"/>
                    <a:gd name="connsiteX6" fmla="*/ 1162050 w 1162050"/>
                    <a:gd name="connsiteY6" fmla="*/ 240583 h 821608"/>
                    <a:gd name="connsiteX7" fmla="*/ 577850 w 1162050"/>
                    <a:gd name="connsiteY7" fmla="*/ 821608 h 821608"/>
                    <a:gd name="connsiteX8" fmla="*/ 577850 w 1162050"/>
                    <a:gd name="connsiteY8" fmla="*/ 821608 h 821608"/>
                    <a:gd name="connsiteX9" fmla="*/ 0 w 1162050"/>
                    <a:gd name="connsiteY9" fmla="*/ 234233 h 821608"/>
                    <a:gd name="connsiteX0" fmla="*/ 0 w 1162050"/>
                    <a:gd name="connsiteY0" fmla="*/ 233418 h 820793"/>
                    <a:gd name="connsiteX1" fmla="*/ 129031 w 1162050"/>
                    <a:gd name="connsiteY1" fmla="*/ 122329 h 820793"/>
                    <a:gd name="connsiteX2" fmla="*/ 372066 w 1162050"/>
                    <a:gd name="connsiteY2" fmla="*/ 21062 h 820793"/>
                    <a:gd name="connsiteX3" fmla="*/ 669925 w 1162050"/>
                    <a:gd name="connsiteY3" fmla="*/ 4818 h 820793"/>
                    <a:gd name="connsiteX4" fmla="*/ 956154 w 1162050"/>
                    <a:gd name="connsiteY4" fmla="*/ 83897 h 820793"/>
                    <a:gd name="connsiteX5" fmla="*/ 1162050 w 1162050"/>
                    <a:gd name="connsiteY5" fmla="*/ 239768 h 820793"/>
                    <a:gd name="connsiteX6" fmla="*/ 1162050 w 1162050"/>
                    <a:gd name="connsiteY6" fmla="*/ 239768 h 820793"/>
                    <a:gd name="connsiteX7" fmla="*/ 577850 w 1162050"/>
                    <a:gd name="connsiteY7" fmla="*/ 820793 h 820793"/>
                    <a:gd name="connsiteX8" fmla="*/ 577850 w 1162050"/>
                    <a:gd name="connsiteY8" fmla="*/ 820793 h 820793"/>
                    <a:gd name="connsiteX9" fmla="*/ 0 w 1162050"/>
                    <a:gd name="connsiteY9" fmla="*/ 233418 h 820793"/>
                    <a:gd name="connsiteX0" fmla="*/ 0 w 1162050"/>
                    <a:gd name="connsiteY0" fmla="*/ 233418 h 820793"/>
                    <a:gd name="connsiteX1" fmla="*/ 129031 w 1162050"/>
                    <a:gd name="connsiteY1" fmla="*/ 122329 h 820793"/>
                    <a:gd name="connsiteX2" fmla="*/ 372066 w 1162050"/>
                    <a:gd name="connsiteY2" fmla="*/ 21062 h 820793"/>
                    <a:gd name="connsiteX3" fmla="*/ 669925 w 1162050"/>
                    <a:gd name="connsiteY3" fmla="*/ 4818 h 820793"/>
                    <a:gd name="connsiteX4" fmla="*/ 956154 w 1162050"/>
                    <a:gd name="connsiteY4" fmla="*/ 83897 h 820793"/>
                    <a:gd name="connsiteX5" fmla="*/ 1162050 w 1162050"/>
                    <a:gd name="connsiteY5" fmla="*/ 239768 h 820793"/>
                    <a:gd name="connsiteX6" fmla="*/ 1162050 w 1162050"/>
                    <a:gd name="connsiteY6" fmla="*/ 239768 h 820793"/>
                    <a:gd name="connsiteX7" fmla="*/ 577850 w 1162050"/>
                    <a:gd name="connsiteY7" fmla="*/ 820793 h 820793"/>
                    <a:gd name="connsiteX8" fmla="*/ 577850 w 1162050"/>
                    <a:gd name="connsiteY8" fmla="*/ 820793 h 820793"/>
                    <a:gd name="connsiteX9" fmla="*/ 0 w 1162050"/>
                    <a:gd name="connsiteY9" fmla="*/ 233418 h 8207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162050" h="820793">
                      <a:moveTo>
                        <a:pt x="0" y="233418"/>
                      </a:moveTo>
                      <a:cubicBezTo>
                        <a:pt x="53710" y="185264"/>
                        <a:pt x="59600" y="170090"/>
                        <a:pt x="129031" y="122329"/>
                      </a:cubicBezTo>
                      <a:cubicBezTo>
                        <a:pt x="198462" y="74568"/>
                        <a:pt x="281917" y="40647"/>
                        <a:pt x="372066" y="21062"/>
                      </a:cubicBezTo>
                      <a:cubicBezTo>
                        <a:pt x="462215" y="1477"/>
                        <a:pt x="572577" y="-5654"/>
                        <a:pt x="669925" y="4818"/>
                      </a:cubicBezTo>
                      <a:cubicBezTo>
                        <a:pt x="767273" y="15290"/>
                        <a:pt x="846923" y="27424"/>
                        <a:pt x="956154" y="83897"/>
                      </a:cubicBezTo>
                      <a:cubicBezTo>
                        <a:pt x="1065385" y="140370"/>
                        <a:pt x="1127734" y="213790"/>
                        <a:pt x="1162050" y="239768"/>
                      </a:cubicBezTo>
                      <a:lnTo>
                        <a:pt x="1162050" y="239768"/>
                      </a:lnTo>
                      <a:lnTo>
                        <a:pt x="577850" y="820793"/>
                      </a:lnTo>
                      <a:lnTo>
                        <a:pt x="577850" y="820793"/>
                      </a:lnTo>
                      <a:lnTo>
                        <a:pt x="0" y="23341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sp>
              <p:nvSpPr>
                <p:cNvPr id="562" name="Frihandsfigur: Form 561">
                  <a:extLst>
                    <a:ext uri="{FF2B5EF4-FFF2-40B4-BE49-F238E27FC236}">
                      <a16:creationId xmlns:a16="http://schemas.microsoft.com/office/drawing/2014/main" id="{636BD8AB-E9CF-4F15-92F9-D77437488E93}"/>
                    </a:ext>
                  </a:extLst>
                </p:cNvPr>
                <p:cNvSpPr/>
                <p:nvPr/>
              </p:nvSpPr>
              <p:spPr>
                <a:xfrm rot="10800000">
                  <a:off x="8483868" y="4325942"/>
                  <a:ext cx="1118696" cy="790170"/>
                </a:xfrm>
                <a:custGeom>
                  <a:avLst/>
                  <a:gdLst>
                    <a:gd name="connsiteX0" fmla="*/ 0 w 1162050"/>
                    <a:gd name="connsiteY0" fmla="*/ 233802 h 821177"/>
                    <a:gd name="connsiteX1" fmla="*/ 180975 w 1162050"/>
                    <a:gd name="connsiteY1" fmla="*/ 100452 h 821177"/>
                    <a:gd name="connsiteX2" fmla="*/ 441325 w 1162050"/>
                    <a:gd name="connsiteY2" fmla="*/ 11552 h 821177"/>
                    <a:gd name="connsiteX3" fmla="*/ 669925 w 1162050"/>
                    <a:gd name="connsiteY3" fmla="*/ 5202 h 821177"/>
                    <a:gd name="connsiteX4" fmla="*/ 879475 w 1162050"/>
                    <a:gd name="connsiteY4" fmla="*/ 49652 h 821177"/>
                    <a:gd name="connsiteX5" fmla="*/ 1162050 w 1162050"/>
                    <a:gd name="connsiteY5" fmla="*/ 240152 h 821177"/>
                    <a:gd name="connsiteX6" fmla="*/ 1162050 w 1162050"/>
                    <a:gd name="connsiteY6" fmla="*/ 240152 h 821177"/>
                    <a:gd name="connsiteX7" fmla="*/ 577850 w 1162050"/>
                    <a:gd name="connsiteY7" fmla="*/ 821177 h 821177"/>
                    <a:gd name="connsiteX8" fmla="*/ 577850 w 1162050"/>
                    <a:gd name="connsiteY8" fmla="*/ 821177 h 821177"/>
                    <a:gd name="connsiteX9" fmla="*/ 0 w 1162050"/>
                    <a:gd name="connsiteY9" fmla="*/ 233802 h 821177"/>
                    <a:gd name="connsiteX0" fmla="*/ 0 w 1162050"/>
                    <a:gd name="connsiteY0" fmla="*/ 236190 h 823565"/>
                    <a:gd name="connsiteX1" fmla="*/ 180975 w 1162050"/>
                    <a:gd name="connsiteY1" fmla="*/ 102840 h 823565"/>
                    <a:gd name="connsiteX2" fmla="*/ 441325 w 1162050"/>
                    <a:gd name="connsiteY2" fmla="*/ 13940 h 823565"/>
                    <a:gd name="connsiteX3" fmla="*/ 669925 w 1162050"/>
                    <a:gd name="connsiteY3" fmla="*/ 7590 h 823565"/>
                    <a:gd name="connsiteX4" fmla="*/ 956154 w 1162050"/>
                    <a:gd name="connsiteY4" fmla="*/ 86669 h 823565"/>
                    <a:gd name="connsiteX5" fmla="*/ 1162050 w 1162050"/>
                    <a:gd name="connsiteY5" fmla="*/ 242540 h 823565"/>
                    <a:gd name="connsiteX6" fmla="*/ 1162050 w 1162050"/>
                    <a:gd name="connsiteY6" fmla="*/ 242540 h 823565"/>
                    <a:gd name="connsiteX7" fmla="*/ 577850 w 1162050"/>
                    <a:gd name="connsiteY7" fmla="*/ 823565 h 823565"/>
                    <a:gd name="connsiteX8" fmla="*/ 577850 w 1162050"/>
                    <a:gd name="connsiteY8" fmla="*/ 823565 h 823565"/>
                    <a:gd name="connsiteX9" fmla="*/ 0 w 1162050"/>
                    <a:gd name="connsiteY9" fmla="*/ 236190 h 823565"/>
                    <a:gd name="connsiteX0" fmla="*/ 0 w 1162050"/>
                    <a:gd name="connsiteY0" fmla="*/ 236190 h 823565"/>
                    <a:gd name="connsiteX1" fmla="*/ 180975 w 1162050"/>
                    <a:gd name="connsiteY1" fmla="*/ 102840 h 823565"/>
                    <a:gd name="connsiteX2" fmla="*/ 441325 w 1162050"/>
                    <a:gd name="connsiteY2" fmla="*/ 13940 h 823565"/>
                    <a:gd name="connsiteX3" fmla="*/ 669925 w 1162050"/>
                    <a:gd name="connsiteY3" fmla="*/ 7590 h 823565"/>
                    <a:gd name="connsiteX4" fmla="*/ 956154 w 1162050"/>
                    <a:gd name="connsiteY4" fmla="*/ 86669 h 823565"/>
                    <a:gd name="connsiteX5" fmla="*/ 1162050 w 1162050"/>
                    <a:gd name="connsiteY5" fmla="*/ 242540 h 823565"/>
                    <a:gd name="connsiteX6" fmla="*/ 1162050 w 1162050"/>
                    <a:gd name="connsiteY6" fmla="*/ 242540 h 823565"/>
                    <a:gd name="connsiteX7" fmla="*/ 577850 w 1162050"/>
                    <a:gd name="connsiteY7" fmla="*/ 823565 h 823565"/>
                    <a:gd name="connsiteX8" fmla="*/ 577850 w 1162050"/>
                    <a:gd name="connsiteY8" fmla="*/ 823565 h 823565"/>
                    <a:gd name="connsiteX9" fmla="*/ 0 w 1162050"/>
                    <a:gd name="connsiteY9" fmla="*/ 236190 h 823565"/>
                    <a:gd name="connsiteX0" fmla="*/ 0 w 1162050"/>
                    <a:gd name="connsiteY0" fmla="*/ 236190 h 823565"/>
                    <a:gd name="connsiteX1" fmla="*/ 180975 w 1162050"/>
                    <a:gd name="connsiteY1" fmla="*/ 102840 h 823565"/>
                    <a:gd name="connsiteX2" fmla="*/ 441325 w 1162050"/>
                    <a:gd name="connsiteY2" fmla="*/ 13940 h 823565"/>
                    <a:gd name="connsiteX3" fmla="*/ 669925 w 1162050"/>
                    <a:gd name="connsiteY3" fmla="*/ 7590 h 823565"/>
                    <a:gd name="connsiteX4" fmla="*/ 956154 w 1162050"/>
                    <a:gd name="connsiteY4" fmla="*/ 86669 h 823565"/>
                    <a:gd name="connsiteX5" fmla="*/ 1162050 w 1162050"/>
                    <a:gd name="connsiteY5" fmla="*/ 242540 h 823565"/>
                    <a:gd name="connsiteX6" fmla="*/ 1162050 w 1162050"/>
                    <a:gd name="connsiteY6" fmla="*/ 242540 h 823565"/>
                    <a:gd name="connsiteX7" fmla="*/ 577850 w 1162050"/>
                    <a:gd name="connsiteY7" fmla="*/ 823565 h 823565"/>
                    <a:gd name="connsiteX8" fmla="*/ 577850 w 1162050"/>
                    <a:gd name="connsiteY8" fmla="*/ 823565 h 823565"/>
                    <a:gd name="connsiteX9" fmla="*/ 0 w 1162050"/>
                    <a:gd name="connsiteY9" fmla="*/ 236190 h 823565"/>
                    <a:gd name="connsiteX0" fmla="*/ 0 w 1162050"/>
                    <a:gd name="connsiteY0" fmla="*/ 232743 h 820118"/>
                    <a:gd name="connsiteX1" fmla="*/ 180975 w 1162050"/>
                    <a:gd name="connsiteY1" fmla="*/ 99393 h 820118"/>
                    <a:gd name="connsiteX2" fmla="*/ 372066 w 1162050"/>
                    <a:gd name="connsiteY2" fmla="*/ 20387 h 820118"/>
                    <a:gd name="connsiteX3" fmla="*/ 669925 w 1162050"/>
                    <a:gd name="connsiteY3" fmla="*/ 4143 h 820118"/>
                    <a:gd name="connsiteX4" fmla="*/ 956154 w 1162050"/>
                    <a:gd name="connsiteY4" fmla="*/ 83222 h 820118"/>
                    <a:gd name="connsiteX5" fmla="*/ 1162050 w 1162050"/>
                    <a:gd name="connsiteY5" fmla="*/ 239093 h 820118"/>
                    <a:gd name="connsiteX6" fmla="*/ 1162050 w 1162050"/>
                    <a:gd name="connsiteY6" fmla="*/ 239093 h 820118"/>
                    <a:gd name="connsiteX7" fmla="*/ 577850 w 1162050"/>
                    <a:gd name="connsiteY7" fmla="*/ 820118 h 820118"/>
                    <a:gd name="connsiteX8" fmla="*/ 577850 w 1162050"/>
                    <a:gd name="connsiteY8" fmla="*/ 820118 h 820118"/>
                    <a:gd name="connsiteX9" fmla="*/ 0 w 1162050"/>
                    <a:gd name="connsiteY9" fmla="*/ 232743 h 820118"/>
                    <a:gd name="connsiteX0" fmla="*/ 0 w 1162050"/>
                    <a:gd name="connsiteY0" fmla="*/ 234233 h 821608"/>
                    <a:gd name="connsiteX1" fmla="*/ 180975 w 1162050"/>
                    <a:gd name="connsiteY1" fmla="*/ 100883 h 821608"/>
                    <a:gd name="connsiteX2" fmla="*/ 372066 w 1162050"/>
                    <a:gd name="connsiteY2" fmla="*/ 21877 h 821608"/>
                    <a:gd name="connsiteX3" fmla="*/ 669925 w 1162050"/>
                    <a:gd name="connsiteY3" fmla="*/ 5633 h 821608"/>
                    <a:gd name="connsiteX4" fmla="*/ 956154 w 1162050"/>
                    <a:gd name="connsiteY4" fmla="*/ 84712 h 821608"/>
                    <a:gd name="connsiteX5" fmla="*/ 1162050 w 1162050"/>
                    <a:gd name="connsiteY5" fmla="*/ 240583 h 821608"/>
                    <a:gd name="connsiteX6" fmla="*/ 1162050 w 1162050"/>
                    <a:gd name="connsiteY6" fmla="*/ 240583 h 821608"/>
                    <a:gd name="connsiteX7" fmla="*/ 577850 w 1162050"/>
                    <a:gd name="connsiteY7" fmla="*/ 821608 h 821608"/>
                    <a:gd name="connsiteX8" fmla="*/ 577850 w 1162050"/>
                    <a:gd name="connsiteY8" fmla="*/ 821608 h 821608"/>
                    <a:gd name="connsiteX9" fmla="*/ 0 w 1162050"/>
                    <a:gd name="connsiteY9" fmla="*/ 234233 h 821608"/>
                    <a:gd name="connsiteX0" fmla="*/ 0 w 1162050"/>
                    <a:gd name="connsiteY0" fmla="*/ 233418 h 820793"/>
                    <a:gd name="connsiteX1" fmla="*/ 129031 w 1162050"/>
                    <a:gd name="connsiteY1" fmla="*/ 122329 h 820793"/>
                    <a:gd name="connsiteX2" fmla="*/ 372066 w 1162050"/>
                    <a:gd name="connsiteY2" fmla="*/ 21062 h 820793"/>
                    <a:gd name="connsiteX3" fmla="*/ 669925 w 1162050"/>
                    <a:gd name="connsiteY3" fmla="*/ 4818 h 820793"/>
                    <a:gd name="connsiteX4" fmla="*/ 956154 w 1162050"/>
                    <a:gd name="connsiteY4" fmla="*/ 83897 h 820793"/>
                    <a:gd name="connsiteX5" fmla="*/ 1162050 w 1162050"/>
                    <a:gd name="connsiteY5" fmla="*/ 239768 h 820793"/>
                    <a:gd name="connsiteX6" fmla="*/ 1162050 w 1162050"/>
                    <a:gd name="connsiteY6" fmla="*/ 239768 h 820793"/>
                    <a:gd name="connsiteX7" fmla="*/ 577850 w 1162050"/>
                    <a:gd name="connsiteY7" fmla="*/ 820793 h 820793"/>
                    <a:gd name="connsiteX8" fmla="*/ 577850 w 1162050"/>
                    <a:gd name="connsiteY8" fmla="*/ 820793 h 820793"/>
                    <a:gd name="connsiteX9" fmla="*/ 0 w 1162050"/>
                    <a:gd name="connsiteY9" fmla="*/ 233418 h 820793"/>
                    <a:gd name="connsiteX0" fmla="*/ 0 w 1162050"/>
                    <a:gd name="connsiteY0" fmla="*/ 233418 h 820793"/>
                    <a:gd name="connsiteX1" fmla="*/ 129031 w 1162050"/>
                    <a:gd name="connsiteY1" fmla="*/ 122329 h 820793"/>
                    <a:gd name="connsiteX2" fmla="*/ 372066 w 1162050"/>
                    <a:gd name="connsiteY2" fmla="*/ 21062 h 820793"/>
                    <a:gd name="connsiteX3" fmla="*/ 669925 w 1162050"/>
                    <a:gd name="connsiteY3" fmla="*/ 4818 h 820793"/>
                    <a:gd name="connsiteX4" fmla="*/ 956154 w 1162050"/>
                    <a:gd name="connsiteY4" fmla="*/ 83897 h 820793"/>
                    <a:gd name="connsiteX5" fmla="*/ 1162050 w 1162050"/>
                    <a:gd name="connsiteY5" fmla="*/ 239768 h 820793"/>
                    <a:gd name="connsiteX6" fmla="*/ 1162050 w 1162050"/>
                    <a:gd name="connsiteY6" fmla="*/ 239768 h 820793"/>
                    <a:gd name="connsiteX7" fmla="*/ 577850 w 1162050"/>
                    <a:gd name="connsiteY7" fmla="*/ 820793 h 820793"/>
                    <a:gd name="connsiteX8" fmla="*/ 577850 w 1162050"/>
                    <a:gd name="connsiteY8" fmla="*/ 820793 h 820793"/>
                    <a:gd name="connsiteX9" fmla="*/ 0 w 1162050"/>
                    <a:gd name="connsiteY9" fmla="*/ 233418 h 8207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162050" h="820793">
                      <a:moveTo>
                        <a:pt x="0" y="233418"/>
                      </a:moveTo>
                      <a:cubicBezTo>
                        <a:pt x="53710" y="185264"/>
                        <a:pt x="59600" y="170090"/>
                        <a:pt x="129031" y="122329"/>
                      </a:cubicBezTo>
                      <a:cubicBezTo>
                        <a:pt x="198462" y="74568"/>
                        <a:pt x="281917" y="40647"/>
                        <a:pt x="372066" y="21062"/>
                      </a:cubicBezTo>
                      <a:cubicBezTo>
                        <a:pt x="462215" y="1477"/>
                        <a:pt x="572577" y="-5654"/>
                        <a:pt x="669925" y="4818"/>
                      </a:cubicBezTo>
                      <a:cubicBezTo>
                        <a:pt x="767273" y="15290"/>
                        <a:pt x="846923" y="27424"/>
                        <a:pt x="956154" y="83897"/>
                      </a:cubicBezTo>
                      <a:cubicBezTo>
                        <a:pt x="1065385" y="140370"/>
                        <a:pt x="1127734" y="213790"/>
                        <a:pt x="1162050" y="239768"/>
                      </a:cubicBezTo>
                      <a:lnTo>
                        <a:pt x="1162050" y="239768"/>
                      </a:lnTo>
                      <a:lnTo>
                        <a:pt x="577850" y="820793"/>
                      </a:lnTo>
                      <a:lnTo>
                        <a:pt x="577850" y="820793"/>
                      </a:lnTo>
                      <a:lnTo>
                        <a:pt x="0" y="23341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</p:grpSp>
        </p:grpSp>
        <p:grpSp>
          <p:nvGrpSpPr>
            <p:cNvPr id="537" name="Grupp 536">
              <a:extLst>
                <a:ext uri="{FF2B5EF4-FFF2-40B4-BE49-F238E27FC236}">
                  <a16:creationId xmlns:a16="http://schemas.microsoft.com/office/drawing/2014/main" id="{650EF714-6A3A-4969-8905-DC7EECEB0B62}"/>
                </a:ext>
              </a:extLst>
            </p:cNvPr>
            <p:cNvGrpSpPr/>
            <p:nvPr/>
          </p:nvGrpSpPr>
          <p:grpSpPr>
            <a:xfrm rot="5400000">
              <a:off x="16700612" y="10374994"/>
              <a:ext cx="141602" cy="141602"/>
              <a:chOff x="3047593" y="3223640"/>
              <a:chExt cx="630876" cy="630876"/>
            </a:xfrm>
          </p:grpSpPr>
          <p:sp>
            <p:nvSpPr>
              <p:cNvPr id="551" name="Ellips 550">
                <a:extLst>
                  <a:ext uri="{FF2B5EF4-FFF2-40B4-BE49-F238E27FC236}">
                    <a16:creationId xmlns:a16="http://schemas.microsoft.com/office/drawing/2014/main" id="{FE991BE1-42DE-4A40-80B4-0869539F03A7}"/>
                  </a:ext>
                </a:extLst>
              </p:cNvPr>
              <p:cNvSpPr/>
              <p:nvPr/>
            </p:nvSpPr>
            <p:spPr>
              <a:xfrm>
                <a:off x="3144792" y="3313061"/>
                <a:ext cx="452034" cy="45203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grpSp>
            <p:nvGrpSpPr>
              <p:cNvPr id="552" name="Grupp 551">
                <a:extLst>
                  <a:ext uri="{FF2B5EF4-FFF2-40B4-BE49-F238E27FC236}">
                    <a16:creationId xmlns:a16="http://schemas.microsoft.com/office/drawing/2014/main" id="{2018B537-A819-47CA-A0DA-0730ECE6B1D7}"/>
                  </a:ext>
                </a:extLst>
              </p:cNvPr>
              <p:cNvGrpSpPr/>
              <p:nvPr/>
            </p:nvGrpSpPr>
            <p:grpSpPr>
              <a:xfrm>
                <a:off x="3047593" y="3223640"/>
                <a:ext cx="630876" cy="630876"/>
                <a:chOff x="1991635" y="4922026"/>
                <a:chExt cx="630876" cy="630876"/>
              </a:xfrm>
            </p:grpSpPr>
            <p:cxnSp>
              <p:nvCxnSpPr>
                <p:cNvPr id="553" name="Rak koppling 552">
                  <a:extLst>
                    <a:ext uri="{FF2B5EF4-FFF2-40B4-BE49-F238E27FC236}">
                      <a16:creationId xmlns:a16="http://schemas.microsoft.com/office/drawing/2014/main" id="{B106ED64-A3CF-4BF1-9A40-F01CC52FE6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84025" y="5014416"/>
                  <a:ext cx="446096" cy="446096"/>
                </a:xfrm>
                <a:prstGeom prst="line">
                  <a:avLst/>
                </a:prstGeom>
                <a:ln w="5715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4" name="Rak koppling 553">
                  <a:extLst>
                    <a:ext uri="{FF2B5EF4-FFF2-40B4-BE49-F238E27FC236}">
                      <a16:creationId xmlns:a16="http://schemas.microsoft.com/office/drawing/2014/main" id="{A78BDB70-6FDA-4AB0-8A54-87313ABEE6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084025" y="5014416"/>
                  <a:ext cx="446096" cy="446096"/>
                </a:xfrm>
                <a:prstGeom prst="line">
                  <a:avLst/>
                </a:prstGeom>
                <a:ln w="5715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6" name="Rak koppling 555">
                  <a:extLst>
                    <a:ext uri="{FF2B5EF4-FFF2-40B4-BE49-F238E27FC236}">
                      <a16:creationId xmlns:a16="http://schemas.microsoft.com/office/drawing/2014/main" id="{37A33AB6-BCE6-42FF-9A58-FA5E369FFE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07073" y="4922026"/>
                  <a:ext cx="0" cy="630876"/>
                </a:xfrm>
                <a:prstGeom prst="line">
                  <a:avLst/>
                </a:prstGeom>
                <a:ln w="5715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7" name="Rak koppling 556">
                  <a:extLst>
                    <a:ext uri="{FF2B5EF4-FFF2-40B4-BE49-F238E27FC236}">
                      <a16:creationId xmlns:a16="http://schemas.microsoft.com/office/drawing/2014/main" id="{7AA0D5B8-FBCF-4424-941F-98F9E061B1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91635" y="5237464"/>
                  <a:ext cx="630876" cy="0"/>
                </a:xfrm>
                <a:prstGeom prst="line">
                  <a:avLst/>
                </a:prstGeom>
                <a:ln w="5715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38" name="Grupp 537">
              <a:extLst>
                <a:ext uri="{FF2B5EF4-FFF2-40B4-BE49-F238E27FC236}">
                  <a16:creationId xmlns:a16="http://schemas.microsoft.com/office/drawing/2014/main" id="{5F8A65B1-DC96-4B81-8B63-4D78EAD0B1D1}"/>
                </a:ext>
              </a:extLst>
            </p:cNvPr>
            <p:cNvGrpSpPr/>
            <p:nvPr/>
          </p:nvGrpSpPr>
          <p:grpSpPr>
            <a:xfrm rot="5400000">
              <a:off x="16532576" y="10372340"/>
              <a:ext cx="141602" cy="141602"/>
              <a:chOff x="1891879" y="2640957"/>
              <a:chExt cx="630876" cy="630876"/>
            </a:xfrm>
          </p:grpSpPr>
          <p:sp>
            <p:nvSpPr>
              <p:cNvPr id="545" name="Ellips 544">
                <a:extLst>
                  <a:ext uri="{FF2B5EF4-FFF2-40B4-BE49-F238E27FC236}">
                    <a16:creationId xmlns:a16="http://schemas.microsoft.com/office/drawing/2014/main" id="{7C9A55FB-B0D1-4AEA-94C1-586F1EA29EDD}"/>
                  </a:ext>
                </a:extLst>
              </p:cNvPr>
              <p:cNvSpPr/>
              <p:nvPr/>
            </p:nvSpPr>
            <p:spPr>
              <a:xfrm>
                <a:off x="1976386" y="2727466"/>
                <a:ext cx="452034" cy="452034"/>
              </a:xfrm>
              <a:prstGeom prst="ellipse">
                <a:avLst/>
              </a:prstGeom>
              <a:solidFill>
                <a:srgbClr val="FFFF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grpSp>
            <p:nvGrpSpPr>
              <p:cNvPr id="546" name="Grupp 545">
                <a:extLst>
                  <a:ext uri="{FF2B5EF4-FFF2-40B4-BE49-F238E27FC236}">
                    <a16:creationId xmlns:a16="http://schemas.microsoft.com/office/drawing/2014/main" id="{F32FF7F1-6F91-446D-BCE9-CD1E0FCDF33E}"/>
                  </a:ext>
                </a:extLst>
              </p:cNvPr>
              <p:cNvGrpSpPr/>
              <p:nvPr/>
            </p:nvGrpSpPr>
            <p:grpSpPr>
              <a:xfrm>
                <a:off x="1891879" y="2640957"/>
                <a:ext cx="630876" cy="630876"/>
                <a:chOff x="1991635" y="4922026"/>
                <a:chExt cx="630876" cy="630876"/>
              </a:xfrm>
            </p:grpSpPr>
            <p:cxnSp>
              <p:nvCxnSpPr>
                <p:cNvPr id="547" name="Rak koppling 546">
                  <a:extLst>
                    <a:ext uri="{FF2B5EF4-FFF2-40B4-BE49-F238E27FC236}">
                      <a16:creationId xmlns:a16="http://schemas.microsoft.com/office/drawing/2014/main" id="{BADAB5E3-5F5C-4CA3-AFF5-D968E63195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84025" y="5014416"/>
                  <a:ext cx="446096" cy="446096"/>
                </a:xfrm>
                <a:prstGeom prst="line">
                  <a:avLst/>
                </a:prstGeom>
                <a:ln w="57150">
                  <a:solidFill>
                    <a:srgbClr val="FFFFC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8" name="Rak koppling 547">
                  <a:extLst>
                    <a:ext uri="{FF2B5EF4-FFF2-40B4-BE49-F238E27FC236}">
                      <a16:creationId xmlns:a16="http://schemas.microsoft.com/office/drawing/2014/main" id="{C842FA8A-7D91-41C9-B825-2D59F59C38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084025" y="5014416"/>
                  <a:ext cx="446096" cy="446096"/>
                </a:xfrm>
                <a:prstGeom prst="line">
                  <a:avLst/>
                </a:prstGeom>
                <a:ln w="57150">
                  <a:solidFill>
                    <a:srgbClr val="FFFFC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9" name="Rak koppling 548">
                  <a:extLst>
                    <a:ext uri="{FF2B5EF4-FFF2-40B4-BE49-F238E27FC236}">
                      <a16:creationId xmlns:a16="http://schemas.microsoft.com/office/drawing/2014/main" id="{1EFBC0B1-FD25-4236-8CE1-C82DD4C5C9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07073" y="4922026"/>
                  <a:ext cx="0" cy="630876"/>
                </a:xfrm>
                <a:prstGeom prst="line">
                  <a:avLst/>
                </a:prstGeom>
                <a:ln w="57150">
                  <a:solidFill>
                    <a:srgbClr val="FFFFC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0" name="Rak koppling 549">
                  <a:extLst>
                    <a:ext uri="{FF2B5EF4-FFF2-40B4-BE49-F238E27FC236}">
                      <a16:creationId xmlns:a16="http://schemas.microsoft.com/office/drawing/2014/main" id="{F9CCD9E6-FDC8-4FB9-8663-0BEF993BB1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91635" y="5237464"/>
                  <a:ext cx="630876" cy="0"/>
                </a:xfrm>
                <a:prstGeom prst="line">
                  <a:avLst/>
                </a:prstGeom>
                <a:ln w="57150">
                  <a:solidFill>
                    <a:srgbClr val="FFFFC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39" name="Grupp 538">
              <a:extLst>
                <a:ext uri="{FF2B5EF4-FFF2-40B4-BE49-F238E27FC236}">
                  <a16:creationId xmlns:a16="http://schemas.microsoft.com/office/drawing/2014/main" id="{35626E34-AA62-46C5-8E9B-5874FAAECFD5}"/>
                </a:ext>
              </a:extLst>
            </p:cNvPr>
            <p:cNvGrpSpPr/>
            <p:nvPr/>
          </p:nvGrpSpPr>
          <p:grpSpPr>
            <a:xfrm rot="5400000">
              <a:off x="16263590" y="10367490"/>
              <a:ext cx="204911" cy="149095"/>
              <a:chOff x="2785904" y="15760065"/>
              <a:chExt cx="133395" cy="97059"/>
            </a:xfrm>
          </p:grpSpPr>
          <p:cxnSp>
            <p:nvCxnSpPr>
              <p:cNvPr id="540" name="Rak koppling 539">
                <a:extLst>
                  <a:ext uri="{FF2B5EF4-FFF2-40B4-BE49-F238E27FC236}">
                    <a16:creationId xmlns:a16="http://schemas.microsoft.com/office/drawing/2014/main" id="{36F8676F-E73E-4D3B-A531-E0953A4D594A}"/>
                  </a:ext>
                </a:extLst>
              </p:cNvPr>
              <p:cNvCxnSpPr/>
              <p:nvPr/>
            </p:nvCxnSpPr>
            <p:spPr>
              <a:xfrm>
                <a:off x="2852057" y="15760065"/>
                <a:ext cx="0" cy="9615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4" name="Rak koppling 543">
                <a:extLst>
                  <a:ext uri="{FF2B5EF4-FFF2-40B4-BE49-F238E27FC236}">
                    <a16:creationId xmlns:a16="http://schemas.microsoft.com/office/drawing/2014/main" id="{8BA0A3C8-39AF-4B7C-896D-D793B3D6340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85904" y="15857124"/>
                <a:ext cx="133395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64" name="Grupp 563">
            <a:extLst>
              <a:ext uri="{FF2B5EF4-FFF2-40B4-BE49-F238E27FC236}">
                <a16:creationId xmlns:a16="http://schemas.microsoft.com/office/drawing/2014/main" id="{887E21B4-36B0-4ABD-868B-914A6B0B603F}"/>
              </a:ext>
            </a:extLst>
          </p:cNvPr>
          <p:cNvGrpSpPr/>
          <p:nvPr/>
        </p:nvGrpSpPr>
        <p:grpSpPr>
          <a:xfrm rot="16200000">
            <a:off x="1632715" y="2027315"/>
            <a:ext cx="625433" cy="501062"/>
            <a:chOff x="16291498" y="10189851"/>
            <a:chExt cx="641993" cy="514329"/>
          </a:xfrm>
        </p:grpSpPr>
        <p:grpSp>
          <p:nvGrpSpPr>
            <p:cNvPr id="565" name="Grupp 564">
              <a:extLst>
                <a:ext uri="{FF2B5EF4-FFF2-40B4-BE49-F238E27FC236}">
                  <a16:creationId xmlns:a16="http://schemas.microsoft.com/office/drawing/2014/main" id="{A289CC1C-4226-4ADB-AEDD-4377F80541EB}"/>
                </a:ext>
              </a:extLst>
            </p:cNvPr>
            <p:cNvGrpSpPr/>
            <p:nvPr/>
          </p:nvGrpSpPr>
          <p:grpSpPr>
            <a:xfrm rot="5400000">
              <a:off x="16419162" y="10189851"/>
              <a:ext cx="514329" cy="514329"/>
              <a:chOff x="1253463" y="626989"/>
              <a:chExt cx="1641429" cy="1641429"/>
            </a:xfrm>
          </p:grpSpPr>
          <p:sp>
            <p:nvSpPr>
              <p:cNvPr id="583" name="Ellips 582">
                <a:extLst>
                  <a:ext uri="{FF2B5EF4-FFF2-40B4-BE49-F238E27FC236}">
                    <a16:creationId xmlns:a16="http://schemas.microsoft.com/office/drawing/2014/main" id="{FD7C9B31-0E2A-4BA6-A718-4578739303F7}"/>
                  </a:ext>
                </a:extLst>
              </p:cNvPr>
              <p:cNvSpPr/>
              <p:nvPr/>
            </p:nvSpPr>
            <p:spPr>
              <a:xfrm>
                <a:off x="1253463" y="626989"/>
                <a:ext cx="1641429" cy="164142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grpSp>
            <p:nvGrpSpPr>
              <p:cNvPr id="584" name="Grupp 583">
                <a:extLst>
                  <a:ext uri="{FF2B5EF4-FFF2-40B4-BE49-F238E27FC236}">
                    <a16:creationId xmlns:a16="http://schemas.microsoft.com/office/drawing/2014/main" id="{57173061-78E0-4C10-8F7A-980B0812377A}"/>
                  </a:ext>
                </a:extLst>
              </p:cNvPr>
              <p:cNvGrpSpPr/>
              <p:nvPr/>
            </p:nvGrpSpPr>
            <p:grpSpPr>
              <a:xfrm>
                <a:off x="1513668" y="647240"/>
                <a:ext cx="1120366" cy="1607415"/>
                <a:chOff x="8483868" y="3508697"/>
                <a:chExt cx="1120366" cy="1607415"/>
              </a:xfrm>
              <a:solidFill>
                <a:schemeClr val="tx1"/>
              </a:solidFill>
            </p:grpSpPr>
            <p:sp>
              <p:nvSpPr>
                <p:cNvPr id="585" name="Ellips 584">
                  <a:extLst>
                    <a:ext uri="{FF2B5EF4-FFF2-40B4-BE49-F238E27FC236}">
                      <a16:creationId xmlns:a16="http://schemas.microsoft.com/office/drawing/2014/main" id="{9B97A8B3-6F73-4E7B-845F-4D26B6F3E522}"/>
                    </a:ext>
                  </a:extLst>
                </p:cNvPr>
                <p:cNvSpPr/>
                <p:nvPr/>
              </p:nvSpPr>
              <p:spPr>
                <a:xfrm>
                  <a:off x="8525349" y="3790562"/>
                  <a:ext cx="1043995" cy="104399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586" name="Frihandsfigur: Form 585">
                  <a:extLst>
                    <a:ext uri="{FF2B5EF4-FFF2-40B4-BE49-F238E27FC236}">
                      <a16:creationId xmlns:a16="http://schemas.microsoft.com/office/drawing/2014/main" id="{0B211133-9749-4A99-B848-0A334F43A10C}"/>
                    </a:ext>
                  </a:extLst>
                </p:cNvPr>
                <p:cNvSpPr/>
                <p:nvPr/>
              </p:nvSpPr>
              <p:spPr>
                <a:xfrm>
                  <a:off x="8485538" y="3508697"/>
                  <a:ext cx="1118696" cy="790170"/>
                </a:xfrm>
                <a:custGeom>
                  <a:avLst/>
                  <a:gdLst>
                    <a:gd name="connsiteX0" fmla="*/ 0 w 1162050"/>
                    <a:gd name="connsiteY0" fmla="*/ 233802 h 821177"/>
                    <a:gd name="connsiteX1" fmla="*/ 180975 w 1162050"/>
                    <a:gd name="connsiteY1" fmla="*/ 100452 h 821177"/>
                    <a:gd name="connsiteX2" fmla="*/ 441325 w 1162050"/>
                    <a:gd name="connsiteY2" fmla="*/ 11552 h 821177"/>
                    <a:gd name="connsiteX3" fmla="*/ 669925 w 1162050"/>
                    <a:gd name="connsiteY3" fmla="*/ 5202 h 821177"/>
                    <a:gd name="connsiteX4" fmla="*/ 879475 w 1162050"/>
                    <a:gd name="connsiteY4" fmla="*/ 49652 h 821177"/>
                    <a:gd name="connsiteX5" fmla="*/ 1162050 w 1162050"/>
                    <a:gd name="connsiteY5" fmla="*/ 240152 h 821177"/>
                    <a:gd name="connsiteX6" fmla="*/ 1162050 w 1162050"/>
                    <a:gd name="connsiteY6" fmla="*/ 240152 h 821177"/>
                    <a:gd name="connsiteX7" fmla="*/ 577850 w 1162050"/>
                    <a:gd name="connsiteY7" fmla="*/ 821177 h 821177"/>
                    <a:gd name="connsiteX8" fmla="*/ 577850 w 1162050"/>
                    <a:gd name="connsiteY8" fmla="*/ 821177 h 821177"/>
                    <a:gd name="connsiteX9" fmla="*/ 0 w 1162050"/>
                    <a:gd name="connsiteY9" fmla="*/ 233802 h 821177"/>
                    <a:gd name="connsiteX0" fmla="*/ 0 w 1162050"/>
                    <a:gd name="connsiteY0" fmla="*/ 236190 h 823565"/>
                    <a:gd name="connsiteX1" fmla="*/ 180975 w 1162050"/>
                    <a:gd name="connsiteY1" fmla="*/ 102840 h 823565"/>
                    <a:gd name="connsiteX2" fmla="*/ 441325 w 1162050"/>
                    <a:gd name="connsiteY2" fmla="*/ 13940 h 823565"/>
                    <a:gd name="connsiteX3" fmla="*/ 669925 w 1162050"/>
                    <a:gd name="connsiteY3" fmla="*/ 7590 h 823565"/>
                    <a:gd name="connsiteX4" fmla="*/ 956154 w 1162050"/>
                    <a:gd name="connsiteY4" fmla="*/ 86669 h 823565"/>
                    <a:gd name="connsiteX5" fmla="*/ 1162050 w 1162050"/>
                    <a:gd name="connsiteY5" fmla="*/ 242540 h 823565"/>
                    <a:gd name="connsiteX6" fmla="*/ 1162050 w 1162050"/>
                    <a:gd name="connsiteY6" fmla="*/ 242540 h 823565"/>
                    <a:gd name="connsiteX7" fmla="*/ 577850 w 1162050"/>
                    <a:gd name="connsiteY7" fmla="*/ 823565 h 823565"/>
                    <a:gd name="connsiteX8" fmla="*/ 577850 w 1162050"/>
                    <a:gd name="connsiteY8" fmla="*/ 823565 h 823565"/>
                    <a:gd name="connsiteX9" fmla="*/ 0 w 1162050"/>
                    <a:gd name="connsiteY9" fmla="*/ 236190 h 823565"/>
                    <a:gd name="connsiteX0" fmla="*/ 0 w 1162050"/>
                    <a:gd name="connsiteY0" fmla="*/ 236190 h 823565"/>
                    <a:gd name="connsiteX1" fmla="*/ 180975 w 1162050"/>
                    <a:gd name="connsiteY1" fmla="*/ 102840 h 823565"/>
                    <a:gd name="connsiteX2" fmla="*/ 441325 w 1162050"/>
                    <a:gd name="connsiteY2" fmla="*/ 13940 h 823565"/>
                    <a:gd name="connsiteX3" fmla="*/ 669925 w 1162050"/>
                    <a:gd name="connsiteY3" fmla="*/ 7590 h 823565"/>
                    <a:gd name="connsiteX4" fmla="*/ 956154 w 1162050"/>
                    <a:gd name="connsiteY4" fmla="*/ 86669 h 823565"/>
                    <a:gd name="connsiteX5" fmla="*/ 1162050 w 1162050"/>
                    <a:gd name="connsiteY5" fmla="*/ 242540 h 823565"/>
                    <a:gd name="connsiteX6" fmla="*/ 1162050 w 1162050"/>
                    <a:gd name="connsiteY6" fmla="*/ 242540 h 823565"/>
                    <a:gd name="connsiteX7" fmla="*/ 577850 w 1162050"/>
                    <a:gd name="connsiteY7" fmla="*/ 823565 h 823565"/>
                    <a:gd name="connsiteX8" fmla="*/ 577850 w 1162050"/>
                    <a:gd name="connsiteY8" fmla="*/ 823565 h 823565"/>
                    <a:gd name="connsiteX9" fmla="*/ 0 w 1162050"/>
                    <a:gd name="connsiteY9" fmla="*/ 236190 h 823565"/>
                    <a:gd name="connsiteX0" fmla="*/ 0 w 1162050"/>
                    <a:gd name="connsiteY0" fmla="*/ 236190 h 823565"/>
                    <a:gd name="connsiteX1" fmla="*/ 180975 w 1162050"/>
                    <a:gd name="connsiteY1" fmla="*/ 102840 h 823565"/>
                    <a:gd name="connsiteX2" fmla="*/ 441325 w 1162050"/>
                    <a:gd name="connsiteY2" fmla="*/ 13940 h 823565"/>
                    <a:gd name="connsiteX3" fmla="*/ 669925 w 1162050"/>
                    <a:gd name="connsiteY3" fmla="*/ 7590 h 823565"/>
                    <a:gd name="connsiteX4" fmla="*/ 956154 w 1162050"/>
                    <a:gd name="connsiteY4" fmla="*/ 86669 h 823565"/>
                    <a:gd name="connsiteX5" fmla="*/ 1162050 w 1162050"/>
                    <a:gd name="connsiteY5" fmla="*/ 242540 h 823565"/>
                    <a:gd name="connsiteX6" fmla="*/ 1162050 w 1162050"/>
                    <a:gd name="connsiteY6" fmla="*/ 242540 h 823565"/>
                    <a:gd name="connsiteX7" fmla="*/ 577850 w 1162050"/>
                    <a:gd name="connsiteY7" fmla="*/ 823565 h 823565"/>
                    <a:gd name="connsiteX8" fmla="*/ 577850 w 1162050"/>
                    <a:gd name="connsiteY8" fmla="*/ 823565 h 823565"/>
                    <a:gd name="connsiteX9" fmla="*/ 0 w 1162050"/>
                    <a:gd name="connsiteY9" fmla="*/ 236190 h 823565"/>
                    <a:gd name="connsiteX0" fmla="*/ 0 w 1162050"/>
                    <a:gd name="connsiteY0" fmla="*/ 232743 h 820118"/>
                    <a:gd name="connsiteX1" fmla="*/ 180975 w 1162050"/>
                    <a:gd name="connsiteY1" fmla="*/ 99393 h 820118"/>
                    <a:gd name="connsiteX2" fmla="*/ 372066 w 1162050"/>
                    <a:gd name="connsiteY2" fmla="*/ 20387 h 820118"/>
                    <a:gd name="connsiteX3" fmla="*/ 669925 w 1162050"/>
                    <a:gd name="connsiteY3" fmla="*/ 4143 h 820118"/>
                    <a:gd name="connsiteX4" fmla="*/ 956154 w 1162050"/>
                    <a:gd name="connsiteY4" fmla="*/ 83222 h 820118"/>
                    <a:gd name="connsiteX5" fmla="*/ 1162050 w 1162050"/>
                    <a:gd name="connsiteY5" fmla="*/ 239093 h 820118"/>
                    <a:gd name="connsiteX6" fmla="*/ 1162050 w 1162050"/>
                    <a:gd name="connsiteY6" fmla="*/ 239093 h 820118"/>
                    <a:gd name="connsiteX7" fmla="*/ 577850 w 1162050"/>
                    <a:gd name="connsiteY7" fmla="*/ 820118 h 820118"/>
                    <a:gd name="connsiteX8" fmla="*/ 577850 w 1162050"/>
                    <a:gd name="connsiteY8" fmla="*/ 820118 h 820118"/>
                    <a:gd name="connsiteX9" fmla="*/ 0 w 1162050"/>
                    <a:gd name="connsiteY9" fmla="*/ 232743 h 820118"/>
                    <a:gd name="connsiteX0" fmla="*/ 0 w 1162050"/>
                    <a:gd name="connsiteY0" fmla="*/ 234233 h 821608"/>
                    <a:gd name="connsiteX1" fmla="*/ 180975 w 1162050"/>
                    <a:gd name="connsiteY1" fmla="*/ 100883 h 821608"/>
                    <a:gd name="connsiteX2" fmla="*/ 372066 w 1162050"/>
                    <a:gd name="connsiteY2" fmla="*/ 21877 h 821608"/>
                    <a:gd name="connsiteX3" fmla="*/ 669925 w 1162050"/>
                    <a:gd name="connsiteY3" fmla="*/ 5633 h 821608"/>
                    <a:gd name="connsiteX4" fmla="*/ 956154 w 1162050"/>
                    <a:gd name="connsiteY4" fmla="*/ 84712 h 821608"/>
                    <a:gd name="connsiteX5" fmla="*/ 1162050 w 1162050"/>
                    <a:gd name="connsiteY5" fmla="*/ 240583 h 821608"/>
                    <a:gd name="connsiteX6" fmla="*/ 1162050 w 1162050"/>
                    <a:gd name="connsiteY6" fmla="*/ 240583 h 821608"/>
                    <a:gd name="connsiteX7" fmla="*/ 577850 w 1162050"/>
                    <a:gd name="connsiteY7" fmla="*/ 821608 h 821608"/>
                    <a:gd name="connsiteX8" fmla="*/ 577850 w 1162050"/>
                    <a:gd name="connsiteY8" fmla="*/ 821608 h 821608"/>
                    <a:gd name="connsiteX9" fmla="*/ 0 w 1162050"/>
                    <a:gd name="connsiteY9" fmla="*/ 234233 h 821608"/>
                    <a:gd name="connsiteX0" fmla="*/ 0 w 1162050"/>
                    <a:gd name="connsiteY0" fmla="*/ 233418 h 820793"/>
                    <a:gd name="connsiteX1" fmla="*/ 129031 w 1162050"/>
                    <a:gd name="connsiteY1" fmla="*/ 122329 h 820793"/>
                    <a:gd name="connsiteX2" fmla="*/ 372066 w 1162050"/>
                    <a:gd name="connsiteY2" fmla="*/ 21062 h 820793"/>
                    <a:gd name="connsiteX3" fmla="*/ 669925 w 1162050"/>
                    <a:gd name="connsiteY3" fmla="*/ 4818 h 820793"/>
                    <a:gd name="connsiteX4" fmla="*/ 956154 w 1162050"/>
                    <a:gd name="connsiteY4" fmla="*/ 83897 h 820793"/>
                    <a:gd name="connsiteX5" fmla="*/ 1162050 w 1162050"/>
                    <a:gd name="connsiteY5" fmla="*/ 239768 h 820793"/>
                    <a:gd name="connsiteX6" fmla="*/ 1162050 w 1162050"/>
                    <a:gd name="connsiteY6" fmla="*/ 239768 h 820793"/>
                    <a:gd name="connsiteX7" fmla="*/ 577850 w 1162050"/>
                    <a:gd name="connsiteY7" fmla="*/ 820793 h 820793"/>
                    <a:gd name="connsiteX8" fmla="*/ 577850 w 1162050"/>
                    <a:gd name="connsiteY8" fmla="*/ 820793 h 820793"/>
                    <a:gd name="connsiteX9" fmla="*/ 0 w 1162050"/>
                    <a:gd name="connsiteY9" fmla="*/ 233418 h 820793"/>
                    <a:gd name="connsiteX0" fmla="*/ 0 w 1162050"/>
                    <a:gd name="connsiteY0" fmla="*/ 233418 h 820793"/>
                    <a:gd name="connsiteX1" fmla="*/ 129031 w 1162050"/>
                    <a:gd name="connsiteY1" fmla="*/ 122329 h 820793"/>
                    <a:gd name="connsiteX2" fmla="*/ 372066 w 1162050"/>
                    <a:gd name="connsiteY2" fmla="*/ 21062 h 820793"/>
                    <a:gd name="connsiteX3" fmla="*/ 669925 w 1162050"/>
                    <a:gd name="connsiteY3" fmla="*/ 4818 h 820793"/>
                    <a:gd name="connsiteX4" fmla="*/ 956154 w 1162050"/>
                    <a:gd name="connsiteY4" fmla="*/ 83897 h 820793"/>
                    <a:gd name="connsiteX5" fmla="*/ 1162050 w 1162050"/>
                    <a:gd name="connsiteY5" fmla="*/ 239768 h 820793"/>
                    <a:gd name="connsiteX6" fmla="*/ 1162050 w 1162050"/>
                    <a:gd name="connsiteY6" fmla="*/ 239768 h 820793"/>
                    <a:gd name="connsiteX7" fmla="*/ 577850 w 1162050"/>
                    <a:gd name="connsiteY7" fmla="*/ 820793 h 820793"/>
                    <a:gd name="connsiteX8" fmla="*/ 577850 w 1162050"/>
                    <a:gd name="connsiteY8" fmla="*/ 820793 h 820793"/>
                    <a:gd name="connsiteX9" fmla="*/ 0 w 1162050"/>
                    <a:gd name="connsiteY9" fmla="*/ 233418 h 8207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162050" h="820793">
                      <a:moveTo>
                        <a:pt x="0" y="233418"/>
                      </a:moveTo>
                      <a:cubicBezTo>
                        <a:pt x="53710" y="185264"/>
                        <a:pt x="59600" y="170090"/>
                        <a:pt x="129031" y="122329"/>
                      </a:cubicBezTo>
                      <a:cubicBezTo>
                        <a:pt x="198462" y="74568"/>
                        <a:pt x="281917" y="40647"/>
                        <a:pt x="372066" y="21062"/>
                      </a:cubicBezTo>
                      <a:cubicBezTo>
                        <a:pt x="462215" y="1477"/>
                        <a:pt x="572577" y="-5654"/>
                        <a:pt x="669925" y="4818"/>
                      </a:cubicBezTo>
                      <a:cubicBezTo>
                        <a:pt x="767273" y="15290"/>
                        <a:pt x="846923" y="27424"/>
                        <a:pt x="956154" y="83897"/>
                      </a:cubicBezTo>
                      <a:cubicBezTo>
                        <a:pt x="1065385" y="140370"/>
                        <a:pt x="1127734" y="213790"/>
                        <a:pt x="1162050" y="239768"/>
                      </a:cubicBezTo>
                      <a:lnTo>
                        <a:pt x="1162050" y="239768"/>
                      </a:lnTo>
                      <a:lnTo>
                        <a:pt x="577850" y="820793"/>
                      </a:lnTo>
                      <a:lnTo>
                        <a:pt x="577850" y="820793"/>
                      </a:lnTo>
                      <a:lnTo>
                        <a:pt x="0" y="23341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sp>
              <p:nvSpPr>
                <p:cNvPr id="587" name="Frihandsfigur: Form 586">
                  <a:extLst>
                    <a:ext uri="{FF2B5EF4-FFF2-40B4-BE49-F238E27FC236}">
                      <a16:creationId xmlns:a16="http://schemas.microsoft.com/office/drawing/2014/main" id="{F135A225-DEEC-43FF-B2DA-437079191697}"/>
                    </a:ext>
                  </a:extLst>
                </p:cNvPr>
                <p:cNvSpPr/>
                <p:nvPr/>
              </p:nvSpPr>
              <p:spPr>
                <a:xfrm rot="10800000">
                  <a:off x="8483868" y="4325942"/>
                  <a:ext cx="1118696" cy="790170"/>
                </a:xfrm>
                <a:custGeom>
                  <a:avLst/>
                  <a:gdLst>
                    <a:gd name="connsiteX0" fmla="*/ 0 w 1162050"/>
                    <a:gd name="connsiteY0" fmla="*/ 233802 h 821177"/>
                    <a:gd name="connsiteX1" fmla="*/ 180975 w 1162050"/>
                    <a:gd name="connsiteY1" fmla="*/ 100452 h 821177"/>
                    <a:gd name="connsiteX2" fmla="*/ 441325 w 1162050"/>
                    <a:gd name="connsiteY2" fmla="*/ 11552 h 821177"/>
                    <a:gd name="connsiteX3" fmla="*/ 669925 w 1162050"/>
                    <a:gd name="connsiteY3" fmla="*/ 5202 h 821177"/>
                    <a:gd name="connsiteX4" fmla="*/ 879475 w 1162050"/>
                    <a:gd name="connsiteY4" fmla="*/ 49652 h 821177"/>
                    <a:gd name="connsiteX5" fmla="*/ 1162050 w 1162050"/>
                    <a:gd name="connsiteY5" fmla="*/ 240152 h 821177"/>
                    <a:gd name="connsiteX6" fmla="*/ 1162050 w 1162050"/>
                    <a:gd name="connsiteY6" fmla="*/ 240152 h 821177"/>
                    <a:gd name="connsiteX7" fmla="*/ 577850 w 1162050"/>
                    <a:gd name="connsiteY7" fmla="*/ 821177 h 821177"/>
                    <a:gd name="connsiteX8" fmla="*/ 577850 w 1162050"/>
                    <a:gd name="connsiteY8" fmla="*/ 821177 h 821177"/>
                    <a:gd name="connsiteX9" fmla="*/ 0 w 1162050"/>
                    <a:gd name="connsiteY9" fmla="*/ 233802 h 821177"/>
                    <a:gd name="connsiteX0" fmla="*/ 0 w 1162050"/>
                    <a:gd name="connsiteY0" fmla="*/ 236190 h 823565"/>
                    <a:gd name="connsiteX1" fmla="*/ 180975 w 1162050"/>
                    <a:gd name="connsiteY1" fmla="*/ 102840 h 823565"/>
                    <a:gd name="connsiteX2" fmla="*/ 441325 w 1162050"/>
                    <a:gd name="connsiteY2" fmla="*/ 13940 h 823565"/>
                    <a:gd name="connsiteX3" fmla="*/ 669925 w 1162050"/>
                    <a:gd name="connsiteY3" fmla="*/ 7590 h 823565"/>
                    <a:gd name="connsiteX4" fmla="*/ 956154 w 1162050"/>
                    <a:gd name="connsiteY4" fmla="*/ 86669 h 823565"/>
                    <a:gd name="connsiteX5" fmla="*/ 1162050 w 1162050"/>
                    <a:gd name="connsiteY5" fmla="*/ 242540 h 823565"/>
                    <a:gd name="connsiteX6" fmla="*/ 1162050 w 1162050"/>
                    <a:gd name="connsiteY6" fmla="*/ 242540 h 823565"/>
                    <a:gd name="connsiteX7" fmla="*/ 577850 w 1162050"/>
                    <a:gd name="connsiteY7" fmla="*/ 823565 h 823565"/>
                    <a:gd name="connsiteX8" fmla="*/ 577850 w 1162050"/>
                    <a:gd name="connsiteY8" fmla="*/ 823565 h 823565"/>
                    <a:gd name="connsiteX9" fmla="*/ 0 w 1162050"/>
                    <a:gd name="connsiteY9" fmla="*/ 236190 h 823565"/>
                    <a:gd name="connsiteX0" fmla="*/ 0 w 1162050"/>
                    <a:gd name="connsiteY0" fmla="*/ 236190 h 823565"/>
                    <a:gd name="connsiteX1" fmla="*/ 180975 w 1162050"/>
                    <a:gd name="connsiteY1" fmla="*/ 102840 h 823565"/>
                    <a:gd name="connsiteX2" fmla="*/ 441325 w 1162050"/>
                    <a:gd name="connsiteY2" fmla="*/ 13940 h 823565"/>
                    <a:gd name="connsiteX3" fmla="*/ 669925 w 1162050"/>
                    <a:gd name="connsiteY3" fmla="*/ 7590 h 823565"/>
                    <a:gd name="connsiteX4" fmla="*/ 956154 w 1162050"/>
                    <a:gd name="connsiteY4" fmla="*/ 86669 h 823565"/>
                    <a:gd name="connsiteX5" fmla="*/ 1162050 w 1162050"/>
                    <a:gd name="connsiteY5" fmla="*/ 242540 h 823565"/>
                    <a:gd name="connsiteX6" fmla="*/ 1162050 w 1162050"/>
                    <a:gd name="connsiteY6" fmla="*/ 242540 h 823565"/>
                    <a:gd name="connsiteX7" fmla="*/ 577850 w 1162050"/>
                    <a:gd name="connsiteY7" fmla="*/ 823565 h 823565"/>
                    <a:gd name="connsiteX8" fmla="*/ 577850 w 1162050"/>
                    <a:gd name="connsiteY8" fmla="*/ 823565 h 823565"/>
                    <a:gd name="connsiteX9" fmla="*/ 0 w 1162050"/>
                    <a:gd name="connsiteY9" fmla="*/ 236190 h 823565"/>
                    <a:gd name="connsiteX0" fmla="*/ 0 w 1162050"/>
                    <a:gd name="connsiteY0" fmla="*/ 236190 h 823565"/>
                    <a:gd name="connsiteX1" fmla="*/ 180975 w 1162050"/>
                    <a:gd name="connsiteY1" fmla="*/ 102840 h 823565"/>
                    <a:gd name="connsiteX2" fmla="*/ 441325 w 1162050"/>
                    <a:gd name="connsiteY2" fmla="*/ 13940 h 823565"/>
                    <a:gd name="connsiteX3" fmla="*/ 669925 w 1162050"/>
                    <a:gd name="connsiteY3" fmla="*/ 7590 h 823565"/>
                    <a:gd name="connsiteX4" fmla="*/ 956154 w 1162050"/>
                    <a:gd name="connsiteY4" fmla="*/ 86669 h 823565"/>
                    <a:gd name="connsiteX5" fmla="*/ 1162050 w 1162050"/>
                    <a:gd name="connsiteY5" fmla="*/ 242540 h 823565"/>
                    <a:gd name="connsiteX6" fmla="*/ 1162050 w 1162050"/>
                    <a:gd name="connsiteY6" fmla="*/ 242540 h 823565"/>
                    <a:gd name="connsiteX7" fmla="*/ 577850 w 1162050"/>
                    <a:gd name="connsiteY7" fmla="*/ 823565 h 823565"/>
                    <a:gd name="connsiteX8" fmla="*/ 577850 w 1162050"/>
                    <a:gd name="connsiteY8" fmla="*/ 823565 h 823565"/>
                    <a:gd name="connsiteX9" fmla="*/ 0 w 1162050"/>
                    <a:gd name="connsiteY9" fmla="*/ 236190 h 823565"/>
                    <a:gd name="connsiteX0" fmla="*/ 0 w 1162050"/>
                    <a:gd name="connsiteY0" fmla="*/ 232743 h 820118"/>
                    <a:gd name="connsiteX1" fmla="*/ 180975 w 1162050"/>
                    <a:gd name="connsiteY1" fmla="*/ 99393 h 820118"/>
                    <a:gd name="connsiteX2" fmla="*/ 372066 w 1162050"/>
                    <a:gd name="connsiteY2" fmla="*/ 20387 h 820118"/>
                    <a:gd name="connsiteX3" fmla="*/ 669925 w 1162050"/>
                    <a:gd name="connsiteY3" fmla="*/ 4143 h 820118"/>
                    <a:gd name="connsiteX4" fmla="*/ 956154 w 1162050"/>
                    <a:gd name="connsiteY4" fmla="*/ 83222 h 820118"/>
                    <a:gd name="connsiteX5" fmla="*/ 1162050 w 1162050"/>
                    <a:gd name="connsiteY5" fmla="*/ 239093 h 820118"/>
                    <a:gd name="connsiteX6" fmla="*/ 1162050 w 1162050"/>
                    <a:gd name="connsiteY6" fmla="*/ 239093 h 820118"/>
                    <a:gd name="connsiteX7" fmla="*/ 577850 w 1162050"/>
                    <a:gd name="connsiteY7" fmla="*/ 820118 h 820118"/>
                    <a:gd name="connsiteX8" fmla="*/ 577850 w 1162050"/>
                    <a:gd name="connsiteY8" fmla="*/ 820118 h 820118"/>
                    <a:gd name="connsiteX9" fmla="*/ 0 w 1162050"/>
                    <a:gd name="connsiteY9" fmla="*/ 232743 h 820118"/>
                    <a:gd name="connsiteX0" fmla="*/ 0 w 1162050"/>
                    <a:gd name="connsiteY0" fmla="*/ 234233 h 821608"/>
                    <a:gd name="connsiteX1" fmla="*/ 180975 w 1162050"/>
                    <a:gd name="connsiteY1" fmla="*/ 100883 h 821608"/>
                    <a:gd name="connsiteX2" fmla="*/ 372066 w 1162050"/>
                    <a:gd name="connsiteY2" fmla="*/ 21877 h 821608"/>
                    <a:gd name="connsiteX3" fmla="*/ 669925 w 1162050"/>
                    <a:gd name="connsiteY3" fmla="*/ 5633 h 821608"/>
                    <a:gd name="connsiteX4" fmla="*/ 956154 w 1162050"/>
                    <a:gd name="connsiteY4" fmla="*/ 84712 h 821608"/>
                    <a:gd name="connsiteX5" fmla="*/ 1162050 w 1162050"/>
                    <a:gd name="connsiteY5" fmla="*/ 240583 h 821608"/>
                    <a:gd name="connsiteX6" fmla="*/ 1162050 w 1162050"/>
                    <a:gd name="connsiteY6" fmla="*/ 240583 h 821608"/>
                    <a:gd name="connsiteX7" fmla="*/ 577850 w 1162050"/>
                    <a:gd name="connsiteY7" fmla="*/ 821608 h 821608"/>
                    <a:gd name="connsiteX8" fmla="*/ 577850 w 1162050"/>
                    <a:gd name="connsiteY8" fmla="*/ 821608 h 821608"/>
                    <a:gd name="connsiteX9" fmla="*/ 0 w 1162050"/>
                    <a:gd name="connsiteY9" fmla="*/ 234233 h 821608"/>
                    <a:gd name="connsiteX0" fmla="*/ 0 w 1162050"/>
                    <a:gd name="connsiteY0" fmla="*/ 233418 h 820793"/>
                    <a:gd name="connsiteX1" fmla="*/ 129031 w 1162050"/>
                    <a:gd name="connsiteY1" fmla="*/ 122329 h 820793"/>
                    <a:gd name="connsiteX2" fmla="*/ 372066 w 1162050"/>
                    <a:gd name="connsiteY2" fmla="*/ 21062 h 820793"/>
                    <a:gd name="connsiteX3" fmla="*/ 669925 w 1162050"/>
                    <a:gd name="connsiteY3" fmla="*/ 4818 h 820793"/>
                    <a:gd name="connsiteX4" fmla="*/ 956154 w 1162050"/>
                    <a:gd name="connsiteY4" fmla="*/ 83897 h 820793"/>
                    <a:gd name="connsiteX5" fmla="*/ 1162050 w 1162050"/>
                    <a:gd name="connsiteY5" fmla="*/ 239768 h 820793"/>
                    <a:gd name="connsiteX6" fmla="*/ 1162050 w 1162050"/>
                    <a:gd name="connsiteY6" fmla="*/ 239768 h 820793"/>
                    <a:gd name="connsiteX7" fmla="*/ 577850 w 1162050"/>
                    <a:gd name="connsiteY7" fmla="*/ 820793 h 820793"/>
                    <a:gd name="connsiteX8" fmla="*/ 577850 w 1162050"/>
                    <a:gd name="connsiteY8" fmla="*/ 820793 h 820793"/>
                    <a:gd name="connsiteX9" fmla="*/ 0 w 1162050"/>
                    <a:gd name="connsiteY9" fmla="*/ 233418 h 820793"/>
                    <a:gd name="connsiteX0" fmla="*/ 0 w 1162050"/>
                    <a:gd name="connsiteY0" fmla="*/ 233418 h 820793"/>
                    <a:gd name="connsiteX1" fmla="*/ 129031 w 1162050"/>
                    <a:gd name="connsiteY1" fmla="*/ 122329 h 820793"/>
                    <a:gd name="connsiteX2" fmla="*/ 372066 w 1162050"/>
                    <a:gd name="connsiteY2" fmla="*/ 21062 h 820793"/>
                    <a:gd name="connsiteX3" fmla="*/ 669925 w 1162050"/>
                    <a:gd name="connsiteY3" fmla="*/ 4818 h 820793"/>
                    <a:gd name="connsiteX4" fmla="*/ 956154 w 1162050"/>
                    <a:gd name="connsiteY4" fmla="*/ 83897 h 820793"/>
                    <a:gd name="connsiteX5" fmla="*/ 1162050 w 1162050"/>
                    <a:gd name="connsiteY5" fmla="*/ 239768 h 820793"/>
                    <a:gd name="connsiteX6" fmla="*/ 1162050 w 1162050"/>
                    <a:gd name="connsiteY6" fmla="*/ 239768 h 820793"/>
                    <a:gd name="connsiteX7" fmla="*/ 577850 w 1162050"/>
                    <a:gd name="connsiteY7" fmla="*/ 820793 h 820793"/>
                    <a:gd name="connsiteX8" fmla="*/ 577850 w 1162050"/>
                    <a:gd name="connsiteY8" fmla="*/ 820793 h 820793"/>
                    <a:gd name="connsiteX9" fmla="*/ 0 w 1162050"/>
                    <a:gd name="connsiteY9" fmla="*/ 233418 h 8207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162050" h="820793">
                      <a:moveTo>
                        <a:pt x="0" y="233418"/>
                      </a:moveTo>
                      <a:cubicBezTo>
                        <a:pt x="53710" y="185264"/>
                        <a:pt x="59600" y="170090"/>
                        <a:pt x="129031" y="122329"/>
                      </a:cubicBezTo>
                      <a:cubicBezTo>
                        <a:pt x="198462" y="74568"/>
                        <a:pt x="281917" y="40647"/>
                        <a:pt x="372066" y="21062"/>
                      </a:cubicBezTo>
                      <a:cubicBezTo>
                        <a:pt x="462215" y="1477"/>
                        <a:pt x="572577" y="-5654"/>
                        <a:pt x="669925" y="4818"/>
                      </a:cubicBezTo>
                      <a:cubicBezTo>
                        <a:pt x="767273" y="15290"/>
                        <a:pt x="846923" y="27424"/>
                        <a:pt x="956154" y="83897"/>
                      </a:cubicBezTo>
                      <a:cubicBezTo>
                        <a:pt x="1065385" y="140370"/>
                        <a:pt x="1127734" y="213790"/>
                        <a:pt x="1162050" y="239768"/>
                      </a:cubicBezTo>
                      <a:lnTo>
                        <a:pt x="1162050" y="239768"/>
                      </a:lnTo>
                      <a:lnTo>
                        <a:pt x="577850" y="820793"/>
                      </a:lnTo>
                      <a:lnTo>
                        <a:pt x="577850" y="820793"/>
                      </a:lnTo>
                      <a:lnTo>
                        <a:pt x="0" y="23341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</p:grpSp>
        </p:grpSp>
        <p:grpSp>
          <p:nvGrpSpPr>
            <p:cNvPr id="566" name="Grupp 565">
              <a:extLst>
                <a:ext uri="{FF2B5EF4-FFF2-40B4-BE49-F238E27FC236}">
                  <a16:creationId xmlns:a16="http://schemas.microsoft.com/office/drawing/2014/main" id="{D4C3FE15-D0B8-4D6F-90A4-B33AD954A455}"/>
                </a:ext>
              </a:extLst>
            </p:cNvPr>
            <p:cNvGrpSpPr/>
            <p:nvPr/>
          </p:nvGrpSpPr>
          <p:grpSpPr>
            <a:xfrm rot="5400000">
              <a:off x="16700612" y="10374994"/>
              <a:ext cx="141602" cy="141602"/>
              <a:chOff x="3047593" y="3223640"/>
              <a:chExt cx="630876" cy="630876"/>
            </a:xfrm>
          </p:grpSpPr>
          <p:sp>
            <p:nvSpPr>
              <p:cNvPr id="577" name="Ellips 576">
                <a:extLst>
                  <a:ext uri="{FF2B5EF4-FFF2-40B4-BE49-F238E27FC236}">
                    <a16:creationId xmlns:a16="http://schemas.microsoft.com/office/drawing/2014/main" id="{253CA96A-961F-4418-8BF8-50D52238DA3E}"/>
                  </a:ext>
                </a:extLst>
              </p:cNvPr>
              <p:cNvSpPr/>
              <p:nvPr/>
            </p:nvSpPr>
            <p:spPr>
              <a:xfrm>
                <a:off x="3144792" y="3313061"/>
                <a:ext cx="452034" cy="45203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grpSp>
            <p:nvGrpSpPr>
              <p:cNvPr id="578" name="Grupp 577">
                <a:extLst>
                  <a:ext uri="{FF2B5EF4-FFF2-40B4-BE49-F238E27FC236}">
                    <a16:creationId xmlns:a16="http://schemas.microsoft.com/office/drawing/2014/main" id="{6109EDAA-5426-411C-9B45-AD9CD396FDA0}"/>
                  </a:ext>
                </a:extLst>
              </p:cNvPr>
              <p:cNvGrpSpPr/>
              <p:nvPr/>
            </p:nvGrpSpPr>
            <p:grpSpPr>
              <a:xfrm>
                <a:off x="3047593" y="3223640"/>
                <a:ext cx="630876" cy="630876"/>
                <a:chOff x="1991635" y="4922026"/>
                <a:chExt cx="630876" cy="630876"/>
              </a:xfrm>
            </p:grpSpPr>
            <p:cxnSp>
              <p:nvCxnSpPr>
                <p:cNvPr id="579" name="Rak koppling 578">
                  <a:extLst>
                    <a:ext uri="{FF2B5EF4-FFF2-40B4-BE49-F238E27FC236}">
                      <a16:creationId xmlns:a16="http://schemas.microsoft.com/office/drawing/2014/main" id="{0777555C-8404-4F85-B9FD-FE861C893A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84025" y="5014416"/>
                  <a:ext cx="446096" cy="446096"/>
                </a:xfrm>
                <a:prstGeom prst="line">
                  <a:avLst/>
                </a:prstGeom>
                <a:ln w="5715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0" name="Rak koppling 579">
                  <a:extLst>
                    <a:ext uri="{FF2B5EF4-FFF2-40B4-BE49-F238E27FC236}">
                      <a16:creationId xmlns:a16="http://schemas.microsoft.com/office/drawing/2014/main" id="{1415FF06-9A1C-47C5-A62C-3107A552A3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084025" y="5014416"/>
                  <a:ext cx="446096" cy="446096"/>
                </a:xfrm>
                <a:prstGeom prst="line">
                  <a:avLst/>
                </a:prstGeom>
                <a:ln w="5715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1" name="Rak koppling 580">
                  <a:extLst>
                    <a:ext uri="{FF2B5EF4-FFF2-40B4-BE49-F238E27FC236}">
                      <a16:creationId xmlns:a16="http://schemas.microsoft.com/office/drawing/2014/main" id="{9C5FC632-0161-4349-9DD8-5E42F90D5A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07073" y="4922026"/>
                  <a:ext cx="0" cy="630876"/>
                </a:xfrm>
                <a:prstGeom prst="line">
                  <a:avLst/>
                </a:prstGeom>
                <a:ln w="5715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2" name="Rak koppling 581">
                  <a:extLst>
                    <a:ext uri="{FF2B5EF4-FFF2-40B4-BE49-F238E27FC236}">
                      <a16:creationId xmlns:a16="http://schemas.microsoft.com/office/drawing/2014/main" id="{4F583A0A-0E78-4FF7-B796-6E03AEC379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91635" y="5237464"/>
                  <a:ext cx="630876" cy="0"/>
                </a:xfrm>
                <a:prstGeom prst="line">
                  <a:avLst/>
                </a:prstGeom>
                <a:ln w="5715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67" name="Grupp 566">
              <a:extLst>
                <a:ext uri="{FF2B5EF4-FFF2-40B4-BE49-F238E27FC236}">
                  <a16:creationId xmlns:a16="http://schemas.microsoft.com/office/drawing/2014/main" id="{B6E30D3B-D4CA-438A-B54D-A80795B5F212}"/>
                </a:ext>
              </a:extLst>
            </p:cNvPr>
            <p:cNvGrpSpPr/>
            <p:nvPr/>
          </p:nvGrpSpPr>
          <p:grpSpPr>
            <a:xfrm rot="5400000">
              <a:off x="16532576" y="10372340"/>
              <a:ext cx="141602" cy="141602"/>
              <a:chOff x="1891879" y="2640957"/>
              <a:chExt cx="630876" cy="630876"/>
            </a:xfrm>
          </p:grpSpPr>
          <p:sp>
            <p:nvSpPr>
              <p:cNvPr id="571" name="Ellips 570">
                <a:extLst>
                  <a:ext uri="{FF2B5EF4-FFF2-40B4-BE49-F238E27FC236}">
                    <a16:creationId xmlns:a16="http://schemas.microsoft.com/office/drawing/2014/main" id="{B02FE4C7-69C1-4CBC-B2B3-D5FE798DA229}"/>
                  </a:ext>
                </a:extLst>
              </p:cNvPr>
              <p:cNvSpPr/>
              <p:nvPr/>
            </p:nvSpPr>
            <p:spPr>
              <a:xfrm>
                <a:off x="1976386" y="2727466"/>
                <a:ext cx="452034" cy="452034"/>
              </a:xfrm>
              <a:prstGeom prst="ellipse">
                <a:avLst/>
              </a:prstGeom>
              <a:solidFill>
                <a:srgbClr val="FFFF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grpSp>
            <p:nvGrpSpPr>
              <p:cNvPr id="572" name="Grupp 571">
                <a:extLst>
                  <a:ext uri="{FF2B5EF4-FFF2-40B4-BE49-F238E27FC236}">
                    <a16:creationId xmlns:a16="http://schemas.microsoft.com/office/drawing/2014/main" id="{DD81097F-A267-4793-95FA-C7F2DB7A1E00}"/>
                  </a:ext>
                </a:extLst>
              </p:cNvPr>
              <p:cNvGrpSpPr/>
              <p:nvPr/>
            </p:nvGrpSpPr>
            <p:grpSpPr>
              <a:xfrm>
                <a:off x="1891879" y="2640957"/>
                <a:ext cx="630876" cy="630876"/>
                <a:chOff x="1991635" y="4922026"/>
                <a:chExt cx="630876" cy="630876"/>
              </a:xfrm>
            </p:grpSpPr>
            <p:cxnSp>
              <p:nvCxnSpPr>
                <p:cNvPr id="573" name="Rak koppling 572">
                  <a:extLst>
                    <a:ext uri="{FF2B5EF4-FFF2-40B4-BE49-F238E27FC236}">
                      <a16:creationId xmlns:a16="http://schemas.microsoft.com/office/drawing/2014/main" id="{C452ADA4-2D09-4C3D-97E6-CAD377DEF5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84025" y="5014416"/>
                  <a:ext cx="446096" cy="446096"/>
                </a:xfrm>
                <a:prstGeom prst="line">
                  <a:avLst/>
                </a:prstGeom>
                <a:ln w="57150">
                  <a:solidFill>
                    <a:srgbClr val="FFFFC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4" name="Rak koppling 573">
                  <a:extLst>
                    <a:ext uri="{FF2B5EF4-FFF2-40B4-BE49-F238E27FC236}">
                      <a16:creationId xmlns:a16="http://schemas.microsoft.com/office/drawing/2014/main" id="{E3CA0B61-8DDA-4564-822D-FDFE5D277E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084025" y="5014416"/>
                  <a:ext cx="446096" cy="446096"/>
                </a:xfrm>
                <a:prstGeom prst="line">
                  <a:avLst/>
                </a:prstGeom>
                <a:ln w="57150">
                  <a:solidFill>
                    <a:srgbClr val="FFFFC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5" name="Rak koppling 574">
                  <a:extLst>
                    <a:ext uri="{FF2B5EF4-FFF2-40B4-BE49-F238E27FC236}">
                      <a16:creationId xmlns:a16="http://schemas.microsoft.com/office/drawing/2014/main" id="{51CCE054-166A-46F0-ADB1-4AAFAF3F45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07073" y="4922026"/>
                  <a:ext cx="0" cy="630876"/>
                </a:xfrm>
                <a:prstGeom prst="line">
                  <a:avLst/>
                </a:prstGeom>
                <a:ln w="57150">
                  <a:solidFill>
                    <a:srgbClr val="FFFFC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6" name="Rak koppling 575">
                  <a:extLst>
                    <a:ext uri="{FF2B5EF4-FFF2-40B4-BE49-F238E27FC236}">
                      <a16:creationId xmlns:a16="http://schemas.microsoft.com/office/drawing/2014/main" id="{C601309E-6898-4A9C-BFD2-C2346D69E4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91635" y="5237464"/>
                  <a:ext cx="630876" cy="0"/>
                </a:xfrm>
                <a:prstGeom prst="line">
                  <a:avLst/>
                </a:prstGeom>
                <a:ln w="57150">
                  <a:solidFill>
                    <a:srgbClr val="FFFFC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68" name="Grupp 567">
              <a:extLst>
                <a:ext uri="{FF2B5EF4-FFF2-40B4-BE49-F238E27FC236}">
                  <a16:creationId xmlns:a16="http://schemas.microsoft.com/office/drawing/2014/main" id="{64228CAB-152B-4C94-9089-45CEDC85D186}"/>
                </a:ext>
              </a:extLst>
            </p:cNvPr>
            <p:cNvGrpSpPr/>
            <p:nvPr/>
          </p:nvGrpSpPr>
          <p:grpSpPr>
            <a:xfrm rot="5400000">
              <a:off x="16263590" y="10367490"/>
              <a:ext cx="204911" cy="149095"/>
              <a:chOff x="2785904" y="15760065"/>
              <a:chExt cx="133395" cy="97059"/>
            </a:xfrm>
          </p:grpSpPr>
          <p:cxnSp>
            <p:nvCxnSpPr>
              <p:cNvPr id="569" name="Rak koppling 568">
                <a:extLst>
                  <a:ext uri="{FF2B5EF4-FFF2-40B4-BE49-F238E27FC236}">
                    <a16:creationId xmlns:a16="http://schemas.microsoft.com/office/drawing/2014/main" id="{D583BDF1-4377-49C0-8ACE-04434AFA9B59}"/>
                  </a:ext>
                </a:extLst>
              </p:cNvPr>
              <p:cNvCxnSpPr/>
              <p:nvPr/>
            </p:nvCxnSpPr>
            <p:spPr>
              <a:xfrm>
                <a:off x="2852057" y="15760065"/>
                <a:ext cx="0" cy="9615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0" name="Rak koppling 569">
                <a:extLst>
                  <a:ext uri="{FF2B5EF4-FFF2-40B4-BE49-F238E27FC236}">
                    <a16:creationId xmlns:a16="http://schemas.microsoft.com/office/drawing/2014/main" id="{5712892C-C289-4137-922D-868D5721068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85904" y="15857124"/>
                <a:ext cx="133395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88" name="Rektangel 587">
            <a:extLst>
              <a:ext uri="{FF2B5EF4-FFF2-40B4-BE49-F238E27FC236}">
                <a16:creationId xmlns:a16="http://schemas.microsoft.com/office/drawing/2014/main" id="{C9EB2EC5-2184-4446-A1C6-88BEDF218EAE}"/>
              </a:ext>
            </a:extLst>
          </p:cNvPr>
          <p:cNvSpPr/>
          <p:nvPr/>
        </p:nvSpPr>
        <p:spPr>
          <a:xfrm>
            <a:off x="667237" y="2572027"/>
            <a:ext cx="87395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dirty="0" err="1"/>
              <a:t>Vänta</a:t>
            </a:r>
            <a:r>
              <a:rPr lang="en-GB" sz="1100" dirty="0"/>
              <a:t> </a:t>
            </a:r>
            <a:r>
              <a:rPr lang="en-GB" sz="1100" dirty="0" err="1"/>
              <a:t>stopp</a:t>
            </a:r>
            <a:endParaRPr lang="en-GB" sz="1100" dirty="0"/>
          </a:p>
        </p:txBody>
      </p:sp>
      <p:sp>
        <p:nvSpPr>
          <p:cNvPr id="589" name="Rektangel 588">
            <a:extLst>
              <a:ext uri="{FF2B5EF4-FFF2-40B4-BE49-F238E27FC236}">
                <a16:creationId xmlns:a16="http://schemas.microsoft.com/office/drawing/2014/main" id="{F3131C6C-2FE8-45BE-BC25-A6FEC408BE7E}"/>
              </a:ext>
            </a:extLst>
          </p:cNvPr>
          <p:cNvSpPr/>
          <p:nvPr/>
        </p:nvSpPr>
        <p:spPr>
          <a:xfrm>
            <a:off x="1573652" y="2572028"/>
            <a:ext cx="91563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dirty="0" err="1"/>
              <a:t>Vänta</a:t>
            </a:r>
            <a:r>
              <a:rPr lang="en-GB" sz="1100" dirty="0"/>
              <a:t> </a:t>
            </a:r>
            <a:r>
              <a:rPr lang="en-GB" sz="1100" dirty="0" err="1"/>
              <a:t>kör</a:t>
            </a:r>
            <a:r>
              <a:rPr lang="en-GB" sz="1100" dirty="0"/>
              <a:t> 80</a:t>
            </a:r>
          </a:p>
        </p:txBody>
      </p:sp>
      <p:grpSp>
        <p:nvGrpSpPr>
          <p:cNvPr id="590" name="Grupp 589">
            <a:extLst>
              <a:ext uri="{FF2B5EF4-FFF2-40B4-BE49-F238E27FC236}">
                <a16:creationId xmlns:a16="http://schemas.microsoft.com/office/drawing/2014/main" id="{C5FAB89D-2B55-44E1-BB15-92AE39D119A1}"/>
              </a:ext>
            </a:extLst>
          </p:cNvPr>
          <p:cNvGrpSpPr/>
          <p:nvPr/>
        </p:nvGrpSpPr>
        <p:grpSpPr>
          <a:xfrm>
            <a:off x="883552" y="1933358"/>
            <a:ext cx="441325" cy="211224"/>
            <a:chOff x="2563807" y="3332074"/>
            <a:chExt cx="441325" cy="211224"/>
          </a:xfrm>
        </p:grpSpPr>
        <p:cxnSp>
          <p:nvCxnSpPr>
            <p:cNvPr id="591" name="Rak koppling 590">
              <a:extLst>
                <a:ext uri="{FF2B5EF4-FFF2-40B4-BE49-F238E27FC236}">
                  <a16:creationId xmlns:a16="http://schemas.microsoft.com/office/drawing/2014/main" id="{8992CEDD-D77F-4466-92AA-889A210E4665}"/>
                </a:ext>
              </a:extLst>
            </p:cNvPr>
            <p:cNvCxnSpPr/>
            <p:nvPr/>
          </p:nvCxnSpPr>
          <p:spPr>
            <a:xfrm>
              <a:off x="2563807" y="3438030"/>
              <a:ext cx="441325" cy="0"/>
            </a:xfrm>
            <a:prstGeom prst="line">
              <a:avLst/>
            </a:prstGeom>
            <a:ln w="19050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2" name="Rak koppling 591">
              <a:extLst>
                <a:ext uri="{FF2B5EF4-FFF2-40B4-BE49-F238E27FC236}">
                  <a16:creationId xmlns:a16="http://schemas.microsoft.com/office/drawing/2014/main" id="{3DFC01D5-6DA6-424D-BF9C-0D06243A4B4C}"/>
                </a:ext>
              </a:extLst>
            </p:cNvPr>
            <p:cNvCxnSpPr>
              <a:cxnSpLocks/>
            </p:cNvCxnSpPr>
            <p:nvPr/>
          </p:nvCxnSpPr>
          <p:spPr>
            <a:xfrm>
              <a:off x="2617313" y="3337753"/>
              <a:ext cx="350832" cy="198721"/>
            </a:xfrm>
            <a:prstGeom prst="line">
              <a:avLst/>
            </a:prstGeom>
            <a:ln w="19050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3" name="Rak koppling 592">
              <a:extLst>
                <a:ext uri="{FF2B5EF4-FFF2-40B4-BE49-F238E27FC236}">
                  <a16:creationId xmlns:a16="http://schemas.microsoft.com/office/drawing/2014/main" id="{2AC28574-D851-48C1-B718-63D8E52CCE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40452" y="3332074"/>
              <a:ext cx="321643" cy="211224"/>
            </a:xfrm>
            <a:prstGeom prst="line">
              <a:avLst/>
            </a:prstGeom>
            <a:ln w="19050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4" name="Ellips 593">
            <a:extLst>
              <a:ext uri="{FF2B5EF4-FFF2-40B4-BE49-F238E27FC236}">
                <a16:creationId xmlns:a16="http://schemas.microsoft.com/office/drawing/2014/main" id="{29F2D9A3-D825-4562-9DED-C949E91F91AF}"/>
              </a:ext>
            </a:extLst>
          </p:cNvPr>
          <p:cNvSpPr/>
          <p:nvPr/>
        </p:nvSpPr>
        <p:spPr>
          <a:xfrm>
            <a:off x="1038122" y="2208518"/>
            <a:ext cx="152358" cy="15235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5" name="Ellips 594">
            <a:extLst>
              <a:ext uri="{FF2B5EF4-FFF2-40B4-BE49-F238E27FC236}">
                <a16:creationId xmlns:a16="http://schemas.microsoft.com/office/drawing/2014/main" id="{5349BE00-523A-45C8-997A-F335B4667536}"/>
              </a:ext>
            </a:extLst>
          </p:cNvPr>
          <p:cNvSpPr/>
          <p:nvPr/>
        </p:nvSpPr>
        <p:spPr>
          <a:xfrm>
            <a:off x="1868779" y="2037708"/>
            <a:ext cx="152358" cy="15235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6" name="Ellips 595">
            <a:extLst>
              <a:ext uri="{FF2B5EF4-FFF2-40B4-BE49-F238E27FC236}">
                <a16:creationId xmlns:a16="http://schemas.microsoft.com/office/drawing/2014/main" id="{FA98F02D-5507-443C-865B-38558A4A2217}"/>
              </a:ext>
            </a:extLst>
          </p:cNvPr>
          <p:cNvSpPr/>
          <p:nvPr/>
        </p:nvSpPr>
        <p:spPr>
          <a:xfrm>
            <a:off x="1038122" y="2044161"/>
            <a:ext cx="152358" cy="15235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7" name="Ellips 596">
            <a:extLst>
              <a:ext uri="{FF2B5EF4-FFF2-40B4-BE49-F238E27FC236}">
                <a16:creationId xmlns:a16="http://schemas.microsoft.com/office/drawing/2014/main" id="{42FE8343-94D9-4711-9BEF-782D9E42884E}"/>
              </a:ext>
            </a:extLst>
          </p:cNvPr>
          <p:cNvSpPr/>
          <p:nvPr/>
        </p:nvSpPr>
        <p:spPr>
          <a:xfrm>
            <a:off x="1044463" y="1975937"/>
            <a:ext cx="137949" cy="137949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98" name="Grupp 597">
            <a:extLst>
              <a:ext uri="{FF2B5EF4-FFF2-40B4-BE49-F238E27FC236}">
                <a16:creationId xmlns:a16="http://schemas.microsoft.com/office/drawing/2014/main" id="{32678371-5C85-44F1-A666-7CF9EC5038FF}"/>
              </a:ext>
            </a:extLst>
          </p:cNvPr>
          <p:cNvGrpSpPr/>
          <p:nvPr/>
        </p:nvGrpSpPr>
        <p:grpSpPr>
          <a:xfrm>
            <a:off x="1706404" y="2111330"/>
            <a:ext cx="441325" cy="243475"/>
            <a:chOff x="1325876" y="3126996"/>
            <a:chExt cx="441325" cy="243475"/>
          </a:xfrm>
        </p:grpSpPr>
        <p:sp>
          <p:nvSpPr>
            <p:cNvPr id="599" name="Ellips 598">
              <a:extLst>
                <a:ext uri="{FF2B5EF4-FFF2-40B4-BE49-F238E27FC236}">
                  <a16:creationId xmlns:a16="http://schemas.microsoft.com/office/drawing/2014/main" id="{0CE4D8BF-E77B-4985-85DE-4A62CFAEF7BE}"/>
                </a:ext>
              </a:extLst>
            </p:cNvPr>
            <p:cNvSpPr/>
            <p:nvPr/>
          </p:nvSpPr>
          <p:spPr>
            <a:xfrm>
              <a:off x="1488251" y="3218113"/>
              <a:ext cx="152358" cy="15235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0" name="Ellips 599">
              <a:extLst>
                <a:ext uri="{FF2B5EF4-FFF2-40B4-BE49-F238E27FC236}">
                  <a16:creationId xmlns:a16="http://schemas.microsoft.com/office/drawing/2014/main" id="{686FD596-553A-4E8C-AAA4-40FA80871531}"/>
                </a:ext>
              </a:extLst>
            </p:cNvPr>
            <p:cNvSpPr/>
            <p:nvPr/>
          </p:nvSpPr>
          <p:spPr>
            <a:xfrm>
              <a:off x="1484175" y="3149075"/>
              <a:ext cx="152358" cy="1523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601" name="Grupp 600">
              <a:extLst>
                <a:ext uri="{FF2B5EF4-FFF2-40B4-BE49-F238E27FC236}">
                  <a16:creationId xmlns:a16="http://schemas.microsoft.com/office/drawing/2014/main" id="{05F86AA0-24C7-43F9-9678-26C5F55B2641}"/>
                </a:ext>
              </a:extLst>
            </p:cNvPr>
            <p:cNvGrpSpPr/>
            <p:nvPr/>
          </p:nvGrpSpPr>
          <p:grpSpPr>
            <a:xfrm>
              <a:off x="1325876" y="3126996"/>
              <a:ext cx="441325" cy="211224"/>
              <a:chOff x="2563807" y="3332074"/>
              <a:chExt cx="441325" cy="211224"/>
            </a:xfrm>
          </p:grpSpPr>
          <p:cxnSp>
            <p:nvCxnSpPr>
              <p:cNvPr id="602" name="Rak koppling 601">
                <a:extLst>
                  <a:ext uri="{FF2B5EF4-FFF2-40B4-BE49-F238E27FC236}">
                    <a16:creationId xmlns:a16="http://schemas.microsoft.com/office/drawing/2014/main" id="{95431844-B2C7-4D80-8C50-AC253BA31DD5}"/>
                  </a:ext>
                </a:extLst>
              </p:cNvPr>
              <p:cNvCxnSpPr/>
              <p:nvPr/>
            </p:nvCxnSpPr>
            <p:spPr>
              <a:xfrm>
                <a:off x="2563807" y="3438030"/>
                <a:ext cx="441325" cy="0"/>
              </a:xfrm>
              <a:prstGeom prst="line">
                <a:avLst/>
              </a:prstGeom>
              <a:ln w="19050">
                <a:solidFill>
                  <a:schemeClr val="bg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3" name="Rak koppling 602">
                <a:extLst>
                  <a:ext uri="{FF2B5EF4-FFF2-40B4-BE49-F238E27FC236}">
                    <a16:creationId xmlns:a16="http://schemas.microsoft.com/office/drawing/2014/main" id="{FC915BE9-02D6-4CED-B081-CA3CE349F1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17313" y="3337753"/>
                <a:ext cx="350832" cy="198721"/>
              </a:xfrm>
              <a:prstGeom prst="line">
                <a:avLst/>
              </a:prstGeom>
              <a:ln w="19050">
                <a:solidFill>
                  <a:schemeClr val="bg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4" name="Rak koppling 603">
                <a:extLst>
                  <a:ext uri="{FF2B5EF4-FFF2-40B4-BE49-F238E27FC236}">
                    <a16:creationId xmlns:a16="http://schemas.microsoft.com/office/drawing/2014/main" id="{7D84F2BB-5D51-4439-A732-8D3BFA62044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40452" y="3332074"/>
                <a:ext cx="321643" cy="211224"/>
              </a:xfrm>
              <a:prstGeom prst="line">
                <a:avLst/>
              </a:prstGeom>
              <a:ln w="19050">
                <a:solidFill>
                  <a:schemeClr val="bg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5" name="textruta 604">
            <a:extLst>
              <a:ext uri="{FF2B5EF4-FFF2-40B4-BE49-F238E27FC236}">
                <a16:creationId xmlns:a16="http://schemas.microsoft.com/office/drawing/2014/main" id="{DC7BED66-DB25-4C25-BC3C-46400DA4C0C4}"/>
              </a:ext>
            </a:extLst>
          </p:cNvPr>
          <p:cNvSpPr txBox="1"/>
          <p:nvPr/>
        </p:nvSpPr>
        <p:spPr>
          <a:xfrm>
            <a:off x="960867" y="1577489"/>
            <a:ext cx="2424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>
                <a:solidFill>
                  <a:srgbClr val="158E8E"/>
                </a:solidFill>
              </a:rPr>
              <a:t>0</a:t>
            </a:r>
            <a:endParaRPr lang="en-GB" sz="1600" dirty="0" err="1">
              <a:solidFill>
                <a:srgbClr val="158E8E"/>
              </a:solidFill>
            </a:endParaRPr>
          </a:p>
        </p:txBody>
      </p:sp>
      <p:sp>
        <p:nvSpPr>
          <p:cNvPr id="606" name="textruta 605">
            <a:extLst>
              <a:ext uri="{FF2B5EF4-FFF2-40B4-BE49-F238E27FC236}">
                <a16:creationId xmlns:a16="http://schemas.microsoft.com/office/drawing/2014/main" id="{98DC17A2-FF15-4D27-8BB2-612B6E1B7A38}"/>
              </a:ext>
            </a:extLst>
          </p:cNvPr>
          <p:cNvSpPr txBox="1"/>
          <p:nvPr/>
        </p:nvSpPr>
        <p:spPr>
          <a:xfrm>
            <a:off x="1802976" y="1603772"/>
            <a:ext cx="2424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>
                <a:solidFill>
                  <a:srgbClr val="158E8E"/>
                </a:solidFill>
              </a:rPr>
              <a:t>1</a:t>
            </a:r>
            <a:endParaRPr lang="en-GB" sz="1600" dirty="0" err="1">
              <a:solidFill>
                <a:srgbClr val="158E8E"/>
              </a:solidFill>
            </a:endParaRPr>
          </a:p>
        </p:txBody>
      </p:sp>
      <p:grpSp>
        <p:nvGrpSpPr>
          <p:cNvPr id="610" name="Grupp 609">
            <a:extLst>
              <a:ext uri="{FF2B5EF4-FFF2-40B4-BE49-F238E27FC236}">
                <a16:creationId xmlns:a16="http://schemas.microsoft.com/office/drawing/2014/main" id="{790736D6-FDC4-4B18-8D55-3CA7276B4E21}"/>
              </a:ext>
            </a:extLst>
          </p:cNvPr>
          <p:cNvGrpSpPr/>
          <p:nvPr/>
        </p:nvGrpSpPr>
        <p:grpSpPr>
          <a:xfrm>
            <a:off x="6954423" y="3274140"/>
            <a:ext cx="212681" cy="867315"/>
            <a:chOff x="3066962" y="14855658"/>
            <a:chExt cx="162013" cy="660692"/>
          </a:xfrm>
        </p:grpSpPr>
        <p:grpSp>
          <p:nvGrpSpPr>
            <p:cNvPr id="611" name="Grupp 610">
              <a:extLst>
                <a:ext uri="{FF2B5EF4-FFF2-40B4-BE49-F238E27FC236}">
                  <a16:creationId xmlns:a16="http://schemas.microsoft.com/office/drawing/2014/main" id="{76368A41-3B5C-4E21-8DD6-AA9B10C4E64A}"/>
                </a:ext>
              </a:extLst>
            </p:cNvPr>
            <p:cNvGrpSpPr/>
            <p:nvPr/>
          </p:nvGrpSpPr>
          <p:grpSpPr>
            <a:xfrm>
              <a:off x="3081028" y="15419285"/>
              <a:ext cx="133395" cy="97065"/>
              <a:chOff x="2781254" y="15724414"/>
              <a:chExt cx="133395" cy="97065"/>
            </a:xfrm>
          </p:grpSpPr>
          <p:cxnSp>
            <p:nvCxnSpPr>
              <p:cNvPr id="620" name="Rak koppling 619">
                <a:extLst>
                  <a:ext uri="{FF2B5EF4-FFF2-40B4-BE49-F238E27FC236}">
                    <a16:creationId xmlns:a16="http://schemas.microsoft.com/office/drawing/2014/main" id="{BA2FAF8B-103D-4F34-B4A3-12FDE1F02712}"/>
                  </a:ext>
                </a:extLst>
              </p:cNvPr>
              <p:cNvCxnSpPr/>
              <p:nvPr/>
            </p:nvCxnSpPr>
            <p:spPr>
              <a:xfrm>
                <a:off x="2852057" y="15724414"/>
                <a:ext cx="0" cy="9615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1" name="Rak koppling 620">
                <a:extLst>
                  <a:ext uri="{FF2B5EF4-FFF2-40B4-BE49-F238E27FC236}">
                    <a16:creationId xmlns:a16="http://schemas.microsoft.com/office/drawing/2014/main" id="{4EA67C37-21E6-4536-A79E-DF395FE6E06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81254" y="15821479"/>
                <a:ext cx="13339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2" name="Grupp 611">
              <a:extLst>
                <a:ext uri="{FF2B5EF4-FFF2-40B4-BE49-F238E27FC236}">
                  <a16:creationId xmlns:a16="http://schemas.microsoft.com/office/drawing/2014/main" id="{D7526CCC-270A-420C-9B7F-4D662BD8EAE0}"/>
                </a:ext>
              </a:extLst>
            </p:cNvPr>
            <p:cNvGrpSpPr/>
            <p:nvPr/>
          </p:nvGrpSpPr>
          <p:grpSpPr>
            <a:xfrm>
              <a:off x="3066962" y="14855658"/>
              <a:ext cx="162013" cy="588281"/>
              <a:chOff x="4250125" y="14616871"/>
              <a:chExt cx="1519485" cy="5517350"/>
            </a:xfrm>
          </p:grpSpPr>
          <p:sp>
            <p:nvSpPr>
              <p:cNvPr id="613" name="Rektangel: rundade hörn 612">
                <a:extLst>
                  <a:ext uri="{FF2B5EF4-FFF2-40B4-BE49-F238E27FC236}">
                    <a16:creationId xmlns:a16="http://schemas.microsoft.com/office/drawing/2014/main" id="{D7CD1365-223C-44B9-BB4A-221EFA4F925F}"/>
                  </a:ext>
                </a:extLst>
              </p:cNvPr>
              <p:cNvSpPr/>
              <p:nvPr/>
            </p:nvSpPr>
            <p:spPr bwMode="auto">
              <a:xfrm rot="5400000">
                <a:off x="2251193" y="16615803"/>
                <a:ext cx="5517350" cy="1519485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14" name="Ellips 613">
                <a:extLst>
                  <a:ext uri="{FF2B5EF4-FFF2-40B4-BE49-F238E27FC236}">
                    <a16:creationId xmlns:a16="http://schemas.microsoft.com/office/drawing/2014/main" id="{FAF921CF-4DB2-4E92-9450-C11BE1E09A8F}"/>
                  </a:ext>
                </a:extLst>
              </p:cNvPr>
              <p:cNvSpPr/>
              <p:nvPr/>
            </p:nvSpPr>
            <p:spPr bwMode="auto">
              <a:xfrm>
                <a:off x="4561451" y="15131143"/>
                <a:ext cx="892277" cy="892277"/>
              </a:xfrm>
              <a:prstGeom prst="ellipse">
                <a:avLst/>
              </a:prstGeom>
              <a:solidFill>
                <a:schemeClr val="accent6"/>
              </a:solidFill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15" name="Ellips 614">
                <a:extLst>
                  <a:ext uri="{FF2B5EF4-FFF2-40B4-BE49-F238E27FC236}">
                    <a16:creationId xmlns:a16="http://schemas.microsoft.com/office/drawing/2014/main" id="{D2FA9F7E-5110-4C3B-AFE1-B01B757D2705}"/>
                  </a:ext>
                </a:extLst>
              </p:cNvPr>
              <p:cNvSpPr/>
              <p:nvPr/>
            </p:nvSpPr>
            <p:spPr bwMode="auto">
              <a:xfrm>
                <a:off x="4561451" y="16327597"/>
                <a:ext cx="892277" cy="892277"/>
              </a:xfrm>
              <a:prstGeom prst="ellipse">
                <a:avLst/>
              </a:prstGeom>
              <a:solidFill>
                <a:srgbClr val="FF0000"/>
              </a:solidFill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18" name="Ellips 617">
                <a:extLst>
                  <a:ext uri="{FF2B5EF4-FFF2-40B4-BE49-F238E27FC236}">
                    <a16:creationId xmlns:a16="http://schemas.microsoft.com/office/drawing/2014/main" id="{58E15EDB-94E3-45B0-A82F-7F8C7B02CFD0}"/>
                  </a:ext>
                </a:extLst>
              </p:cNvPr>
              <p:cNvSpPr/>
              <p:nvPr/>
            </p:nvSpPr>
            <p:spPr bwMode="auto">
              <a:xfrm>
                <a:off x="4561451" y="17525736"/>
                <a:ext cx="892277" cy="892277"/>
              </a:xfrm>
              <a:prstGeom prst="ellipse">
                <a:avLst/>
              </a:prstGeom>
              <a:solidFill>
                <a:srgbClr val="FFFFE1"/>
              </a:solidFill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19" name="Ellips 618">
                <a:extLst>
                  <a:ext uri="{FF2B5EF4-FFF2-40B4-BE49-F238E27FC236}">
                    <a16:creationId xmlns:a16="http://schemas.microsoft.com/office/drawing/2014/main" id="{437FF34D-0D17-4E7D-BCDD-28D062263B75}"/>
                  </a:ext>
                </a:extLst>
              </p:cNvPr>
              <p:cNvSpPr/>
              <p:nvPr/>
            </p:nvSpPr>
            <p:spPr bwMode="auto">
              <a:xfrm>
                <a:off x="4561451" y="18723875"/>
                <a:ext cx="892277" cy="892277"/>
              </a:xfrm>
              <a:prstGeom prst="ellipse">
                <a:avLst/>
              </a:prstGeom>
              <a:solidFill>
                <a:schemeClr val="accent6"/>
              </a:solidFill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sv-SE"/>
              </a:p>
            </p:txBody>
          </p:sp>
        </p:grpSp>
      </p:grpSp>
      <p:sp>
        <p:nvSpPr>
          <p:cNvPr id="622" name="Ellips 621">
            <a:extLst>
              <a:ext uri="{FF2B5EF4-FFF2-40B4-BE49-F238E27FC236}">
                <a16:creationId xmlns:a16="http://schemas.microsoft.com/office/drawing/2014/main" id="{714E6EE4-EBE8-4AA1-AE56-98C0EA3E5947}"/>
              </a:ext>
            </a:extLst>
          </p:cNvPr>
          <p:cNvSpPr/>
          <p:nvPr/>
        </p:nvSpPr>
        <p:spPr>
          <a:xfrm>
            <a:off x="6984585" y="3673687"/>
            <a:ext cx="152358" cy="15235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3" name="Ellips 622">
            <a:extLst>
              <a:ext uri="{FF2B5EF4-FFF2-40B4-BE49-F238E27FC236}">
                <a16:creationId xmlns:a16="http://schemas.microsoft.com/office/drawing/2014/main" id="{03152188-6D53-41EF-BEFC-DF28C286FBA4}"/>
              </a:ext>
            </a:extLst>
          </p:cNvPr>
          <p:cNvSpPr/>
          <p:nvPr/>
        </p:nvSpPr>
        <p:spPr>
          <a:xfrm>
            <a:off x="6984585" y="3825060"/>
            <a:ext cx="152358" cy="15235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4" name="Ellips 623">
            <a:extLst>
              <a:ext uri="{FF2B5EF4-FFF2-40B4-BE49-F238E27FC236}">
                <a16:creationId xmlns:a16="http://schemas.microsoft.com/office/drawing/2014/main" id="{5A978C64-15B6-4A53-8C3A-81BC005059C9}"/>
              </a:ext>
            </a:extLst>
          </p:cNvPr>
          <p:cNvSpPr/>
          <p:nvPr/>
        </p:nvSpPr>
        <p:spPr>
          <a:xfrm>
            <a:off x="6995628" y="3337933"/>
            <a:ext cx="134272" cy="134272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25" name="Grupp 624">
            <a:extLst>
              <a:ext uri="{FF2B5EF4-FFF2-40B4-BE49-F238E27FC236}">
                <a16:creationId xmlns:a16="http://schemas.microsoft.com/office/drawing/2014/main" id="{167D9112-103B-4C59-9DFF-1199D738E59A}"/>
              </a:ext>
            </a:extLst>
          </p:cNvPr>
          <p:cNvGrpSpPr/>
          <p:nvPr/>
        </p:nvGrpSpPr>
        <p:grpSpPr>
          <a:xfrm>
            <a:off x="6828678" y="3832651"/>
            <a:ext cx="441325" cy="211224"/>
            <a:chOff x="3041476" y="6197575"/>
            <a:chExt cx="441325" cy="211224"/>
          </a:xfrm>
        </p:grpSpPr>
        <p:sp>
          <p:nvSpPr>
            <p:cNvPr id="626" name="Ellips 625">
              <a:extLst>
                <a:ext uri="{FF2B5EF4-FFF2-40B4-BE49-F238E27FC236}">
                  <a16:creationId xmlns:a16="http://schemas.microsoft.com/office/drawing/2014/main" id="{848CA358-20E7-4477-AC0D-171ABA4862DB}"/>
                </a:ext>
              </a:extLst>
            </p:cNvPr>
            <p:cNvSpPr/>
            <p:nvPr/>
          </p:nvSpPr>
          <p:spPr>
            <a:xfrm>
              <a:off x="3199775" y="6219654"/>
              <a:ext cx="152358" cy="1523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627" name="Grupp 626">
              <a:extLst>
                <a:ext uri="{FF2B5EF4-FFF2-40B4-BE49-F238E27FC236}">
                  <a16:creationId xmlns:a16="http://schemas.microsoft.com/office/drawing/2014/main" id="{A40F958C-E84F-49DB-BC67-225C05A2F30A}"/>
                </a:ext>
              </a:extLst>
            </p:cNvPr>
            <p:cNvGrpSpPr/>
            <p:nvPr/>
          </p:nvGrpSpPr>
          <p:grpSpPr>
            <a:xfrm>
              <a:off x="3041476" y="6197575"/>
              <a:ext cx="441325" cy="211224"/>
              <a:chOff x="2563807" y="3332074"/>
              <a:chExt cx="441325" cy="211224"/>
            </a:xfrm>
          </p:grpSpPr>
          <p:cxnSp>
            <p:nvCxnSpPr>
              <p:cNvPr id="628" name="Rak koppling 627">
                <a:extLst>
                  <a:ext uri="{FF2B5EF4-FFF2-40B4-BE49-F238E27FC236}">
                    <a16:creationId xmlns:a16="http://schemas.microsoft.com/office/drawing/2014/main" id="{BF4CD8F5-7BD0-457F-9666-B851D83772CC}"/>
                  </a:ext>
                </a:extLst>
              </p:cNvPr>
              <p:cNvCxnSpPr/>
              <p:nvPr/>
            </p:nvCxnSpPr>
            <p:spPr>
              <a:xfrm>
                <a:off x="2563807" y="3438030"/>
                <a:ext cx="441325" cy="0"/>
              </a:xfrm>
              <a:prstGeom prst="line">
                <a:avLst/>
              </a:prstGeom>
              <a:ln w="19050">
                <a:solidFill>
                  <a:schemeClr val="bg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9" name="Rak koppling 628">
                <a:extLst>
                  <a:ext uri="{FF2B5EF4-FFF2-40B4-BE49-F238E27FC236}">
                    <a16:creationId xmlns:a16="http://schemas.microsoft.com/office/drawing/2014/main" id="{5974E6DC-4D38-4BAC-80AD-BA5A9DA28E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17313" y="3337753"/>
                <a:ext cx="350832" cy="198721"/>
              </a:xfrm>
              <a:prstGeom prst="line">
                <a:avLst/>
              </a:prstGeom>
              <a:ln w="19050">
                <a:solidFill>
                  <a:schemeClr val="bg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0" name="Rak koppling 629">
                <a:extLst>
                  <a:ext uri="{FF2B5EF4-FFF2-40B4-BE49-F238E27FC236}">
                    <a16:creationId xmlns:a16="http://schemas.microsoft.com/office/drawing/2014/main" id="{2B606772-7C72-480F-826F-D799C5DE5BC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40452" y="3332074"/>
                <a:ext cx="321643" cy="211224"/>
              </a:xfrm>
              <a:prstGeom prst="line">
                <a:avLst/>
              </a:prstGeom>
              <a:ln w="19050">
                <a:solidFill>
                  <a:schemeClr val="bg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31" name="Rektangel 630">
            <a:extLst>
              <a:ext uri="{FF2B5EF4-FFF2-40B4-BE49-F238E27FC236}">
                <a16:creationId xmlns:a16="http://schemas.microsoft.com/office/drawing/2014/main" id="{470C3A52-C793-4981-8F21-9A86BE17BFB1}"/>
              </a:ext>
            </a:extLst>
          </p:cNvPr>
          <p:cNvSpPr/>
          <p:nvPr/>
        </p:nvSpPr>
        <p:spPr>
          <a:xfrm>
            <a:off x="6730952" y="4120928"/>
            <a:ext cx="73289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100" dirty="0" err="1"/>
              <a:t>Kör</a:t>
            </a:r>
            <a:r>
              <a:rPr lang="en-GB" sz="1100" dirty="0"/>
              <a:t> 80, </a:t>
            </a:r>
            <a:br>
              <a:rPr lang="en-GB" sz="1100" dirty="0"/>
            </a:br>
            <a:r>
              <a:rPr lang="en-GB" sz="1100" dirty="0" err="1"/>
              <a:t>vänta</a:t>
            </a:r>
            <a:r>
              <a:rPr lang="en-GB" sz="1100" dirty="0"/>
              <a:t> </a:t>
            </a:r>
            <a:r>
              <a:rPr lang="en-GB" sz="1100" dirty="0" err="1"/>
              <a:t>Kör</a:t>
            </a:r>
            <a:endParaRPr lang="en-GB" sz="1100" dirty="0"/>
          </a:p>
        </p:txBody>
      </p:sp>
      <p:sp>
        <p:nvSpPr>
          <p:cNvPr id="632" name="textruta 631">
            <a:extLst>
              <a:ext uri="{FF2B5EF4-FFF2-40B4-BE49-F238E27FC236}">
                <a16:creationId xmlns:a16="http://schemas.microsoft.com/office/drawing/2014/main" id="{AF4D8013-C7CF-48F4-A04F-92B3DC376C4D}"/>
              </a:ext>
            </a:extLst>
          </p:cNvPr>
          <p:cNvSpPr txBox="1"/>
          <p:nvPr/>
        </p:nvSpPr>
        <p:spPr>
          <a:xfrm>
            <a:off x="6886429" y="2921594"/>
            <a:ext cx="2424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>
                <a:solidFill>
                  <a:srgbClr val="158E8E"/>
                </a:solidFill>
              </a:rPr>
              <a:t>4</a:t>
            </a:r>
            <a:endParaRPr lang="en-GB" sz="1600" dirty="0" err="1">
              <a:solidFill>
                <a:srgbClr val="158E8E"/>
              </a:solidFill>
            </a:endParaRPr>
          </a:p>
        </p:txBody>
      </p:sp>
      <p:sp>
        <p:nvSpPr>
          <p:cNvPr id="633" name="Ellips 632">
            <a:extLst>
              <a:ext uri="{FF2B5EF4-FFF2-40B4-BE49-F238E27FC236}">
                <a16:creationId xmlns:a16="http://schemas.microsoft.com/office/drawing/2014/main" id="{347A3965-4743-4656-AE63-B98C1912D1BC}"/>
              </a:ext>
            </a:extLst>
          </p:cNvPr>
          <p:cNvSpPr/>
          <p:nvPr/>
        </p:nvSpPr>
        <p:spPr>
          <a:xfrm>
            <a:off x="6984585" y="3501704"/>
            <a:ext cx="152358" cy="15235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80" name="Grupp 679">
            <a:extLst>
              <a:ext uri="{FF2B5EF4-FFF2-40B4-BE49-F238E27FC236}">
                <a16:creationId xmlns:a16="http://schemas.microsoft.com/office/drawing/2014/main" id="{5C53EB04-7324-45AD-992D-00177B76FB1D}"/>
              </a:ext>
            </a:extLst>
          </p:cNvPr>
          <p:cNvGrpSpPr/>
          <p:nvPr/>
        </p:nvGrpSpPr>
        <p:grpSpPr>
          <a:xfrm>
            <a:off x="6218380" y="3246066"/>
            <a:ext cx="212681" cy="867315"/>
            <a:chOff x="3066962" y="14855658"/>
            <a:chExt cx="162013" cy="660692"/>
          </a:xfrm>
        </p:grpSpPr>
        <p:grpSp>
          <p:nvGrpSpPr>
            <p:cNvPr id="681" name="Grupp 680">
              <a:extLst>
                <a:ext uri="{FF2B5EF4-FFF2-40B4-BE49-F238E27FC236}">
                  <a16:creationId xmlns:a16="http://schemas.microsoft.com/office/drawing/2014/main" id="{9B85C63F-CD92-40CD-8308-39DE343F0219}"/>
                </a:ext>
              </a:extLst>
            </p:cNvPr>
            <p:cNvGrpSpPr/>
            <p:nvPr/>
          </p:nvGrpSpPr>
          <p:grpSpPr>
            <a:xfrm>
              <a:off x="3081028" y="15419285"/>
              <a:ext cx="133395" cy="97065"/>
              <a:chOff x="2781254" y="15724414"/>
              <a:chExt cx="133395" cy="97065"/>
            </a:xfrm>
          </p:grpSpPr>
          <p:cxnSp>
            <p:nvCxnSpPr>
              <p:cNvPr id="688" name="Rak koppling 687">
                <a:extLst>
                  <a:ext uri="{FF2B5EF4-FFF2-40B4-BE49-F238E27FC236}">
                    <a16:creationId xmlns:a16="http://schemas.microsoft.com/office/drawing/2014/main" id="{908D5619-632D-4F8E-9BFC-2A2A876E4251}"/>
                  </a:ext>
                </a:extLst>
              </p:cNvPr>
              <p:cNvCxnSpPr/>
              <p:nvPr/>
            </p:nvCxnSpPr>
            <p:spPr>
              <a:xfrm>
                <a:off x="2852057" y="15724414"/>
                <a:ext cx="0" cy="9615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9" name="Rak koppling 688">
                <a:extLst>
                  <a:ext uri="{FF2B5EF4-FFF2-40B4-BE49-F238E27FC236}">
                    <a16:creationId xmlns:a16="http://schemas.microsoft.com/office/drawing/2014/main" id="{463C202B-C6D1-4964-8855-47A0EC2FB17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81254" y="15821479"/>
                <a:ext cx="13339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2" name="Grupp 681">
              <a:extLst>
                <a:ext uri="{FF2B5EF4-FFF2-40B4-BE49-F238E27FC236}">
                  <a16:creationId xmlns:a16="http://schemas.microsoft.com/office/drawing/2014/main" id="{BF6ACB3A-7444-4F65-A832-9057B35402D6}"/>
                </a:ext>
              </a:extLst>
            </p:cNvPr>
            <p:cNvGrpSpPr/>
            <p:nvPr/>
          </p:nvGrpSpPr>
          <p:grpSpPr>
            <a:xfrm>
              <a:off x="3066962" y="14855658"/>
              <a:ext cx="162013" cy="588281"/>
              <a:chOff x="4250125" y="14616871"/>
              <a:chExt cx="1519485" cy="5517350"/>
            </a:xfrm>
          </p:grpSpPr>
          <p:sp>
            <p:nvSpPr>
              <p:cNvPr id="683" name="Rektangel: rundade hörn 682">
                <a:extLst>
                  <a:ext uri="{FF2B5EF4-FFF2-40B4-BE49-F238E27FC236}">
                    <a16:creationId xmlns:a16="http://schemas.microsoft.com/office/drawing/2014/main" id="{C644977F-0C17-4717-A9E5-1B5BD8F784DD}"/>
                  </a:ext>
                </a:extLst>
              </p:cNvPr>
              <p:cNvSpPr/>
              <p:nvPr/>
            </p:nvSpPr>
            <p:spPr bwMode="auto">
              <a:xfrm rot="5400000">
                <a:off x="2251193" y="16615803"/>
                <a:ext cx="5517350" cy="1519485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84" name="Ellips 683">
                <a:extLst>
                  <a:ext uri="{FF2B5EF4-FFF2-40B4-BE49-F238E27FC236}">
                    <a16:creationId xmlns:a16="http://schemas.microsoft.com/office/drawing/2014/main" id="{2B8F1590-3963-443B-B38B-9DABCD041190}"/>
                  </a:ext>
                </a:extLst>
              </p:cNvPr>
              <p:cNvSpPr/>
              <p:nvPr/>
            </p:nvSpPr>
            <p:spPr bwMode="auto">
              <a:xfrm>
                <a:off x="4561451" y="15131143"/>
                <a:ext cx="892277" cy="892277"/>
              </a:xfrm>
              <a:prstGeom prst="ellipse">
                <a:avLst/>
              </a:prstGeom>
              <a:solidFill>
                <a:schemeClr val="accent6"/>
              </a:solidFill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85" name="Ellips 684">
                <a:extLst>
                  <a:ext uri="{FF2B5EF4-FFF2-40B4-BE49-F238E27FC236}">
                    <a16:creationId xmlns:a16="http://schemas.microsoft.com/office/drawing/2014/main" id="{5857E97F-1080-43A9-B42D-8DB194D3EA0A}"/>
                  </a:ext>
                </a:extLst>
              </p:cNvPr>
              <p:cNvSpPr/>
              <p:nvPr/>
            </p:nvSpPr>
            <p:spPr bwMode="auto">
              <a:xfrm>
                <a:off x="4561451" y="16327597"/>
                <a:ext cx="892277" cy="892277"/>
              </a:xfrm>
              <a:prstGeom prst="ellipse">
                <a:avLst/>
              </a:prstGeom>
              <a:solidFill>
                <a:srgbClr val="FF0000"/>
              </a:solidFill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686" name="Ellips 685">
                <a:extLst>
                  <a:ext uri="{FF2B5EF4-FFF2-40B4-BE49-F238E27FC236}">
                    <a16:creationId xmlns:a16="http://schemas.microsoft.com/office/drawing/2014/main" id="{EF44E834-7F7E-4DF3-8573-73F051047316}"/>
                  </a:ext>
                </a:extLst>
              </p:cNvPr>
              <p:cNvSpPr/>
              <p:nvPr/>
            </p:nvSpPr>
            <p:spPr bwMode="auto">
              <a:xfrm>
                <a:off x="4561451" y="17525736"/>
                <a:ext cx="892277" cy="892277"/>
              </a:xfrm>
              <a:prstGeom prst="ellipse">
                <a:avLst/>
              </a:prstGeom>
              <a:solidFill>
                <a:srgbClr val="FFFFE1"/>
              </a:solidFill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687" name="Ellips 686">
                <a:extLst>
                  <a:ext uri="{FF2B5EF4-FFF2-40B4-BE49-F238E27FC236}">
                    <a16:creationId xmlns:a16="http://schemas.microsoft.com/office/drawing/2014/main" id="{E0E07001-9563-4BD9-A741-D044BAB702DA}"/>
                  </a:ext>
                </a:extLst>
              </p:cNvPr>
              <p:cNvSpPr/>
              <p:nvPr/>
            </p:nvSpPr>
            <p:spPr bwMode="auto">
              <a:xfrm>
                <a:off x="4561451" y="18723875"/>
                <a:ext cx="892277" cy="892277"/>
              </a:xfrm>
              <a:prstGeom prst="ellipse">
                <a:avLst/>
              </a:prstGeom>
              <a:solidFill>
                <a:schemeClr val="accent6"/>
              </a:solidFill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sv-SE"/>
              </a:p>
            </p:txBody>
          </p:sp>
        </p:grpSp>
      </p:grpSp>
      <p:sp>
        <p:nvSpPr>
          <p:cNvPr id="690" name="Ellips 689">
            <a:extLst>
              <a:ext uri="{FF2B5EF4-FFF2-40B4-BE49-F238E27FC236}">
                <a16:creationId xmlns:a16="http://schemas.microsoft.com/office/drawing/2014/main" id="{B91775BE-38BE-43FB-B2CE-218C61E96592}"/>
              </a:ext>
            </a:extLst>
          </p:cNvPr>
          <p:cNvSpPr/>
          <p:nvPr/>
        </p:nvSpPr>
        <p:spPr>
          <a:xfrm>
            <a:off x="6248222" y="3308165"/>
            <a:ext cx="152358" cy="15235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1" name="Ellips 690">
            <a:extLst>
              <a:ext uri="{FF2B5EF4-FFF2-40B4-BE49-F238E27FC236}">
                <a16:creationId xmlns:a16="http://schemas.microsoft.com/office/drawing/2014/main" id="{660374D7-C72A-4F9F-900D-8176D813C38C}"/>
              </a:ext>
            </a:extLst>
          </p:cNvPr>
          <p:cNvSpPr/>
          <p:nvPr/>
        </p:nvSpPr>
        <p:spPr>
          <a:xfrm>
            <a:off x="6248222" y="3474529"/>
            <a:ext cx="152358" cy="15235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2" name="Ellips 691">
            <a:extLst>
              <a:ext uri="{FF2B5EF4-FFF2-40B4-BE49-F238E27FC236}">
                <a16:creationId xmlns:a16="http://schemas.microsoft.com/office/drawing/2014/main" id="{8A2886CD-10AA-4376-982C-404501E31671}"/>
              </a:ext>
            </a:extLst>
          </p:cNvPr>
          <p:cNvSpPr/>
          <p:nvPr/>
        </p:nvSpPr>
        <p:spPr>
          <a:xfrm>
            <a:off x="6248222" y="3645613"/>
            <a:ext cx="152358" cy="15235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3" name="Ellips 692">
            <a:extLst>
              <a:ext uri="{FF2B5EF4-FFF2-40B4-BE49-F238E27FC236}">
                <a16:creationId xmlns:a16="http://schemas.microsoft.com/office/drawing/2014/main" id="{39A7028E-46C6-4447-8D7B-C120416D5175}"/>
              </a:ext>
            </a:extLst>
          </p:cNvPr>
          <p:cNvSpPr/>
          <p:nvPr/>
        </p:nvSpPr>
        <p:spPr>
          <a:xfrm>
            <a:off x="6248222" y="3818258"/>
            <a:ext cx="152358" cy="15235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4" name="Ellips 693">
            <a:extLst>
              <a:ext uri="{FF2B5EF4-FFF2-40B4-BE49-F238E27FC236}">
                <a16:creationId xmlns:a16="http://schemas.microsoft.com/office/drawing/2014/main" id="{BB77796E-2808-4232-AEE8-73D853482944}"/>
              </a:ext>
            </a:extLst>
          </p:cNvPr>
          <p:cNvSpPr/>
          <p:nvPr/>
        </p:nvSpPr>
        <p:spPr>
          <a:xfrm>
            <a:off x="6256080" y="3310018"/>
            <a:ext cx="134272" cy="134272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5" name="Ellips 694">
            <a:extLst>
              <a:ext uri="{FF2B5EF4-FFF2-40B4-BE49-F238E27FC236}">
                <a16:creationId xmlns:a16="http://schemas.microsoft.com/office/drawing/2014/main" id="{73A35724-1BA8-4DF4-B17B-70C21F9EE9E4}"/>
              </a:ext>
            </a:extLst>
          </p:cNvPr>
          <p:cNvSpPr/>
          <p:nvPr/>
        </p:nvSpPr>
        <p:spPr>
          <a:xfrm>
            <a:off x="6256080" y="3653217"/>
            <a:ext cx="134272" cy="134272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6" name="Rektangel 695">
            <a:extLst>
              <a:ext uri="{FF2B5EF4-FFF2-40B4-BE49-F238E27FC236}">
                <a16:creationId xmlns:a16="http://schemas.microsoft.com/office/drawing/2014/main" id="{3A2642BC-802F-442B-9175-45FA72207614}"/>
              </a:ext>
            </a:extLst>
          </p:cNvPr>
          <p:cNvSpPr/>
          <p:nvPr/>
        </p:nvSpPr>
        <p:spPr>
          <a:xfrm>
            <a:off x="6053529" y="4074579"/>
            <a:ext cx="558166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dirty="0" err="1"/>
              <a:t>Kör</a:t>
            </a:r>
            <a:r>
              <a:rPr lang="en-GB" sz="1100" dirty="0"/>
              <a:t> 80</a:t>
            </a:r>
            <a:br>
              <a:rPr lang="en-GB" sz="1100" dirty="0"/>
            </a:br>
            <a:r>
              <a:rPr lang="en-GB" sz="1100" dirty="0" err="1"/>
              <a:t>vänta</a:t>
            </a:r>
            <a:br>
              <a:rPr lang="en-GB" sz="1100" dirty="0"/>
            </a:br>
            <a:r>
              <a:rPr lang="en-GB" sz="1100" dirty="0" err="1"/>
              <a:t>stopp</a:t>
            </a:r>
            <a:endParaRPr lang="en-GB" sz="1100" dirty="0"/>
          </a:p>
        </p:txBody>
      </p:sp>
      <p:pic>
        <p:nvPicPr>
          <p:cNvPr id="697" name="Bildobjekt 696">
            <a:extLst>
              <a:ext uri="{FF2B5EF4-FFF2-40B4-BE49-F238E27FC236}">
                <a16:creationId xmlns:a16="http://schemas.microsoft.com/office/drawing/2014/main" id="{D828A526-FBF3-48B2-801E-A4739D0C3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877" y="4545025"/>
            <a:ext cx="465679" cy="465679"/>
          </a:xfrm>
          <a:prstGeom prst="rect">
            <a:avLst/>
          </a:prstGeom>
        </p:spPr>
      </p:pic>
      <p:sp>
        <p:nvSpPr>
          <p:cNvPr id="698" name="textruta 697">
            <a:extLst>
              <a:ext uri="{FF2B5EF4-FFF2-40B4-BE49-F238E27FC236}">
                <a16:creationId xmlns:a16="http://schemas.microsoft.com/office/drawing/2014/main" id="{8F2167D9-DB4A-4035-85F9-3D379BB0583E}"/>
              </a:ext>
            </a:extLst>
          </p:cNvPr>
          <p:cNvSpPr txBox="1"/>
          <p:nvPr/>
        </p:nvSpPr>
        <p:spPr>
          <a:xfrm>
            <a:off x="589577" y="5069641"/>
            <a:ext cx="9289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000" dirty="0"/>
              <a:t>Stopp</a:t>
            </a:r>
            <a:endParaRPr lang="en-GB" sz="1000" dirty="0"/>
          </a:p>
        </p:txBody>
      </p:sp>
      <p:sp>
        <p:nvSpPr>
          <p:cNvPr id="699" name="textruta 698">
            <a:extLst>
              <a:ext uri="{FF2B5EF4-FFF2-40B4-BE49-F238E27FC236}">
                <a16:creationId xmlns:a16="http://schemas.microsoft.com/office/drawing/2014/main" id="{BD92064F-487A-4EB6-B5DA-AC61165F02C4}"/>
              </a:ext>
            </a:extLst>
          </p:cNvPr>
          <p:cNvSpPr txBox="1"/>
          <p:nvPr/>
        </p:nvSpPr>
        <p:spPr>
          <a:xfrm>
            <a:off x="924711" y="4135564"/>
            <a:ext cx="2424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>
                <a:solidFill>
                  <a:srgbClr val="158E8E"/>
                </a:solidFill>
              </a:rPr>
              <a:t>0</a:t>
            </a:r>
            <a:endParaRPr lang="en-GB" sz="1600" dirty="0" err="1">
              <a:solidFill>
                <a:srgbClr val="158E8E"/>
              </a:solidFill>
            </a:endParaRPr>
          </a:p>
        </p:txBody>
      </p:sp>
      <p:pic>
        <p:nvPicPr>
          <p:cNvPr id="700" name="Bildobjekt 699">
            <a:extLst>
              <a:ext uri="{FF2B5EF4-FFF2-40B4-BE49-F238E27FC236}">
                <a16:creationId xmlns:a16="http://schemas.microsoft.com/office/drawing/2014/main" id="{26B4CF94-FCEE-493D-8A45-20FD48275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405" y="4545025"/>
            <a:ext cx="465679" cy="465679"/>
          </a:xfrm>
          <a:prstGeom prst="rect">
            <a:avLst/>
          </a:prstGeom>
        </p:spPr>
      </p:pic>
      <p:sp>
        <p:nvSpPr>
          <p:cNvPr id="701" name="textruta 700">
            <a:extLst>
              <a:ext uri="{FF2B5EF4-FFF2-40B4-BE49-F238E27FC236}">
                <a16:creationId xmlns:a16="http://schemas.microsoft.com/office/drawing/2014/main" id="{71BAB820-A107-4D8C-99CE-8FA68F8B4F35}"/>
              </a:ext>
            </a:extLst>
          </p:cNvPr>
          <p:cNvSpPr txBox="1"/>
          <p:nvPr/>
        </p:nvSpPr>
        <p:spPr>
          <a:xfrm>
            <a:off x="1335105" y="5069641"/>
            <a:ext cx="92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000" dirty="0"/>
              <a:t>Kör vänta stopp</a:t>
            </a:r>
            <a:endParaRPr lang="en-GB" sz="1000" dirty="0"/>
          </a:p>
        </p:txBody>
      </p:sp>
      <p:sp>
        <p:nvSpPr>
          <p:cNvPr id="702" name="textruta 701">
            <a:extLst>
              <a:ext uri="{FF2B5EF4-FFF2-40B4-BE49-F238E27FC236}">
                <a16:creationId xmlns:a16="http://schemas.microsoft.com/office/drawing/2014/main" id="{14DB15FF-E4D8-4A44-BAE5-7B3F3FC31278}"/>
              </a:ext>
            </a:extLst>
          </p:cNvPr>
          <p:cNvSpPr txBox="1"/>
          <p:nvPr/>
        </p:nvSpPr>
        <p:spPr>
          <a:xfrm>
            <a:off x="1678335" y="4147534"/>
            <a:ext cx="2424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>
                <a:solidFill>
                  <a:srgbClr val="158E8E"/>
                </a:solidFill>
              </a:rPr>
              <a:t>1</a:t>
            </a:r>
            <a:endParaRPr lang="en-GB" sz="1600" dirty="0" err="1">
              <a:solidFill>
                <a:srgbClr val="158E8E"/>
              </a:solidFill>
            </a:endParaRPr>
          </a:p>
        </p:txBody>
      </p:sp>
      <p:pic>
        <p:nvPicPr>
          <p:cNvPr id="703" name="Bildobjekt 702">
            <a:extLst>
              <a:ext uri="{FF2B5EF4-FFF2-40B4-BE49-F238E27FC236}">
                <a16:creationId xmlns:a16="http://schemas.microsoft.com/office/drawing/2014/main" id="{D1E092B7-BEDD-4020-B157-B91510A8EA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1933" y="4545025"/>
            <a:ext cx="465679" cy="465679"/>
          </a:xfrm>
          <a:prstGeom prst="rect">
            <a:avLst/>
          </a:prstGeom>
        </p:spPr>
      </p:pic>
      <p:sp>
        <p:nvSpPr>
          <p:cNvPr id="704" name="textruta 703">
            <a:extLst>
              <a:ext uri="{FF2B5EF4-FFF2-40B4-BE49-F238E27FC236}">
                <a16:creationId xmlns:a16="http://schemas.microsoft.com/office/drawing/2014/main" id="{42E292E1-E6A2-4A49-83A5-52F1832B472C}"/>
              </a:ext>
            </a:extLst>
          </p:cNvPr>
          <p:cNvSpPr txBox="1"/>
          <p:nvPr/>
        </p:nvSpPr>
        <p:spPr>
          <a:xfrm>
            <a:off x="2080633" y="5069641"/>
            <a:ext cx="9289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000" dirty="0"/>
              <a:t>Kör vänta kör</a:t>
            </a:r>
            <a:endParaRPr lang="en-GB" sz="1000" dirty="0"/>
          </a:p>
        </p:txBody>
      </p:sp>
      <p:sp>
        <p:nvSpPr>
          <p:cNvPr id="705" name="textruta 704">
            <a:extLst>
              <a:ext uri="{FF2B5EF4-FFF2-40B4-BE49-F238E27FC236}">
                <a16:creationId xmlns:a16="http://schemas.microsoft.com/office/drawing/2014/main" id="{F924CAB8-A470-4454-BA7B-E4A82F8097BC}"/>
              </a:ext>
            </a:extLst>
          </p:cNvPr>
          <p:cNvSpPr txBox="1"/>
          <p:nvPr/>
        </p:nvSpPr>
        <p:spPr>
          <a:xfrm>
            <a:off x="2423863" y="4147534"/>
            <a:ext cx="2424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>
                <a:solidFill>
                  <a:srgbClr val="158E8E"/>
                </a:solidFill>
              </a:rPr>
              <a:t>2</a:t>
            </a:r>
            <a:endParaRPr lang="en-GB" sz="1600" dirty="0" err="1">
              <a:solidFill>
                <a:srgbClr val="158E8E"/>
              </a:solidFill>
            </a:endParaRPr>
          </a:p>
        </p:txBody>
      </p:sp>
      <p:sp>
        <p:nvSpPr>
          <p:cNvPr id="706" name="Ellips 705">
            <a:extLst>
              <a:ext uri="{FF2B5EF4-FFF2-40B4-BE49-F238E27FC236}">
                <a16:creationId xmlns:a16="http://schemas.microsoft.com/office/drawing/2014/main" id="{B7AD3C0E-B238-456C-A8FA-798E9E3A3893}"/>
              </a:ext>
            </a:extLst>
          </p:cNvPr>
          <p:cNvSpPr/>
          <p:nvPr/>
        </p:nvSpPr>
        <p:spPr>
          <a:xfrm>
            <a:off x="2498311" y="4711403"/>
            <a:ext cx="124802" cy="12480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7" name="Ellips 706">
            <a:extLst>
              <a:ext uri="{FF2B5EF4-FFF2-40B4-BE49-F238E27FC236}">
                <a16:creationId xmlns:a16="http://schemas.microsoft.com/office/drawing/2014/main" id="{94EDD3A4-8E8D-47B2-845B-99B9667DD247}"/>
              </a:ext>
            </a:extLst>
          </p:cNvPr>
          <p:cNvSpPr/>
          <p:nvPr/>
        </p:nvSpPr>
        <p:spPr>
          <a:xfrm>
            <a:off x="1754462" y="4711403"/>
            <a:ext cx="124802" cy="124802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08" name="Rak koppling 707">
            <a:extLst>
              <a:ext uri="{FF2B5EF4-FFF2-40B4-BE49-F238E27FC236}">
                <a16:creationId xmlns:a16="http://schemas.microsoft.com/office/drawing/2014/main" id="{D11EB611-3EC6-47EE-965C-4C5803914377}"/>
              </a:ext>
            </a:extLst>
          </p:cNvPr>
          <p:cNvCxnSpPr>
            <a:cxnSpLocks/>
          </p:cNvCxnSpPr>
          <p:nvPr/>
        </p:nvCxnSpPr>
        <p:spPr>
          <a:xfrm flipH="1">
            <a:off x="1671497" y="4686154"/>
            <a:ext cx="265855" cy="175299"/>
          </a:xfrm>
          <a:prstGeom prst="line">
            <a:avLst/>
          </a:prstGeom>
          <a:ln w="127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9" name="Rak koppling 708">
            <a:extLst>
              <a:ext uri="{FF2B5EF4-FFF2-40B4-BE49-F238E27FC236}">
                <a16:creationId xmlns:a16="http://schemas.microsoft.com/office/drawing/2014/main" id="{41C0A3A3-0F76-4B32-AE62-06466B8515F1}"/>
              </a:ext>
            </a:extLst>
          </p:cNvPr>
          <p:cNvCxnSpPr>
            <a:cxnSpLocks/>
          </p:cNvCxnSpPr>
          <p:nvPr/>
        </p:nvCxnSpPr>
        <p:spPr>
          <a:xfrm flipH="1" flipV="1">
            <a:off x="1674112" y="4691862"/>
            <a:ext cx="268776" cy="175299"/>
          </a:xfrm>
          <a:prstGeom prst="line">
            <a:avLst/>
          </a:prstGeom>
          <a:ln w="127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0" name="Rak koppling 709">
            <a:extLst>
              <a:ext uri="{FF2B5EF4-FFF2-40B4-BE49-F238E27FC236}">
                <a16:creationId xmlns:a16="http://schemas.microsoft.com/office/drawing/2014/main" id="{B5AE39CF-63C2-466B-8D08-3692DA8CAA07}"/>
              </a:ext>
            </a:extLst>
          </p:cNvPr>
          <p:cNvCxnSpPr>
            <a:cxnSpLocks/>
          </p:cNvCxnSpPr>
          <p:nvPr/>
        </p:nvCxnSpPr>
        <p:spPr>
          <a:xfrm flipH="1">
            <a:off x="1645931" y="4777865"/>
            <a:ext cx="334383" cy="0"/>
          </a:xfrm>
          <a:prstGeom prst="line">
            <a:avLst/>
          </a:prstGeom>
          <a:ln w="127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upp 29">
            <a:extLst>
              <a:ext uri="{FF2B5EF4-FFF2-40B4-BE49-F238E27FC236}">
                <a16:creationId xmlns:a16="http://schemas.microsoft.com/office/drawing/2014/main" id="{B3F31A0E-696E-000A-41D1-F216A0F4AB47}"/>
              </a:ext>
            </a:extLst>
          </p:cNvPr>
          <p:cNvGrpSpPr/>
          <p:nvPr/>
        </p:nvGrpSpPr>
        <p:grpSpPr>
          <a:xfrm>
            <a:off x="4527663" y="4960600"/>
            <a:ext cx="648132" cy="1660519"/>
            <a:chOff x="7254820" y="5028780"/>
            <a:chExt cx="648132" cy="1660519"/>
          </a:xfrm>
        </p:grpSpPr>
        <p:sp>
          <p:nvSpPr>
            <p:cNvPr id="676" name="Rektangel 675">
              <a:extLst>
                <a:ext uri="{FF2B5EF4-FFF2-40B4-BE49-F238E27FC236}">
                  <a16:creationId xmlns:a16="http://schemas.microsoft.com/office/drawing/2014/main" id="{D3A48BF1-3A6E-4C3C-A4C8-86AD2EDEA96B}"/>
                </a:ext>
              </a:extLst>
            </p:cNvPr>
            <p:cNvSpPr/>
            <p:nvPr/>
          </p:nvSpPr>
          <p:spPr>
            <a:xfrm>
              <a:off x="7254820" y="6258412"/>
              <a:ext cx="648132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1100" dirty="0" err="1"/>
                <a:t>Kör</a:t>
              </a:r>
              <a:r>
                <a:rPr lang="en-GB" sz="1100" dirty="0"/>
                <a:t> 80,</a:t>
              </a:r>
              <a:br>
                <a:rPr lang="en-GB" sz="1100" dirty="0"/>
              </a:br>
              <a:endParaRPr lang="en-GB" sz="1100" dirty="0"/>
            </a:p>
          </p:txBody>
        </p:sp>
        <p:grpSp>
          <p:nvGrpSpPr>
            <p:cNvPr id="29" name="Grupp 28">
              <a:extLst>
                <a:ext uri="{FF2B5EF4-FFF2-40B4-BE49-F238E27FC236}">
                  <a16:creationId xmlns:a16="http://schemas.microsoft.com/office/drawing/2014/main" id="{C628AB72-F251-6E3B-A3BC-AC61A313E0E9}"/>
                </a:ext>
              </a:extLst>
            </p:cNvPr>
            <p:cNvGrpSpPr/>
            <p:nvPr/>
          </p:nvGrpSpPr>
          <p:grpSpPr>
            <a:xfrm>
              <a:off x="7433135" y="5028780"/>
              <a:ext cx="240051" cy="1181161"/>
              <a:chOff x="7433135" y="952673"/>
              <a:chExt cx="240051" cy="1181161"/>
            </a:xfrm>
          </p:grpSpPr>
          <p:grpSp>
            <p:nvGrpSpPr>
              <p:cNvPr id="19" name="Grupp 18">
                <a:extLst>
                  <a:ext uri="{FF2B5EF4-FFF2-40B4-BE49-F238E27FC236}">
                    <a16:creationId xmlns:a16="http://schemas.microsoft.com/office/drawing/2014/main" id="{026B3BD5-F82A-EFD5-073E-2830B262195E}"/>
                  </a:ext>
                </a:extLst>
              </p:cNvPr>
              <p:cNvGrpSpPr/>
              <p:nvPr/>
            </p:nvGrpSpPr>
            <p:grpSpPr>
              <a:xfrm>
                <a:off x="7455996" y="1988576"/>
                <a:ext cx="197648" cy="145258"/>
                <a:chOff x="2781254" y="15724414"/>
                <a:chExt cx="133395" cy="97065"/>
              </a:xfrm>
            </p:grpSpPr>
            <p:cxnSp>
              <p:nvCxnSpPr>
                <p:cNvPr id="27" name="Rak koppling 26">
                  <a:extLst>
                    <a:ext uri="{FF2B5EF4-FFF2-40B4-BE49-F238E27FC236}">
                      <a16:creationId xmlns:a16="http://schemas.microsoft.com/office/drawing/2014/main" id="{FD323761-D7A2-BFBA-7251-97F38926B634}"/>
                    </a:ext>
                  </a:extLst>
                </p:cNvPr>
                <p:cNvCxnSpPr/>
                <p:nvPr/>
              </p:nvCxnSpPr>
              <p:spPr>
                <a:xfrm>
                  <a:off x="2852057" y="15724414"/>
                  <a:ext cx="0" cy="9615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Rak koppling 27">
                  <a:extLst>
                    <a:ext uri="{FF2B5EF4-FFF2-40B4-BE49-F238E27FC236}">
                      <a16:creationId xmlns:a16="http://schemas.microsoft.com/office/drawing/2014/main" id="{E4EDEE9A-9632-6419-E199-E62749A329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781254" y="15821479"/>
                  <a:ext cx="13339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" name="Rektangel: rundade hörn 20">
                <a:extLst>
                  <a:ext uri="{FF2B5EF4-FFF2-40B4-BE49-F238E27FC236}">
                    <a16:creationId xmlns:a16="http://schemas.microsoft.com/office/drawing/2014/main" id="{B8AF7EFB-CC34-8E78-B168-7716C8E7D604}"/>
                  </a:ext>
                </a:extLst>
              </p:cNvPr>
              <p:cNvSpPr/>
              <p:nvPr/>
            </p:nvSpPr>
            <p:spPr bwMode="auto">
              <a:xfrm rot="5400000">
                <a:off x="7018837" y="1366971"/>
                <a:ext cx="1068647" cy="240051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2" name="Ellips 21">
                <a:extLst>
                  <a:ext uri="{FF2B5EF4-FFF2-40B4-BE49-F238E27FC236}">
                    <a16:creationId xmlns:a16="http://schemas.microsoft.com/office/drawing/2014/main" id="{CDAE43EC-A7FA-6CF9-4818-55FD9F9A9CF3}"/>
                  </a:ext>
                </a:extLst>
              </p:cNvPr>
              <p:cNvSpPr/>
              <p:nvPr/>
            </p:nvSpPr>
            <p:spPr bwMode="auto">
              <a:xfrm>
                <a:off x="7482319" y="1034732"/>
                <a:ext cx="140964" cy="142374"/>
              </a:xfrm>
              <a:prstGeom prst="ellipse">
                <a:avLst/>
              </a:prstGeom>
              <a:solidFill>
                <a:schemeClr val="accent6"/>
              </a:solidFill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3" name="Ellips 22">
                <a:extLst>
                  <a:ext uri="{FF2B5EF4-FFF2-40B4-BE49-F238E27FC236}">
                    <a16:creationId xmlns:a16="http://schemas.microsoft.com/office/drawing/2014/main" id="{33B5BCD0-CD15-5926-9586-4C464059A21B}"/>
                  </a:ext>
                </a:extLst>
              </p:cNvPr>
              <p:cNvSpPr/>
              <p:nvPr/>
            </p:nvSpPr>
            <p:spPr bwMode="auto">
              <a:xfrm>
                <a:off x="7482319" y="1225641"/>
                <a:ext cx="140964" cy="142374"/>
              </a:xfrm>
              <a:prstGeom prst="ellipse">
                <a:avLst/>
              </a:prstGeom>
              <a:solidFill>
                <a:srgbClr val="FF0000"/>
              </a:solidFill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5" name="Ellips 24">
                <a:extLst>
                  <a:ext uri="{FF2B5EF4-FFF2-40B4-BE49-F238E27FC236}">
                    <a16:creationId xmlns:a16="http://schemas.microsoft.com/office/drawing/2014/main" id="{50521E7C-18FB-1369-6082-9B60EA850199}"/>
                  </a:ext>
                </a:extLst>
              </p:cNvPr>
              <p:cNvSpPr/>
              <p:nvPr/>
            </p:nvSpPr>
            <p:spPr bwMode="auto">
              <a:xfrm>
                <a:off x="7482319" y="1607998"/>
                <a:ext cx="140964" cy="142374"/>
              </a:xfrm>
              <a:prstGeom prst="ellipse">
                <a:avLst/>
              </a:prstGeom>
              <a:solidFill>
                <a:srgbClr val="FFFFE1"/>
              </a:solidFill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26" name="Ellips 25">
                <a:extLst>
                  <a:ext uri="{FF2B5EF4-FFF2-40B4-BE49-F238E27FC236}">
                    <a16:creationId xmlns:a16="http://schemas.microsoft.com/office/drawing/2014/main" id="{315279A7-ABDD-62AC-211B-95DDAD6DDF67}"/>
                  </a:ext>
                </a:extLst>
              </p:cNvPr>
              <p:cNvSpPr/>
              <p:nvPr/>
            </p:nvSpPr>
            <p:spPr bwMode="auto">
              <a:xfrm>
                <a:off x="7482319" y="1799176"/>
                <a:ext cx="140964" cy="142374"/>
              </a:xfrm>
              <a:prstGeom prst="ellipse">
                <a:avLst/>
              </a:prstGeom>
              <a:solidFill>
                <a:schemeClr val="accent6"/>
              </a:solidFill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sv-SE"/>
              </a:p>
            </p:txBody>
          </p:sp>
          <p:sp>
            <p:nvSpPr>
              <p:cNvPr id="16" name="Ellips 15">
                <a:extLst>
                  <a:ext uri="{FF2B5EF4-FFF2-40B4-BE49-F238E27FC236}">
                    <a16:creationId xmlns:a16="http://schemas.microsoft.com/office/drawing/2014/main" id="{8DA011A1-18C2-D4A9-6AF9-E0820EA51742}"/>
                  </a:ext>
                </a:extLst>
              </p:cNvPr>
              <p:cNvSpPr/>
              <p:nvPr/>
            </p:nvSpPr>
            <p:spPr>
              <a:xfrm>
                <a:off x="7473991" y="1599968"/>
                <a:ext cx="150850" cy="15235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" name="Ellips 16">
                <a:extLst>
                  <a:ext uri="{FF2B5EF4-FFF2-40B4-BE49-F238E27FC236}">
                    <a16:creationId xmlns:a16="http://schemas.microsoft.com/office/drawing/2014/main" id="{C9DB202F-65FE-AD3D-1311-0152B497324F}"/>
                  </a:ext>
                </a:extLst>
              </p:cNvPr>
              <p:cNvSpPr/>
              <p:nvPr/>
            </p:nvSpPr>
            <p:spPr>
              <a:xfrm>
                <a:off x="7473991" y="1217881"/>
                <a:ext cx="150850" cy="15235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" name="Ellips 17">
                <a:extLst>
                  <a:ext uri="{FF2B5EF4-FFF2-40B4-BE49-F238E27FC236}">
                    <a16:creationId xmlns:a16="http://schemas.microsoft.com/office/drawing/2014/main" id="{BC526925-E7C8-4C55-84E8-84FC70C6A093}"/>
                  </a:ext>
                </a:extLst>
              </p:cNvPr>
              <p:cNvSpPr/>
              <p:nvPr/>
            </p:nvSpPr>
            <p:spPr>
              <a:xfrm>
                <a:off x="7473991" y="1779961"/>
                <a:ext cx="150850" cy="15235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54504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ihandsfigur: Form 3">
            <a:extLst>
              <a:ext uri="{FF2B5EF4-FFF2-40B4-BE49-F238E27FC236}">
                <a16:creationId xmlns:a16="http://schemas.microsoft.com/office/drawing/2014/main" id="{3DCE8554-4BC3-408E-A102-2C102C5CAD60}"/>
              </a:ext>
            </a:extLst>
          </p:cNvPr>
          <p:cNvSpPr/>
          <p:nvPr/>
        </p:nvSpPr>
        <p:spPr>
          <a:xfrm>
            <a:off x="1146654" y="1030931"/>
            <a:ext cx="452437" cy="488157"/>
          </a:xfrm>
          <a:custGeom>
            <a:avLst/>
            <a:gdLst>
              <a:gd name="connsiteX0" fmla="*/ 0 w 447675"/>
              <a:gd name="connsiteY0" fmla="*/ 492918 h 492918"/>
              <a:gd name="connsiteX1" fmla="*/ 0 w 447675"/>
              <a:gd name="connsiteY1" fmla="*/ 319087 h 492918"/>
              <a:gd name="connsiteX2" fmla="*/ 4763 w 447675"/>
              <a:gd name="connsiteY2" fmla="*/ 283368 h 492918"/>
              <a:gd name="connsiteX3" fmla="*/ 14288 w 447675"/>
              <a:gd name="connsiteY3" fmla="*/ 242887 h 492918"/>
              <a:gd name="connsiteX4" fmla="*/ 26194 w 447675"/>
              <a:gd name="connsiteY4" fmla="*/ 219075 h 492918"/>
              <a:gd name="connsiteX5" fmla="*/ 50006 w 447675"/>
              <a:gd name="connsiteY5" fmla="*/ 169068 h 492918"/>
              <a:gd name="connsiteX6" fmla="*/ 69056 w 447675"/>
              <a:gd name="connsiteY6" fmla="*/ 145256 h 492918"/>
              <a:gd name="connsiteX7" fmla="*/ 92869 w 447675"/>
              <a:gd name="connsiteY7" fmla="*/ 111918 h 492918"/>
              <a:gd name="connsiteX8" fmla="*/ 138113 w 447675"/>
              <a:gd name="connsiteY8" fmla="*/ 71437 h 492918"/>
              <a:gd name="connsiteX9" fmla="*/ 200025 w 447675"/>
              <a:gd name="connsiteY9" fmla="*/ 33337 h 492918"/>
              <a:gd name="connsiteX10" fmla="*/ 254794 w 447675"/>
              <a:gd name="connsiteY10" fmla="*/ 14287 h 492918"/>
              <a:gd name="connsiteX11" fmla="*/ 321469 w 447675"/>
              <a:gd name="connsiteY11" fmla="*/ 0 h 492918"/>
              <a:gd name="connsiteX12" fmla="*/ 366713 w 447675"/>
              <a:gd name="connsiteY12" fmla="*/ 0 h 492918"/>
              <a:gd name="connsiteX13" fmla="*/ 407194 w 447675"/>
              <a:gd name="connsiteY13" fmla="*/ 4762 h 492918"/>
              <a:gd name="connsiteX14" fmla="*/ 433388 w 447675"/>
              <a:gd name="connsiteY14" fmla="*/ 28575 h 492918"/>
              <a:gd name="connsiteX15" fmla="*/ 445294 w 447675"/>
              <a:gd name="connsiteY15" fmla="*/ 61912 h 492918"/>
              <a:gd name="connsiteX16" fmla="*/ 447675 w 447675"/>
              <a:gd name="connsiteY16" fmla="*/ 102393 h 492918"/>
              <a:gd name="connsiteX17" fmla="*/ 440531 w 447675"/>
              <a:gd name="connsiteY17" fmla="*/ 490537 h 492918"/>
              <a:gd name="connsiteX18" fmla="*/ 0 w 447675"/>
              <a:gd name="connsiteY18" fmla="*/ 492918 h 492918"/>
              <a:gd name="connsiteX0" fmla="*/ 0 w 447675"/>
              <a:gd name="connsiteY0" fmla="*/ 676275 h 676275"/>
              <a:gd name="connsiteX1" fmla="*/ 0 w 447675"/>
              <a:gd name="connsiteY1" fmla="*/ 319087 h 676275"/>
              <a:gd name="connsiteX2" fmla="*/ 4763 w 447675"/>
              <a:gd name="connsiteY2" fmla="*/ 283368 h 676275"/>
              <a:gd name="connsiteX3" fmla="*/ 14288 w 447675"/>
              <a:gd name="connsiteY3" fmla="*/ 242887 h 676275"/>
              <a:gd name="connsiteX4" fmla="*/ 26194 w 447675"/>
              <a:gd name="connsiteY4" fmla="*/ 219075 h 676275"/>
              <a:gd name="connsiteX5" fmla="*/ 50006 w 447675"/>
              <a:gd name="connsiteY5" fmla="*/ 169068 h 676275"/>
              <a:gd name="connsiteX6" fmla="*/ 69056 w 447675"/>
              <a:gd name="connsiteY6" fmla="*/ 145256 h 676275"/>
              <a:gd name="connsiteX7" fmla="*/ 92869 w 447675"/>
              <a:gd name="connsiteY7" fmla="*/ 111918 h 676275"/>
              <a:gd name="connsiteX8" fmla="*/ 138113 w 447675"/>
              <a:gd name="connsiteY8" fmla="*/ 71437 h 676275"/>
              <a:gd name="connsiteX9" fmla="*/ 200025 w 447675"/>
              <a:gd name="connsiteY9" fmla="*/ 33337 h 676275"/>
              <a:gd name="connsiteX10" fmla="*/ 254794 w 447675"/>
              <a:gd name="connsiteY10" fmla="*/ 14287 h 676275"/>
              <a:gd name="connsiteX11" fmla="*/ 321469 w 447675"/>
              <a:gd name="connsiteY11" fmla="*/ 0 h 676275"/>
              <a:gd name="connsiteX12" fmla="*/ 366713 w 447675"/>
              <a:gd name="connsiteY12" fmla="*/ 0 h 676275"/>
              <a:gd name="connsiteX13" fmla="*/ 407194 w 447675"/>
              <a:gd name="connsiteY13" fmla="*/ 4762 h 676275"/>
              <a:gd name="connsiteX14" fmla="*/ 433388 w 447675"/>
              <a:gd name="connsiteY14" fmla="*/ 28575 h 676275"/>
              <a:gd name="connsiteX15" fmla="*/ 445294 w 447675"/>
              <a:gd name="connsiteY15" fmla="*/ 61912 h 676275"/>
              <a:gd name="connsiteX16" fmla="*/ 447675 w 447675"/>
              <a:gd name="connsiteY16" fmla="*/ 102393 h 676275"/>
              <a:gd name="connsiteX17" fmla="*/ 440531 w 447675"/>
              <a:gd name="connsiteY17" fmla="*/ 490537 h 676275"/>
              <a:gd name="connsiteX18" fmla="*/ 0 w 447675"/>
              <a:gd name="connsiteY18" fmla="*/ 676275 h 676275"/>
              <a:gd name="connsiteX0" fmla="*/ 0 w 452437"/>
              <a:gd name="connsiteY0" fmla="*/ 676275 h 676275"/>
              <a:gd name="connsiteX1" fmla="*/ 0 w 452437"/>
              <a:gd name="connsiteY1" fmla="*/ 319087 h 676275"/>
              <a:gd name="connsiteX2" fmla="*/ 4763 w 452437"/>
              <a:gd name="connsiteY2" fmla="*/ 283368 h 676275"/>
              <a:gd name="connsiteX3" fmla="*/ 14288 w 452437"/>
              <a:gd name="connsiteY3" fmla="*/ 242887 h 676275"/>
              <a:gd name="connsiteX4" fmla="*/ 26194 w 452437"/>
              <a:gd name="connsiteY4" fmla="*/ 219075 h 676275"/>
              <a:gd name="connsiteX5" fmla="*/ 50006 w 452437"/>
              <a:gd name="connsiteY5" fmla="*/ 169068 h 676275"/>
              <a:gd name="connsiteX6" fmla="*/ 69056 w 452437"/>
              <a:gd name="connsiteY6" fmla="*/ 145256 h 676275"/>
              <a:gd name="connsiteX7" fmla="*/ 92869 w 452437"/>
              <a:gd name="connsiteY7" fmla="*/ 111918 h 676275"/>
              <a:gd name="connsiteX8" fmla="*/ 138113 w 452437"/>
              <a:gd name="connsiteY8" fmla="*/ 71437 h 676275"/>
              <a:gd name="connsiteX9" fmla="*/ 200025 w 452437"/>
              <a:gd name="connsiteY9" fmla="*/ 33337 h 676275"/>
              <a:gd name="connsiteX10" fmla="*/ 254794 w 452437"/>
              <a:gd name="connsiteY10" fmla="*/ 14287 h 676275"/>
              <a:gd name="connsiteX11" fmla="*/ 321469 w 452437"/>
              <a:gd name="connsiteY11" fmla="*/ 0 h 676275"/>
              <a:gd name="connsiteX12" fmla="*/ 366713 w 452437"/>
              <a:gd name="connsiteY12" fmla="*/ 0 h 676275"/>
              <a:gd name="connsiteX13" fmla="*/ 407194 w 452437"/>
              <a:gd name="connsiteY13" fmla="*/ 4762 h 676275"/>
              <a:gd name="connsiteX14" fmla="*/ 433388 w 452437"/>
              <a:gd name="connsiteY14" fmla="*/ 28575 h 676275"/>
              <a:gd name="connsiteX15" fmla="*/ 445294 w 452437"/>
              <a:gd name="connsiteY15" fmla="*/ 61912 h 676275"/>
              <a:gd name="connsiteX16" fmla="*/ 447675 w 452437"/>
              <a:gd name="connsiteY16" fmla="*/ 102393 h 676275"/>
              <a:gd name="connsiteX17" fmla="*/ 452437 w 452437"/>
              <a:gd name="connsiteY17" fmla="*/ 671512 h 676275"/>
              <a:gd name="connsiteX18" fmla="*/ 0 w 452437"/>
              <a:gd name="connsiteY18" fmla="*/ 676275 h 676275"/>
              <a:gd name="connsiteX0" fmla="*/ 0 w 595312"/>
              <a:gd name="connsiteY0" fmla="*/ 676275 h 676275"/>
              <a:gd name="connsiteX1" fmla="*/ 0 w 595312"/>
              <a:gd name="connsiteY1" fmla="*/ 319087 h 676275"/>
              <a:gd name="connsiteX2" fmla="*/ 4763 w 595312"/>
              <a:gd name="connsiteY2" fmla="*/ 283368 h 676275"/>
              <a:gd name="connsiteX3" fmla="*/ 14288 w 595312"/>
              <a:gd name="connsiteY3" fmla="*/ 242887 h 676275"/>
              <a:gd name="connsiteX4" fmla="*/ 26194 w 595312"/>
              <a:gd name="connsiteY4" fmla="*/ 219075 h 676275"/>
              <a:gd name="connsiteX5" fmla="*/ 50006 w 595312"/>
              <a:gd name="connsiteY5" fmla="*/ 169068 h 676275"/>
              <a:gd name="connsiteX6" fmla="*/ 69056 w 595312"/>
              <a:gd name="connsiteY6" fmla="*/ 145256 h 676275"/>
              <a:gd name="connsiteX7" fmla="*/ 92869 w 595312"/>
              <a:gd name="connsiteY7" fmla="*/ 111918 h 676275"/>
              <a:gd name="connsiteX8" fmla="*/ 138113 w 595312"/>
              <a:gd name="connsiteY8" fmla="*/ 71437 h 676275"/>
              <a:gd name="connsiteX9" fmla="*/ 200025 w 595312"/>
              <a:gd name="connsiteY9" fmla="*/ 33337 h 676275"/>
              <a:gd name="connsiteX10" fmla="*/ 254794 w 595312"/>
              <a:gd name="connsiteY10" fmla="*/ 14287 h 676275"/>
              <a:gd name="connsiteX11" fmla="*/ 321469 w 595312"/>
              <a:gd name="connsiteY11" fmla="*/ 0 h 676275"/>
              <a:gd name="connsiteX12" fmla="*/ 366713 w 595312"/>
              <a:gd name="connsiteY12" fmla="*/ 0 h 676275"/>
              <a:gd name="connsiteX13" fmla="*/ 407194 w 595312"/>
              <a:gd name="connsiteY13" fmla="*/ 4762 h 676275"/>
              <a:gd name="connsiteX14" fmla="*/ 433388 w 595312"/>
              <a:gd name="connsiteY14" fmla="*/ 28575 h 676275"/>
              <a:gd name="connsiteX15" fmla="*/ 445294 w 595312"/>
              <a:gd name="connsiteY15" fmla="*/ 61912 h 676275"/>
              <a:gd name="connsiteX16" fmla="*/ 447675 w 595312"/>
              <a:gd name="connsiteY16" fmla="*/ 102393 h 676275"/>
              <a:gd name="connsiteX17" fmla="*/ 595312 w 595312"/>
              <a:gd name="connsiteY17" fmla="*/ 350043 h 676275"/>
              <a:gd name="connsiteX18" fmla="*/ 0 w 595312"/>
              <a:gd name="connsiteY18" fmla="*/ 676275 h 676275"/>
              <a:gd name="connsiteX0" fmla="*/ 7143 w 595312"/>
              <a:gd name="connsiteY0" fmla="*/ 473869 h 473869"/>
              <a:gd name="connsiteX1" fmla="*/ 0 w 595312"/>
              <a:gd name="connsiteY1" fmla="*/ 319087 h 473869"/>
              <a:gd name="connsiteX2" fmla="*/ 4763 w 595312"/>
              <a:gd name="connsiteY2" fmla="*/ 283368 h 473869"/>
              <a:gd name="connsiteX3" fmla="*/ 14288 w 595312"/>
              <a:gd name="connsiteY3" fmla="*/ 242887 h 473869"/>
              <a:gd name="connsiteX4" fmla="*/ 26194 w 595312"/>
              <a:gd name="connsiteY4" fmla="*/ 219075 h 473869"/>
              <a:gd name="connsiteX5" fmla="*/ 50006 w 595312"/>
              <a:gd name="connsiteY5" fmla="*/ 169068 h 473869"/>
              <a:gd name="connsiteX6" fmla="*/ 69056 w 595312"/>
              <a:gd name="connsiteY6" fmla="*/ 145256 h 473869"/>
              <a:gd name="connsiteX7" fmla="*/ 92869 w 595312"/>
              <a:gd name="connsiteY7" fmla="*/ 111918 h 473869"/>
              <a:gd name="connsiteX8" fmla="*/ 138113 w 595312"/>
              <a:gd name="connsiteY8" fmla="*/ 71437 h 473869"/>
              <a:gd name="connsiteX9" fmla="*/ 200025 w 595312"/>
              <a:gd name="connsiteY9" fmla="*/ 33337 h 473869"/>
              <a:gd name="connsiteX10" fmla="*/ 254794 w 595312"/>
              <a:gd name="connsiteY10" fmla="*/ 14287 h 473869"/>
              <a:gd name="connsiteX11" fmla="*/ 321469 w 595312"/>
              <a:gd name="connsiteY11" fmla="*/ 0 h 473869"/>
              <a:gd name="connsiteX12" fmla="*/ 366713 w 595312"/>
              <a:gd name="connsiteY12" fmla="*/ 0 h 473869"/>
              <a:gd name="connsiteX13" fmla="*/ 407194 w 595312"/>
              <a:gd name="connsiteY13" fmla="*/ 4762 h 473869"/>
              <a:gd name="connsiteX14" fmla="*/ 433388 w 595312"/>
              <a:gd name="connsiteY14" fmla="*/ 28575 h 473869"/>
              <a:gd name="connsiteX15" fmla="*/ 445294 w 595312"/>
              <a:gd name="connsiteY15" fmla="*/ 61912 h 473869"/>
              <a:gd name="connsiteX16" fmla="*/ 447675 w 595312"/>
              <a:gd name="connsiteY16" fmla="*/ 102393 h 473869"/>
              <a:gd name="connsiteX17" fmla="*/ 595312 w 595312"/>
              <a:gd name="connsiteY17" fmla="*/ 350043 h 473869"/>
              <a:gd name="connsiteX18" fmla="*/ 7143 w 595312"/>
              <a:gd name="connsiteY18" fmla="*/ 473869 h 473869"/>
              <a:gd name="connsiteX0" fmla="*/ 7143 w 452437"/>
              <a:gd name="connsiteY0" fmla="*/ 473869 h 483393"/>
              <a:gd name="connsiteX1" fmla="*/ 0 w 452437"/>
              <a:gd name="connsiteY1" fmla="*/ 319087 h 483393"/>
              <a:gd name="connsiteX2" fmla="*/ 4763 w 452437"/>
              <a:gd name="connsiteY2" fmla="*/ 283368 h 483393"/>
              <a:gd name="connsiteX3" fmla="*/ 14288 w 452437"/>
              <a:gd name="connsiteY3" fmla="*/ 242887 h 483393"/>
              <a:gd name="connsiteX4" fmla="*/ 26194 w 452437"/>
              <a:gd name="connsiteY4" fmla="*/ 219075 h 483393"/>
              <a:gd name="connsiteX5" fmla="*/ 50006 w 452437"/>
              <a:gd name="connsiteY5" fmla="*/ 169068 h 483393"/>
              <a:gd name="connsiteX6" fmla="*/ 69056 w 452437"/>
              <a:gd name="connsiteY6" fmla="*/ 145256 h 483393"/>
              <a:gd name="connsiteX7" fmla="*/ 92869 w 452437"/>
              <a:gd name="connsiteY7" fmla="*/ 111918 h 483393"/>
              <a:gd name="connsiteX8" fmla="*/ 138113 w 452437"/>
              <a:gd name="connsiteY8" fmla="*/ 71437 h 483393"/>
              <a:gd name="connsiteX9" fmla="*/ 200025 w 452437"/>
              <a:gd name="connsiteY9" fmla="*/ 33337 h 483393"/>
              <a:gd name="connsiteX10" fmla="*/ 254794 w 452437"/>
              <a:gd name="connsiteY10" fmla="*/ 14287 h 483393"/>
              <a:gd name="connsiteX11" fmla="*/ 321469 w 452437"/>
              <a:gd name="connsiteY11" fmla="*/ 0 h 483393"/>
              <a:gd name="connsiteX12" fmla="*/ 366713 w 452437"/>
              <a:gd name="connsiteY12" fmla="*/ 0 h 483393"/>
              <a:gd name="connsiteX13" fmla="*/ 407194 w 452437"/>
              <a:gd name="connsiteY13" fmla="*/ 4762 h 483393"/>
              <a:gd name="connsiteX14" fmla="*/ 433388 w 452437"/>
              <a:gd name="connsiteY14" fmla="*/ 28575 h 483393"/>
              <a:gd name="connsiteX15" fmla="*/ 445294 w 452437"/>
              <a:gd name="connsiteY15" fmla="*/ 61912 h 483393"/>
              <a:gd name="connsiteX16" fmla="*/ 447675 w 452437"/>
              <a:gd name="connsiteY16" fmla="*/ 102393 h 483393"/>
              <a:gd name="connsiteX17" fmla="*/ 452437 w 452437"/>
              <a:gd name="connsiteY17" fmla="*/ 483393 h 483393"/>
              <a:gd name="connsiteX18" fmla="*/ 7143 w 452437"/>
              <a:gd name="connsiteY18" fmla="*/ 473869 h 483393"/>
              <a:gd name="connsiteX0" fmla="*/ 7143 w 452437"/>
              <a:gd name="connsiteY0" fmla="*/ 488157 h 488157"/>
              <a:gd name="connsiteX1" fmla="*/ 0 w 452437"/>
              <a:gd name="connsiteY1" fmla="*/ 319087 h 488157"/>
              <a:gd name="connsiteX2" fmla="*/ 4763 w 452437"/>
              <a:gd name="connsiteY2" fmla="*/ 283368 h 488157"/>
              <a:gd name="connsiteX3" fmla="*/ 14288 w 452437"/>
              <a:gd name="connsiteY3" fmla="*/ 242887 h 488157"/>
              <a:gd name="connsiteX4" fmla="*/ 26194 w 452437"/>
              <a:gd name="connsiteY4" fmla="*/ 219075 h 488157"/>
              <a:gd name="connsiteX5" fmla="*/ 50006 w 452437"/>
              <a:gd name="connsiteY5" fmla="*/ 169068 h 488157"/>
              <a:gd name="connsiteX6" fmla="*/ 69056 w 452437"/>
              <a:gd name="connsiteY6" fmla="*/ 145256 h 488157"/>
              <a:gd name="connsiteX7" fmla="*/ 92869 w 452437"/>
              <a:gd name="connsiteY7" fmla="*/ 111918 h 488157"/>
              <a:gd name="connsiteX8" fmla="*/ 138113 w 452437"/>
              <a:gd name="connsiteY8" fmla="*/ 71437 h 488157"/>
              <a:gd name="connsiteX9" fmla="*/ 200025 w 452437"/>
              <a:gd name="connsiteY9" fmla="*/ 33337 h 488157"/>
              <a:gd name="connsiteX10" fmla="*/ 254794 w 452437"/>
              <a:gd name="connsiteY10" fmla="*/ 14287 h 488157"/>
              <a:gd name="connsiteX11" fmla="*/ 321469 w 452437"/>
              <a:gd name="connsiteY11" fmla="*/ 0 h 488157"/>
              <a:gd name="connsiteX12" fmla="*/ 366713 w 452437"/>
              <a:gd name="connsiteY12" fmla="*/ 0 h 488157"/>
              <a:gd name="connsiteX13" fmla="*/ 407194 w 452437"/>
              <a:gd name="connsiteY13" fmla="*/ 4762 h 488157"/>
              <a:gd name="connsiteX14" fmla="*/ 433388 w 452437"/>
              <a:gd name="connsiteY14" fmla="*/ 28575 h 488157"/>
              <a:gd name="connsiteX15" fmla="*/ 445294 w 452437"/>
              <a:gd name="connsiteY15" fmla="*/ 61912 h 488157"/>
              <a:gd name="connsiteX16" fmla="*/ 447675 w 452437"/>
              <a:gd name="connsiteY16" fmla="*/ 102393 h 488157"/>
              <a:gd name="connsiteX17" fmla="*/ 452437 w 452437"/>
              <a:gd name="connsiteY17" fmla="*/ 483393 h 488157"/>
              <a:gd name="connsiteX18" fmla="*/ 7143 w 452437"/>
              <a:gd name="connsiteY18" fmla="*/ 488157 h 488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52437" h="488157">
                <a:moveTo>
                  <a:pt x="7143" y="488157"/>
                </a:moveTo>
                <a:lnTo>
                  <a:pt x="0" y="319087"/>
                </a:lnTo>
                <a:lnTo>
                  <a:pt x="4763" y="283368"/>
                </a:lnTo>
                <a:lnTo>
                  <a:pt x="14288" y="242887"/>
                </a:lnTo>
                <a:lnTo>
                  <a:pt x="26194" y="219075"/>
                </a:lnTo>
                <a:lnTo>
                  <a:pt x="50006" y="169068"/>
                </a:lnTo>
                <a:lnTo>
                  <a:pt x="69056" y="145256"/>
                </a:lnTo>
                <a:lnTo>
                  <a:pt x="92869" y="111918"/>
                </a:lnTo>
                <a:lnTo>
                  <a:pt x="138113" y="71437"/>
                </a:lnTo>
                <a:lnTo>
                  <a:pt x="200025" y="33337"/>
                </a:lnTo>
                <a:lnTo>
                  <a:pt x="254794" y="14287"/>
                </a:lnTo>
                <a:lnTo>
                  <a:pt x="321469" y="0"/>
                </a:lnTo>
                <a:lnTo>
                  <a:pt x="366713" y="0"/>
                </a:lnTo>
                <a:lnTo>
                  <a:pt x="407194" y="4762"/>
                </a:lnTo>
                <a:lnTo>
                  <a:pt x="433388" y="28575"/>
                </a:lnTo>
                <a:lnTo>
                  <a:pt x="445294" y="61912"/>
                </a:lnTo>
                <a:lnTo>
                  <a:pt x="447675" y="102393"/>
                </a:lnTo>
                <a:cubicBezTo>
                  <a:pt x="449262" y="292099"/>
                  <a:pt x="450850" y="293687"/>
                  <a:pt x="452437" y="483393"/>
                </a:cubicBezTo>
                <a:lnTo>
                  <a:pt x="7143" y="488157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Frihandsfigur: Form 4">
            <a:extLst>
              <a:ext uri="{FF2B5EF4-FFF2-40B4-BE49-F238E27FC236}">
                <a16:creationId xmlns:a16="http://schemas.microsoft.com/office/drawing/2014/main" id="{BF84ED0F-49D1-4BCA-A120-7FF9B25C0809}"/>
              </a:ext>
            </a:extLst>
          </p:cNvPr>
          <p:cNvSpPr/>
          <p:nvPr/>
        </p:nvSpPr>
        <p:spPr>
          <a:xfrm>
            <a:off x="1096219" y="3152775"/>
            <a:ext cx="452437" cy="676275"/>
          </a:xfrm>
          <a:custGeom>
            <a:avLst/>
            <a:gdLst>
              <a:gd name="connsiteX0" fmla="*/ 0 w 447675"/>
              <a:gd name="connsiteY0" fmla="*/ 492918 h 492918"/>
              <a:gd name="connsiteX1" fmla="*/ 0 w 447675"/>
              <a:gd name="connsiteY1" fmla="*/ 319087 h 492918"/>
              <a:gd name="connsiteX2" fmla="*/ 4763 w 447675"/>
              <a:gd name="connsiteY2" fmla="*/ 283368 h 492918"/>
              <a:gd name="connsiteX3" fmla="*/ 14288 w 447675"/>
              <a:gd name="connsiteY3" fmla="*/ 242887 h 492918"/>
              <a:gd name="connsiteX4" fmla="*/ 26194 w 447675"/>
              <a:gd name="connsiteY4" fmla="*/ 219075 h 492918"/>
              <a:gd name="connsiteX5" fmla="*/ 50006 w 447675"/>
              <a:gd name="connsiteY5" fmla="*/ 169068 h 492918"/>
              <a:gd name="connsiteX6" fmla="*/ 69056 w 447675"/>
              <a:gd name="connsiteY6" fmla="*/ 145256 h 492918"/>
              <a:gd name="connsiteX7" fmla="*/ 92869 w 447675"/>
              <a:gd name="connsiteY7" fmla="*/ 111918 h 492918"/>
              <a:gd name="connsiteX8" fmla="*/ 138113 w 447675"/>
              <a:gd name="connsiteY8" fmla="*/ 71437 h 492918"/>
              <a:gd name="connsiteX9" fmla="*/ 200025 w 447675"/>
              <a:gd name="connsiteY9" fmla="*/ 33337 h 492918"/>
              <a:gd name="connsiteX10" fmla="*/ 254794 w 447675"/>
              <a:gd name="connsiteY10" fmla="*/ 14287 h 492918"/>
              <a:gd name="connsiteX11" fmla="*/ 321469 w 447675"/>
              <a:gd name="connsiteY11" fmla="*/ 0 h 492918"/>
              <a:gd name="connsiteX12" fmla="*/ 366713 w 447675"/>
              <a:gd name="connsiteY12" fmla="*/ 0 h 492918"/>
              <a:gd name="connsiteX13" fmla="*/ 407194 w 447675"/>
              <a:gd name="connsiteY13" fmla="*/ 4762 h 492918"/>
              <a:gd name="connsiteX14" fmla="*/ 433388 w 447675"/>
              <a:gd name="connsiteY14" fmla="*/ 28575 h 492918"/>
              <a:gd name="connsiteX15" fmla="*/ 445294 w 447675"/>
              <a:gd name="connsiteY15" fmla="*/ 61912 h 492918"/>
              <a:gd name="connsiteX16" fmla="*/ 447675 w 447675"/>
              <a:gd name="connsiteY16" fmla="*/ 102393 h 492918"/>
              <a:gd name="connsiteX17" fmla="*/ 440531 w 447675"/>
              <a:gd name="connsiteY17" fmla="*/ 490537 h 492918"/>
              <a:gd name="connsiteX18" fmla="*/ 0 w 447675"/>
              <a:gd name="connsiteY18" fmla="*/ 492918 h 492918"/>
              <a:gd name="connsiteX0" fmla="*/ 0 w 447675"/>
              <a:gd name="connsiteY0" fmla="*/ 676275 h 676275"/>
              <a:gd name="connsiteX1" fmla="*/ 0 w 447675"/>
              <a:gd name="connsiteY1" fmla="*/ 319087 h 676275"/>
              <a:gd name="connsiteX2" fmla="*/ 4763 w 447675"/>
              <a:gd name="connsiteY2" fmla="*/ 283368 h 676275"/>
              <a:gd name="connsiteX3" fmla="*/ 14288 w 447675"/>
              <a:gd name="connsiteY3" fmla="*/ 242887 h 676275"/>
              <a:gd name="connsiteX4" fmla="*/ 26194 w 447675"/>
              <a:gd name="connsiteY4" fmla="*/ 219075 h 676275"/>
              <a:gd name="connsiteX5" fmla="*/ 50006 w 447675"/>
              <a:gd name="connsiteY5" fmla="*/ 169068 h 676275"/>
              <a:gd name="connsiteX6" fmla="*/ 69056 w 447675"/>
              <a:gd name="connsiteY6" fmla="*/ 145256 h 676275"/>
              <a:gd name="connsiteX7" fmla="*/ 92869 w 447675"/>
              <a:gd name="connsiteY7" fmla="*/ 111918 h 676275"/>
              <a:gd name="connsiteX8" fmla="*/ 138113 w 447675"/>
              <a:gd name="connsiteY8" fmla="*/ 71437 h 676275"/>
              <a:gd name="connsiteX9" fmla="*/ 200025 w 447675"/>
              <a:gd name="connsiteY9" fmla="*/ 33337 h 676275"/>
              <a:gd name="connsiteX10" fmla="*/ 254794 w 447675"/>
              <a:gd name="connsiteY10" fmla="*/ 14287 h 676275"/>
              <a:gd name="connsiteX11" fmla="*/ 321469 w 447675"/>
              <a:gd name="connsiteY11" fmla="*/ 0 h 676275"/>
              <a:gd name="connsiteX12" fmla="*/ 366713 w 447675"/>
              <a:gd name="connsiteY12" fmla="*/ 0 h 676275"/>
              <a:gd name="connsiteX13" fmla="*/ 407194 w 447675"/>
              <a:gd name="connsiteY13" fmla="*/ 4762 h 676275"/>
              <a:gd name="connsiteX14" fmla="*/ 433388 w 447675"/>
              <a:gd name="connsiteY14" fmla="*/ 28575 h 676275"/>
              <a:gd name="connsiteX15" fmla="*/ 445294 w 447675"/>
              <a:gd name="connsiteY15" fmla="*/ 61912 h 676275"/>
              <a:gd name="connsiteX16" fmla="*/ 447675 w 447675"/>
              <a:gd name="connsiteY16" fmla="*/ 102393 h 676275"/>
              <a:gd name="connsiteX17" fmla="*/ 440531 w 447675"/>
              <a:gd name="connsiteY17" fmla="*/ 490537 h 676275"/>
              <a:gd name="connsiteX18" fmla="*/ 0 w 447675"/>
              <a:gd name="connsiteY18" fmla="*/ 676275 h 676275"/>
              <a:gd name="connsiteX0" fmla="*/ 0 w 452437"/>
              <a:gd name="connsiteY0" fmla="*/ 676275 h 676275"/>
              <a:gd name="connsiteX1" fmla="*/ 0 w 452437"/>
              <a:gd name="connsiteY1" fmla="*/ 319087 h 676275"/>
              <a:gd name="connsiteX2" fmla="*/ 4763 w 452437"/>
              <a:gd name="connsiteY2" fmla="*/ 283368 h 676275"/>
              <a:gd name="connsiteX3" fmla="*/ 14288 w 452437"/>
              <a:gd name="connsiteY3" fmla="*/ 242887 h 676275"/>
              <a:gd name="connsiteX4" fmla="*/ 26194 w 452437"/>
              <a:gd name="connsiteY4" fmla="*/ 219075 h 676275"/>
              <a:gd name="connsiteX5" fmla="*/ 50006 w 452437"/>
              <a:gd name="connsiteY5" fmla="*/ 169068 h 676275"/>
              <a:gd name="connsiteX6" fmla="*/ 69056 w 452437"/>
              <a:gd name="connsiteY6" fmla="*/ 145256 h 676275"/>
              <a:gd name="connsiteX7" fmla="*/ 92869 w 452437"/>
              <a:gd name="connsiteY7" fmla="*/ 111918 h 676275"/>
              <a:gd name="connsiteX8" fmla="*/ 138113 w 452437"/>
              <a:gd name="connsiteY8" fmla="*/ 71437 h 676275"/>
              <a:gd name="connsiteX9" fmla="*/ 200025 w 452437"/>
              <a:gd name="connsiteY9" fmla="*/ 33337 h 676275"/>
              <a:gd name="connsiteX10" fmla="*/ 254794 w 452437"/>
              <a:gd name="connsiteY10" fmla="*/ 14287 h 676275"/>
              <a:gd name="connsiteX11" fmla="*/ 321469 w 452437"/>
              <a:gd name="connsiteY11" fmla="*/ 0 h 676275"/>
              <a:gd name="connsiteX12" fmla="*/ 366713 w 452437"/>
              <a:gd name="connsiteY12" fmla="*/ 0 h 676275"/>
              <a:gd name="connsiteX13" fmla="*/ 407194 w 452437"/>
              <a:gd name="connsiteY13" fmla="*/ 4762 h 676275"/>
              <a:gd name="connsiteX14" fmla="*/ 433388 w 452437"/>
              <a:gd name="connsiteY14" fmla="*/ 28575 h 676275"/>
              <a:gd name="connsiteX15" fmla="*/ 445294 w 452437"/>
              <a:gd name="connsiteY15" fmla="*/ 61912 h 676275"/>
              <a:gd name="connsiteX16" fmla="*/ 447675 w 452437"/>
              <a:gd name="connsiteY16" fmla="*/ 102393 h 676275"/>
              <a:gd name="connsiteX17" fmla="*/ 452437 w 452437"/>
              <a:gd name="connsiteY17" fmla="*/ 671512 h 676275"/>
              <a:gd name="connsiteX18" fmla="*/ 0 w 452437"/>
              <a:gd name="connsiteY18" fmla="*/ 676275 h 67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52437" h="676275">
                <a:moveTo>
                  <a:pt x="0" y="676275"/>
                </a:moveTo>
                <a:lnTo>
                  <a:pt x="0" y="319087"/>
                </a:lnTo>
                <a:lnTo>
                  <a:pt x="4763" y="283368"/>
                </a:lnTo>
                <a:lnTo>
                  <a:pt x="14288" y="242887"/>
                </a:lnTo>
                <a:lnTo>
                  <a:pt x="26194" y="219075"/>
                </a:lnTo>
                <a:lnTo>
                  <a:pt x="50006" y="169068"/>
                </a:lnTo>
                <a:lnTo>
                  <a:pt x="69056" y="145256"/>
                </a:lnTo>
                <a:lnTo>
                  <a:pt x="92869" y="111918"/>
                </a:lnTo>
                <a:lnTo>
                  <a:pt x="138113" y="71437"/>
                </a:lnTo>
                <a:lnTo>
                  <a:pt x="200025" y="33337"/>
                </a:lnTo>
                <a:lnTo>
                  <a:pt x="254794" y="14287"/>
                </a:lnTo>
                <a:lnTo>
                  <a:pt x="321469" y="0"/>
                </a:lnTo>
                <a:lnTo>
                  <a:pt x="366713" y="0"/>
                </a:lnTo>
                <a:lnTo>
                  <a:pt x="407194" y="4762"/>
                </a:lnTo>
                <a:lnTo>
                  <a:pt x="433388" y="28575"/>
                </a:lnTo>
                <a:lnTo>
                  <a:pt x="445294" y="61912"/>
                </a:lnTo>
                <a:lnTo>
                  <a:pt x="447675" y="102393"/>
                </a:lnTo>
                <a:cubicBezTo>
                  <a:pt x="449262" y="292099"/>
                  <a:pt x="450850" y="481806"/>
                  <a:pt x="452437" y="671512"/>
                </a:cubicBezTo>
                <a:lnTo>
                  <a:pt x="0" y="676275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Ellips 5">
            <a:extLst>
              <a:ext uri="{FF2B5EF4-FFF2-40B4-BE49-F238E27FC236}">
                <a16:creationId xmlns:a16="http://schemas.microsoft.com/office/drawing/2014/main" id="{ECDEDD19-761A-4C72-B691-1C998ED10AB9}"/>
              </a:ext>
            </a:extLst>
          </p:cNvPr>
          <p:cNvSpPr/>
          <p:nvPr/>
        </p:nvSpPr>
        <p:spPr>
          <a:xfrm>
            <a:off x="1134143" y="3129366"/>
            <a:ext cx="119716" cy="1197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Ellips 6">
            <a:extLst>
              <a:ext uri="{FF2B5EF4-FFF2-40B4-BE49-F238E27FC236}">
                <a16:creationId xmlns:a16="http://schemas.microsoft.com/office/drawing/2014/main" id="{05B3AF27-1EEF-44ED-B256-1BC161518918}"/>
              </a:ext>
            </a:extLst>
          </p:cNvPr>
          <p:cNvSpPr/>
          <p:nvPr/>
        </p:nvSpPr>
        <p:spPr>
          <a:xfrm>
            <a:off x="1415740" y="1320444"/>
            <a:ext cx="119716" cy="11971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Ellips 7">
            <a:extLst>
              <a:ext uri="{FF2B5EF4-FFF2-40B4-BE49-F238E27FC236}">
                <a16:creationId xmlns:a16="http://schemas.microsoft.com/office/drawing/2014/main" id="{CEB060AA-0545-4998-81C0-A048780FF23A}"/>
              </a:ext>
            </a:extLst>
          </p:cNvPr>
          <p:cNvSpPr/>
          <p:nvPr/>
        </p:nvSpPr>
        <p:spPr>
          <a:xfrm>
            <a:off x="1225773" y="1318395"/>
            <a:ext cx="119716" cy="11971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Ellips 12">
            <a:extLst>
              <a:ext uri="{FF2B5EF4-FFF2-40B4-BE49-F238E27FC236}">
                <a16:creationId xmlns:a16="http://schemas.microsoft.com/office/drawing/2014/main" id="{FA76F030-EB31-4F4A-A8FC-26C9DC566B8B}"/>
              </a:ext>
            </a:extLst>
          </p:cNvPr>
          <p:cNvSpPr/>
          <p:nvPr/>
        </p:nvSpPr>
        <p:spPr>
          <a:xfrm>
            <a:off x="1366464" y="3446011"/>
            <a:ext cx="119716" cy="11971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Ellips 15">
            <a:extLst>
              <a:ext uri="{FF2B5EF4-FFF2-40B4-BE49-F238E27FC236}">
                <a16:creationId xmlns:a16="http://schemas.microsoft.com/office/drawing/2014/main" id="{F68D4E21-C110-400A-8F41-74D4C40FC99A}"/>
              </a:ext>
            </a:extLst>
          </p:cNvPr>
          <p:cNvSpPr/>
          <p:nvPr/>
        </p:nvSpPr>
        <p:spPr>
          <a:xfrm>
            <a:off x="1165915" y="3444763"/>
            <a:ext cx="119716" cy="11971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Frihandsfigur: Form 17">
            <a:extLst>
              <a:ext uri="{FF2B5EF4-FFF2-40B4-BE49-F238E27FC236}">
                <a16:creationId xmlns:a16="http://schemas.microsoft.com/office/drawing/2014/main" id="{8B1389F2-E75E-43B8-A0B6-A93F3C05DB87}"/>
              </a:ext>
            </a:extLst>
          </p:cNvPr>
          <p:cNvSpPr/>
          <p:nvPr/>
        </p:nvSpPr>
        <p:spPr>
          <a:xfrm>
            <a:off x="2007905" y="1030931"/>
            <a:ext cx="452437" cy="488157"/>
          </a:xfrm>
          <a:custGeom>
            <a:avLst/>
            <a:gdLst>
              <a:gd name="connsiteX0" fmla="*/ 0 w 447675"/>
              <a:gd name="connsiteY0" fmla="*/ 492918 h 492918"/>
              <a:gd name="connsiteX1" fmla="*/ 0 w 447675"/>
              <a:gd name="connsiteY1" fmla="*/ 319087 h 492918"/>
              <a:gd name="connsiteX2" fmla="*/ 4763 w 447675"/>
              <a:gd name="connsiteY2" fmla="*/ 283368 h 492918"/>
              <a:gd name="connsiteX3" fmla="*/ 14288 w 447675"/>
              <a:gd name="connsiteY3" fmla="*/ 242887 h 492918"/>
              <a:gd name="connsiteX4" fmla="*/ 26194 w 447675"/>
              <a:gd name="connsiteY4" fmla="*/ 219075 h 492918"/>
              <a:gd name="connsiteX5" fmla="*/ 50006 w 447675"/>
              <a:gd name="connsiteY5" fmla="*/ 169068 h 492918"/>
              <a:gd name="connsiteX6" fmla="*/ 69056 w 447675"/>
              <a:gd name="connsiteY6" fmla="*/ 145256 h 492918"/>
              <a:gd name="connsiteX7" fmla="*/ 92869 w 447675"/>
              <a:gd name="connsiteY7" fmla="*/ 111918 h 492918"/>
              <a:gd name="connsiteX8" fmla="*/ 138113 w 447675"/>
              <a:gd name="connsiteY8" fmla="*/ 71437 h 492918"/>
              <a:gd name="connsiteX9" fmla="*/ 200025 w 447675"/>
              <a:gd name="connsiteY9" fmla="*/ 33337 h 492918"/>
              <a:gd name="connsiteX10" fmla="*/ 254794 w 447675"/>
              <a:gd name="connsiteY10" fmla="*/ 14287 h 492918"/>
              <a:gd name="connsiteX11" fmla="*/ 321469 w 447675"/>
              <a:gd name="connsiteY11" fmla="*/ 0 h 492918"/>
              <a:gd name="connsiteX12" fmla="*/ 366713 w 447675"/>
              <a:gd name="connsiteY12" fmla="*/ 0 h 492918"/>
              <a:gd name="connsiteX13" fmla="*/ 407194 w 447675"/>
              <a:gd name="connsiteY13" fmla="*/ 4762 h 492918"/>
              <a:gd name="connsiteX14" fmla="*/ 433388 w 447675"/>
              <a:gd name="connsiteY14" fmla="*/ 28575 h 492918"/>
              <a:gd name="connsiteX15" fmla="*/ 445294 w 447675"/>
              <a:gd name="connsiteY15" fmla="*/ 61912 h 492918"/>
              <a:gd name="connsiteX16" fmla="*/ 447675 w 447675"/>
              <a:gd name="connsiteY16" fmla="*/ 102393 h 492918"/>
              <a:gd name="connsiteX17" fmla="*/ 440531 w 447675"/>
              <a:gd name="connsiteY17" fmla="*/ 490537 h 492918"/>
              <a:gd name="connsiteX18" fmla="*/ 0 w 447675"/>
              <a:gd name="connsiteY18" fmla="*/ 492918 h 492918"/>
              <a:gd name="connsiteX0" fmla="*/ 0 w 447675"/>
              <a:gd name="connsiteY0" fmla="*/ 676275 h 676275"/>
              <a:gd name="connsiteX1" fmla="*/ 0 w 447675"/>
              <a:gd name="connsiteY1" fmla="*/ 319087 h 676275"/>
              <a:gd name="connsiteX2" fmla="*/ 4763 w 447675"/>
              <a:gd name="connsiteY2" fmla="*/ 283368 h 676275"/>
              <a:gd name="connsiteX3" fmla="*/ 14288 w 447675"/>
              <a:gd name="connsiteY3" fmla="*/ 242887 h 676275"/>
              <a:gd name="connsiteX4" fmla="*/ 26194 w 447675"/>
              <a:gd name="connsiteY4" fmla="*/ 219075 h 676275"/>
              <a:gd name="connsiteX5" fmla="*/ 50006 w 447675"/>
              <a:gd name="connsiteY5" fmla="*/ 169068 h 676275"/>
              <a:gd name="connsiteX6" fmla="*/ 69056 w 447675"/>
              <a:gd name="connsiteY6" fmla="*/ 145256 h 676275"/>
              <a:gd name="connsiteX7" fmla="*/ 92869 w 447675"/>
              <a:gd name="connsiteY7" fmla="*/ 111918 h 676275"/>
              <a:gd name="connsiteX8" fmla="*/ 138113 w 447675"/>
              <a:gd name="connsiteY8" fmla="*/ 71437 h 676275"/>
              <a:gd name="connsiteX9" fmla="*/ 200025 w 447675"/>
              <a:gd name="connsiteY9" fmla="*/ 33337 h 676275"/>
              <a:gd name="connsiteX10" fmla="*/ 254794 w 447675"/>
              <a:gd name="connsiteY10" fmla="*/ 14287 h 676275"/>
              <a:gd name="connsiteX11" fmla="*/ 321469 w 447675"/>
              <a:gd name="connsiteY11" fmla="*/ 0 h 676275"/>
              <a:gd name="connsiteX12" fmla="*/ 366713 w 447675"/>
              <a:gd name="connsiteY12" fmla="*/ 0 h 676275"/>
              <a:gd name="connsiteX13" fmla="*/ 407194 w 447675"/>
              <a:gd name="connsiteY13" fmla="*/ 4762 h 676275"/>
              <a:gd name="connsiteX14" fmla="*/ 433388 w 447675"/>
              <a:gd name="connsiteY14" fmla="*/ 28575 h 676275"/>
              <a:gd name="connsiteX15" fmla="*/ 445294 w 447675"/>
              <a:gd name="connsiteY15" fmla="*/ 61912 h 676275"/>
              <a:gd name="connsiteX16" fmla="*/ 447675 w 447675"/>
              <a:gd name="connsiteY16" fmla="*/ 102393 h 676275"/>
              <a:gd name="connsiteX17" fmla="*/ 440531 w 447675"/>
              <a:gd name="connsiteY17" fmla="*/ 490537 h 676275"/>
              <a:gd name="connsiteX18" fmla="*/ 0 w 447675"/>
              <a:gd name="connsiteY18" fmla="*/ 676275 h 676275"/>
              <a:gd name="connsiteX0" fmla="*/ 0 w 452437"/>
              <a:gd name="connsiteY0" fmla="*/ 676275 h 676275"/>
              <a:gd name="connsiteX1" fmla="*/ 0 w 452437"/>
              <a:gd name="connsiteY1" fmla="*/ 319087 h 676275"/>
              <a:gd name="connsiteX2" fmla="*/ 4763 w 452437"/>
              <a:gd name="connsiteY2" fmla="*/ 283368 h 676275"/>
              <a:gd name="connsiteX3" fmla="*/ 14288 w 452437"/>
              <a:gd name="connsiteY3" fmla="*/ 242887 h 676275"/>
              <a:gd name="connsiteX4" fmla="*/ 26194 w 452437"/>
              <a:gd name="connsiteY4" fmla="*/ 219075 h 676275"/>
              <a:gd name="connsiteX5" fmla="*/ 50006 w 452437"/>
              <a:gd name="connsiteY5" fmla="*/ 169068 h 676275"/>
              <a:gd name="connsiteX6" fmla="*/ 69056 w 452437"/>
              <a:gd name="connsiteY6" fmla="*/ 145256 h 676275"/>
              <a:gd name="connsiteX7" fmla="*/ 92869 w 452437"/>
              <a:gd name="connsiteY7" fmla="*/ 111918 h 676275"/>
              <a:gd name="connsiteX8" fmla="*/ 138113 w 452437"/>
              <a:gd name="connsiteY8" fmla="*/ 71437 h 676275"/>
              <a:gd name="connsiteX9" fmla="*/ 200025 w 452437"/>
              <a:gd name="connsiteY9" fmla="*/ 33337 h 676275"/>
              <a:gd name="connsiteX10" fmla="*/ 254794 w 452437"/>
              <a:gd name="connsiteY10" fmla="*/ 14287 h 676275"/>
              <a:gd name="connsiteX11" fmla="*/ 321469 w 452437"/>
              <a:gd name="connsiteY11" fmla="*/ 0 h 676275"/>
              <a:gd name="connsiteX12" fmla="*/ 366713 w 452437"/>
              <a:gd name="connsiteY12" fmla="*/ 0 h 676275"/>
              <a:gd name="connsiteX13" fmla="*/ 407194 w 452437"/>
              <a:gd name="connsiteY13" fmla="*/ 4762 h 676275"/>
              <a:gd name="connsiteX14" fmla="*/ 433388 w 452437"/>
              <a:gd name="connsiteY14" fmla="*/ 28575 h 676275"/>
              <a:gd name="connsiteX15" fmla="*/ 445294 w 452437"/>
              <a:gd name="connsiteY15" fmla="*/ 61912 h 676275"/>
              <a:gd name="connsiteX16" fmla="*/ 447675 w 452437"/>
              <a:gd name="connsiteY16" fmla="*/ 102393 h 676275"/>
              <a:gd name="connsiteX17" fmla="*/ 452437 w 452437"/>
              <a:gd name="connsiteY17" fmla="*/ 671512 h 676275"/>
              <a:gd name="connsiteX18" fmla="*/ 0 w 452437"/>
              <a:gd name="connsiteY18" fmla="*/ 676275 h 676275"/>
              <a:gd name="connsiteX0" fmla="*/ 0 w 595312"/>
              <a:gd name="connsiteY0" fmla="*/ 676275 h 676275"/>
              <a:gd name="connsiteX1" fmla="*/ 0 w 595312"/>
              <a:gd name="connsiteY1" fmla="*/ 319087 h 676275"/>
              <a:gd name="connsiteX2" fmla="*/ 4763 w 595312"/>
              <a:gd name="connsiteY2" fmla="*/ 283368 h 676275"/>
              <a:gd name="connsiteX3" fmla="*/ 14288 w 595312"/>
              <a:gd name="connsiteY3" fmla="*/ 242887 h 676275"/>
              <a:gd name="connsiteX4" fmla="*/ 26194 w 595312"/>
              <a:gd name="connsiteY4" fmla="*/ 219075 h 676275"/>
              <a:gd name="connsiteX5" fmla="*/ 50006 w 595312"/>
              <a:gd name="connsiteY5" fmla="*/ 169068 h 676275"/>
              <a:gd name="connsiteX6" fmla="*/ 69056 w 595312"/>
              <a:gd name="connsiteY6" fmla="*/ 145256 h 676275"/>
              <a:gd name="connsiteX7" fmla="*/ 92869 w 595312"/>
              <a:gd name="connsiteY7" fmla="*/ 111918 h 676275"/>
              <a:gd name="connsiteX8" fmla="*/ 138113 w 595312"/>
              <a:gd name="connsiteY8" fmla="*/ 71437 h 676275"/>
              <a:gd name="connsiteX9" fmla="*/ 200025 w 595312"/>
              <a:gd name="connsiteY9" fmla="*/ 33337 h 676275"/>
              <a:gd name="connsiteX10" fmla="*/ 254794 w 595312"/>
              <a:gd name="connsiteY10" fmla="*/ 14287 h 676275"/>
              <a:gd name="connsiteX11" fmla="*/ 321469 w 595312"/>
              <a:gd name="connsiteY11" fmla="*/ 0 h 676275"/>
              <a:gd name="connsiteX12" fmla="*/ 366713 w 595312"/>
              <a:gd name="connsiteY12" fmla="*/ 0 h 676275"/>
              <a:gd name="connsiteX13" fmla="*/ 407194 w 595312"/>
              <a:gd name="connsiteY13" fmla="*/ 4762 h 676275"/>
              <a:gd name="connsiteX14" fmla="*/ 433388 w 595312"/>
              <a:gd name="connsiteY14" fmla="*/ 28575 h 676275"/>
              <a:gd name="connsiteX15" fmla="*/ 445294 w 595312"/>
              <a:gd name="connsiteY15" fmla="*/ 61912 h 676275"/>
              <a:gd name="connsiteX16" fmla="*/ 447675 w 595312"/>
              <a:gd name="connsiteY16" fmla="*/ 102393 h 676275"/>
              <a:gd name="connsiteX17" fmla="*/ 595312 w 595312"/>
              <a:gd name="connsiteY17" fmla="*/ 350043 h 676275"/>
              <a:gd name="connsiteX18" fmla="*/ 0 w 595312"/>
              <a:gd name="connsiteY18" fmla="*/ 676275 h 676275"/>
              <a:gd name="connsiteX0" fmla="*/ 7143 w 595312"/>
              <a:gd name="connsiteY0" fmla="*/ 473869 h 473869"/>
              <a:gd name="connsiteX1" fmla="*/ 0 w 595312"/>
              <a:gd name="connsiteY1" fmla="*/ 319087 h 473869"/>
              <a:gd name="connsiteX2" fmla="*/ 4763 w 595312"/>
              <a:gd name="connsiteY2" fmla="*/ 283368 h 473869"/>
              <a:gd name="connsiteX3" fmla="*/ 14288 w 595312"/>
              <a:gd name="connsiteY3" fmla="*/ 242887 h 473869"/>
              <a:gd name="connsiteX4" fmla="*/ 26194 w 595312"/>
              <a:gd name="connsiteY4" fmla="*/ 219075 h 473869"/>
              <a:gd name="connsiteX5" fmla="*/ 50006 w 595312"/>
              <a:gd name="connsiteY5" fmla="*/ 169068 h 473869"/>
              <a:gd name="connsiteX6" fmla="*/ 69056 w 595312"/>
              <a:gd name="connsiteY6" fmla="*/ 145256 h 473869"/>
              <a:gd name="connsiteX7" fmla="*/ 92869 w 595312"/>
              <a:gd name="connsiteY7" fmla="*/ 111918 h 473869"/>
              <a:gd name="connsiteX8" fmla="*/ 138113 w 595312"/>
              <a:gd name="connsiteY8" fmla="*/ 71437 h 473869"/>
              <a:gd name="connsiteX9" fmla="*/ 200025 w 595312"/>
              <a:gd name="connsiteY9" fmla="*/ 33337 h 473869"/>
              <a:gd name="connsiteX10" fmla="*/ 254794 w 595312"/>
              <a:gd name="connsiteY10" fmla="*/ 14287 h 473869"/>
              <a:gd name="connsiteX11" fmla="*/ 321469 w 595312"/>
              <a:gd name="connsiteY11" fmla="*/ 0 h 473869"/>
              <a:gd name="connsiteX12" fmla="*/ 366713 w 595312"/>
              <a:gd name="connsiteY12" fmla="*/ 0 h 473869"/>
              <a:gd name="connsiteX13" fmla="*/ 407194 w 595312"/>
              <a:gd name="connsiteY13" fmla="*/ 4762 h 473869"/>
              <a:gd name="connsiteX14" fmla="*/ 433388 w 595312"/>
              <a:gd name="connsiteY14" fmla="*/ 28575 h 473869"/>
              <a:gd name="connsiteX15" fmla="*/ 445294 w 595312"/>
              <a:gd name="connsiteY15" fmla="*/ 61912 h 473869"/>
              <a:gd name="connsiteX16" fmla="*/ 447675 w 595312"/>
              <a:gd name="connsiteY16" fmla="*/ 102393 h 473869"/>
              <a:gd name="connsiteX17" fmla="*/ 595312 w 595312"/>
              <a:gd name="connsiteY17" fmla="*/ 350043 h 473869"/>
              <a:gd name="connsiteX18" fmla="*/ 7143 w 595312"/>
              <a:gd name="connsiteY18" fmla="*/ 473869 h 473869"/>
              <a:gd name="connsiteX0" fmla="*/ 7143 w 452437"/>
              <a:gd name="connsiteY0" fmla="*/ 473869 h 483393"/>
              <a:gd name="connsiteX1" fmla="*/ 0 w 452437"/>
              <a:gd name="connsiteY1" fmla="*/ 319087 h 483393"/>
              <a:gd name="connsiteX2" fmla="*/ 4763 w 452437"/>
              <a:gd name="connsiteY2" fmla="*/ 283368 h 483393"/>
              <a:gd name="connsiteX3" fmla="*/ 14288 w 452437"/>
              <a:gd name="connsiteY3" fmla="*/ 242887 h 483393"/>
              <a:gd name="connsiteX4" fmla="*/ 26194 w 452437"/>
              <a:gd name="connsiteY4" fmla="*/ 219075 h 483393"/>
              <a:gd name="connsiteX5" fmla="*/ 50006 w 452437"/>
              <a:gd name="connsiteY5" fmla="*/ 169068 h 483393"/>
              <a:gd name="connsiteX6" fmla="*/ 69056 w 452437"/>
              <a:gd name="connsiteY6" fmla="*/ 145256 h 483393"/>
              <a:gd name="connsiteX7" fmla="*/ 92869 w 452437"/>
              <a:gd name="connsiteY7" fmla="*/ 111918 h 483393"/>
              <a:gd name="connsiteX8" fmla="*/ 138113 w 452437"/>
              <a:gd name="connsiteY8" fmla="*/ 71437 h 483393"/>
              <a:gd name="connsiteX9" fmla="*/ 200025 w 452437"/>
              <a:gd name="connsiteY9" fmla="*/ 33337 h 483393"/>
              <a:gd name="connsiteX10" fmla="*/ 254794 w 452437"/>
              <a:gd name="connsiteY10" fmla="*/ 14287 h 483393"/>
              <a:gd name="connsiteX11" fmla="*/ 321469 w 452437"/>
              <a:gd name="connsiteY11" fmla="*/ 0 h 483393"/>
              <a:gd name="connsiteX12" fmla="*/ 366713 w 452437"/>
              <a:gd name="connsiteY12" fmla="*/ 0 h 483393"/>
              <a:gd name="connsiteX13" fmla="*/ 407194 w 452437"/>
              <a:gd name="connsiteY13" fmla="*/ 4762 h 483393"/>
              <a:gd name="connsiteX14" fmla="*/ 433388 w 452437"/>
              <a:gd name="connsiteY14" fmla="*/ 28575 h 483393"/>
              <a:gd name="connsiteX15" fmla="*/ 445294 w 452437"/>
              <a:gd name="connsiteY15" fmla="*/ 61912 h 483393"/>
              <a:gd name="connsiteX16" fmla="*/ 447675 w 452437"/>
              <a:gd name="connsiteY16" fmla="*/ 102393 h 483393"/>
              <a:gd name="connsiteX17" fmla="*/ 452437 w 452437"/>
              <a:gd name="connsiteY17" fmla="*/ 483393 h 483393"/>
              <a:gd name="connsiteX18" fmla="*/ 7143 w 452437"/>
              <a:gd name="connsiteY18" fmla="*/ 473869 h 483393"/>
              <a:gd name="connsiteX0" fmla="*/ 7143 w 452437"/>
              <a:gd name="connsiteY0" fmla="*/ 488157 h 488157"/>
              <a:gd name="connsiteX1" fmla="*/ 0 w 452437"/>
              <a:gd name="connsiteY1" fmla="*/ 319087 h 488157"/>
              <a:gd name="connsiteX2" fmla="*/ 4763 w 452437"/>
              <a:gd name="connsiteY2" fmla="*/ 283368 h 488157"/>
              <a:gd name="connsiteX3" fmla="*/ 14288 w 452437"/>
              <a:gd name="connsiteY3" fmla="*/ 242887 h 488157"/>
              <a:gd name="connsiteX4" fmla="*/ 26194 w 452437"/>
              <a:gd name="connsiteY4" fmla="*/ 219075 h 488157"/>
              <a:gd name="connsiteX5" fmla="*/ 50006 w 452437"/>
              <a:gd name="connsiteY5" fmla="*/ 169068 h 488157"/>
              <a:gd name="connsiteX6" fmla="*/ 69056 w 452437"/>
              <a:gd name="connsiteY6" fmla="*/ 145256 h 488157"/>
              <a:gd name="connsiteX7" fmla="*/ 92869 w 452437"/>
              <a:gd name="connsiteY7" fmla="*/ 111918 h 488157"/>
              <a:gd name="connsiteX8" fmla="*/ 138113 w 452437"/>
              <a:gd name="connsiteY8" fmla="*/ 71437 h 488157"/>
              <a:gd name="connsiteX9" fmla="*/ 200025 w 452437"/>
              <a:gd name="connsiteY9" fmla="*/ 33337 h 488157"/>
              <a:gd name="connsiteX10" fmla="*/ 254794 w 452437"/>
              <a:gd name="connsiteY10" fmla="*/ 14287 h 488157"/>
              <a:gd name="connsiteX11" fmla="*/ 321469 w 452437"/>
              <a:gd name="connsiteY11" fmla="*/ 0 h 488157"/>
              <a:gd name="connsiteX12" fmla="*/ 366713 w 452437"/>
              <a:gd name="connsiteY12" fmla="*/ 0 h 488157"/>
              <a:gd name="connsiteX13" fmla="*/ 407194 w 452437"/>
              <a:gd name="connsiteY13" fmla="*/ 4762 h 488157"/>
              <a:gd name="connsiteX14" fmla="*/ 433388 w 452437"/>
              <a:gd name="connsiteY14" fmla="*/ 28575 h 488157"/>
              <a:gd name="connsiteX15" fmla="*/ 445294 w 452437"/>
              <a:gd name="connsiteY15" fmla="*/ 61912 h 488157"/>
              <a:gd name="connsiteX16" fmla="*/ 447675 w 452437"/>
              <a:gd name="connsiteY16" fmla="*/ 102393 h 488157"/>
              <a:gd name="connsiteX17" fmla="*/ 452437 w 452437"/>
              <a:gd name="connsiteY17" fmla="*/ 483393 h 488157"/>
              <a:gd name="connsiteX18" fmla="*/ 7143 w 452437"/>
              <a:gd name="connsiteY18" fmla="*/ 488157 h 488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52437" h="488157">
                <a:moveTo>
                  <a:pt x="7143" y="488157"/>
                </a:moveTo>
                <a:lnTo>
                  <a:pt x="0" y="319087"/>
                </a:lnTo>
                <a:lnTo>
                  <a:pt x="4763" y="283368"/>
                </a:lnTo>
                <a:lnTo>
                  <a:pt x="14288" y="242887"/>
                </a:lnTo>
                <a:lnTo>
                  <a:pt x="26194" y="219075"/>
                </a:lnTo>
                <a:lnTo>
                  <a:pt x="50006" y="169068"/>
                </a:lnTo>
                <a:lnTo>
                  <a:pt x="69056" y="145256"/>
                </a:lnTo>
                <a:lnTo>
                  <a:pt x="92869" y="111918"/>
                </a:lnTo>
                <a:lnTo>
                  <a:pt x="138113" y="71437"/>
                </a:lnTo>
                <a:lnTo>
                  <a:pt x="200025" y="33337"/>
                </a:lnTo>
                <a:lnTo>
                  <a:pt x="254794" y="14287"/>
                </a:lnTo>
                <a:lnTo>
                  <a:pt x="321469" y="0"/>
                </a:lnTo>
                <a:lnTo>
                  <a:pt x="366713" y="0"/>
                </a:lnTo>
                <a:lnTo>
                  <a:pt x="407194" y="4762"/>
                </a:lnTo>
                <a:lnTo>
                  <a:pt x="433388" y="28575"/>
                </a:lnTo>
                <a:lnTo>
                  <a:pt x="445294" y="61912"/>
                </a:lnTo>
                <a:lnTo>
                  <a:pt x="447675" y="102393"/>
                </a:lnTo>
                <a:cubicBezTo>
                  <a:pt x="449262" y="292099"/>
                  <a:pt x="450850" y="293687"/>
                  <a:pt x="452437" y="483393"/>
                </a:cubicBezTo>
                <a:lnTo>
                  <a:pt x="7143" y="488157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Ellips 18">
            <a:extLst>
              <a:ext uri="{FF2B5EF4-FFF2-40B4-BE49-F238E27FC236}">
                <a16:creationId xmlns:a16="http://schemas.microsoft.com/office/drawing/2014/main" id="{24C57A0F-9ABB-489F-927A-000A4D0C4159}"/>
              </a:ext>
            </a:extLst>
          </p:cNvPr>
          <p:cNvSpPr/>
          <p:nvPr/>
        </p:nvSpPr>
        <p:spPr>
          <a:xfrm>
            <a:off x="2276991" y="1320444"/>
            <a:ext cx="119716" cy="11971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Ellips 21">
            <a:extLst>
              <a:ext uri="{FF2B5EF4-FFF2-40B4-BE49-F238E27FC236}">
                <a16:creationId xmlns:a16="http://schemas.microsoft.com/office/drawing/2014/main" id="{2CE548AC-9614-4FA1-9BA4-D2627CAF8BF7}"/>
              </a:ext>
            </a:extLst>
          </p:cNvPr>
          <p:cNvSpPr/>
          <p:nvPr/>
        </p:nvSpPr>
        <p:spPr>
          <a:xfrm>
            <a:off x="2279878" y="1133017"/>
            <a:ext cx="119716" cy="11971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Frihandsfigur: Form 23">
            <a:extLst>
              <a:ext uri="{FF2B5EF4-FFF2-40B4-BE49-F238E27FC236}">
                <a16:creationId xmlns:a16="http://schemas.microsoft.com/office/drawing/2014/main" id="{7F4A0301-320E-4207-A64C-B014FEF124F0}"/>
              </a:ext>
            </a:extLst>
          </p:cNvPr>
          <p:cNvSpPr/>
          <p:nvPr/>
        </p:nvSpPr>
        <p:spPr>
          <a:xfrm>
            <a:off x="3010899" y="1030931"/>
            <a:ext cx="452437" cy="488157"/>
          </a:xfrm>
          <a:custGeom>
            <a:avLst/>
            <a:gdLst>
              <a:gd name="connsiteX0" fmla="*/ 0 w 447675"/>
              <a:gd name="connsiteY0" fmla="*/ 492918 h 492918"/>
              <a:gd name="connsiteX1" fmla="*/ 0 w 447675"/>
              <a:gd name="connsiteY1" fmla="*/ 319087 h 492918"/>
              <a:gd name="connsiteX2" fmla="*/ 4763 w 447675"/>
              <a:gd name="connsiteY2" fmla="*/ 283368 h 492918"/>
              <a:gd name="connsiteX3" fmla="*/ 14288 w 447675"/>
              <a:gd name="connsiteY3" fmla="*/ 242887 h 492918"/>
              <a:gd name="connsiteX4" fmla="*/ 26194 w 447675"/>
              <a:gd name="connsiteY4" fmla="*/ 219075 h 492918"/>
              <a:gd name="connsiteX5" fmla="*/ 50006 w 447675"/>
              <a:gd name="connsiteY5" fmla="*/ 169068 h 492918"/>
              <a:gd name="connsiteX6" fmla="*/ 69056 w 447675"/>
              <a:gd name="connsiteY6" fmla="*/ 145256 h 492918"/>
              <a:gd name="connsiteX7" fmla="*/ 92869 w 447675"/>
              <a:gd name="connsiteY7" fmla="*/ 111918 h 492918"/>
              <a:gd name="connsiteX8" fmla="*/ 138113 w 447675"/>
              <a:gd name="connsiteY8" fmla="*/ 71437 h 492918"/>
              <a:gd name="connsiteX9" fmla="*/ 200025 w 447675"/>
              <a:gd name="connsiteY9" fmla="*/ 33337 h 492918"/>
              <a:gd name="connsiteX10" fmla="*/ 254794 w 447675"/>
              <a:gd name="connsiteY10" fmla="*/ 14287 h 492918"/>
              <a:gd name="connsiteX11" fmla="*/ 321469 w 447675"/>
              <a:gd name="connsiteY11" fmla="*/ 0 h 492918"/>
              <a:gd name="connsiteX12" fmla="*/ 366713 w 447675"/>
              <a:gd name="connsiteY12" fmla="*/ 0 h 492918"/>
              <a:gd name="connsiteX13" fmla="*/ 407194 w 447675"/>
              <a:gd name="connsiteY13" fmla="*/ 4762 h 492918"/>
              <a:gd name="connsiteX14" fmla="*/ 433388 w 447675"/>
              <a:gd name="connsiteY14" fmla="*/ 28575 h 492918"/>
              <a:gd name="connsiteX15" fmla="*/ 445294 w 447675"/>
              <a:gd name="connsiteY15" fmla="*/ 61912 h 492918"/>
              <a:gd name="connsiteX16" fmla="*/ 447675 w 447675"/>
              <a:gd name="connsiteY16" fmla="*/ 102393 h 492918"/>
              <a:gd name="connsiteX17" fmla="*/ 440531 w 447675"/>
              <a:gd name="connsiteY17" fmla="*/ 490537 h 492918"/>
              <a:gd name="connsiteX18" fmla="*/ 0 w 447675"/>
              <a:gd name="connsiteY18" fmla="*/ 492918 h 492918"/>
              <a:gd name="connsiteX0" fmla="*/ 0 w 447675"/>
              <a:gd name="connsiteY0" fmla="*/ 676275 h 676275"/>
              <a:gd name="connsiteX1" fmla="*/ 0 w 447675"/>
              <a:gd name="connsiteY1" fmla="*/ 319087 h 676275"/>
              <a:gd name="connsiteX2" fmla="*/ 4763 w 447675"/>
              <a:gd name="connsiteY2" fmla="*/ 283368 h 676275"/>
              <a:gd name="connsiteX3" fmla="*/ 14288 w 447675"/>
              <a:gd name="connsiteY3" fmla="*/ 242887 h 676275"/>
              <a:gd name="connsiteX4" fmla="*/ 26194 w 447675"/>
              <a:gd name="connsiteY4" fmla="*/ 219075 h 676275"/>
              <a:gd name="connsiteX5" fmla="*/ 50006 w 447675"/>
              <a:gd name="connsiteY5" fmla="*/ 169068 h 676275"/>
              <a:gd name="connsiteX6" fmla="*/ 69056 w 447675"/>
              <a:gd name="connsiteY6" fmla="*/ 145256 h 676275"/>
              <a:gd name="connsiteX7" fmla="*/ 92869 w 447675"/>
              <a:gd name="connsiteY7" fmla="*/ 111918 h 676275"/>
              <a:gd name="connsiteX8" fmla="*/ 138113 w 447675"/>
              <a:gd name="connsiteY8" fmla="*/ 71437 h 676275"/>
              <a:gd name="connsiteX9" fmla="*/ 200025 w 447675"/>
              <a:gd name="connsiteY9" fmla="*/ 33337 h 676275"/>
              <a:gd name="connsiteX10" fmla="*/ 254794 w 447675"/>
              <a:gd name="connsiteY10" fmla="*/ 14287 h 676275"/>
              <a:gd name="connsiteX11" fmla="*/ 321469 w 447675"/>
              <a:gd name="connsiteY11" fmla="*/ 0 h 676275"/>
              <a:gd name="connsiteX12" fmla="*/ 366713 w 447675"/>
              <a:gd name="connsiteY12" fmla="*/ 0 h 676275"/>
              <a:gd name="connsiteX13" fmla="*/ 407194 w 447675"/>
              <a:gd name="connsiteY13" fmla="*/ 4762 h 676275"/>
              <a:gd name="connsiteX14" fmla="*/ 433388 w 447675"/>
              <a:gd name="connsiteY14" fmla="*/ 28575 h 676275"/>
              <a:gd name="connsiteX15" fmla="*/ 445294 w 447675"/>
              <a:gd name="connsiteY15" fmla="*/ 61912 h 676275"/>
              <a:gd name="connsiteX16" fmla="*/ 447675 w 447675"/>
              <a:gd name="connsiteY16" fmla="*/ 102393 h 676275"/>
              <a:gd name="connsiteX17" fmla="*/ 440531 w 447675"/>
              <a:gd name="connsiteY17" fmla="*/ 490537 h 676275"/>
              <a:gd name="connsiteX18" fmla="*/ 0 w 447675"/>
              <a:gd name="connsiteY18" fmla="*/ 676275 h 676275"/>
              <a:gd name="connsiteX0" fmla="*/ 0 w 452437"/>
              <a:gd name="connsiteY0" fmla="*/ 676275 h 676275"/>
              <a:gd name="connsiteX1" fmla="*/ 0 w 452437"/>
              <a:gd name="connsiteY1" fmla="*/ 319087 h 676275"/>
              <a:gd name="connsiteX2" fmla="*/ 4763 w 452437"/>
              <a:gd name="connsiteY2" fmla="*/ 283368 h 676275"/>
              <a:gd name="connsiteX3" fmla="*/ 14288 w 452437"/>
              <a:gd name="connsiteY3" fmla="*/ 242887 h 676275"/>
              <a:gd name="connsiteX4" fmla="*/ 26194 w 452437"/>
              <a:gd name="connsiteY4" fmla="*/ 219075 h 676275"/>
              <a:gd name="connsiteX5" fmla="*/ 50006 w 452437"/>
              <a:gd name="connsiteY5" fmla="*/ 169068 h 676275"/>
              <a:gd name="connsiteX6" fmla="*/ 69056 w 452437"/>
              <a:gd name="connsiteY6" fmla="*/ 145256 h 676275"/>
              <a:gd name="connsiteX7" fmla="*/ 92869 w 452437"/>
              <a:gd name="connsiteY7" fmla="*/ 111918 h 676275"/>
              <a:gd name="connsiteX8" fmla="*/ 138113 w 452437"/>
              <a:gd name="connsiteY8" fmla="*/ 71437 h 676275"/>
              <a:gd name="connsiteX9" fmla="*/ 200025 w 452437"/>
              <a:gd name="connsiteY9" fmla="*/ 33337 h 676275"/>
              <a:gd name="connsiteX10" fmla="*/ 254794 w 452437"/>
              <a:gd name="connsiteY10" fmla="*/ 14287 h 676275"/>
              <a:gd name="connsiteX11" fmla="*/ 321469 w 452437"/>
              <a:gd name="connsiteY11" fmla="*/ 0 h 676275"/>
              <a:gd name="connsiteX12" fmla="*/ 366713 w 452437"/>
              <a:gd name="connsiteY12" fmla="*/ 0 h 676275"/>
              <a:gd name="connsiteX13" fmla="*/ 407194 w 452437"/>
              <a:gd name="connsiteY13" fmla="*/ 4762 h 676275"/>
              <a:gd name="connsiteX14" fmla="*/ 433388 w 452437"/>
              <a:gd name="connsiteY14" fmla="*/ 28575 h 676275"/>
              <a:gd name="connsiteX15" fmla="*/ 445294 w 452437"/>
              <a:gd name="connsiteY15" fmla="*/ 61912 h 676275"/>
              <a:gd name="connsiteX16" fmla="*/ 447675 w 452437"/>
              <a:gd name="connsiteY16" fmla="*/ 102393 h 676275"/>
              <a:gd name="connsiteX17" fmla="*/ 452437 w 452437"/>
              <a:gd name="connsiteY17" fmla="*/ 671512 h 676275"/>
              <a:gd name="connsiteX18" fmla="*/ 0 w 452437"/>
              <a:gd name="connsiteY18" fmla="*/ 676275 h 676275"/>
              <a:gd name="connsiteX0" fmla="*/ 0 w 595312"/>
              <a:gd name="connsiteY0" fmla="*/ 676275 h 676275"/>
              <a:gd name="connsiteX1" fmla="*/ 0 w 595312"/>
              <a:gd name="connsiteY1" fmla="*/ 319087 h 676275"/>
              <a:gd name="connsiteX2" fmla="*/ 4763 w 595312"/>
              <a:gd name="connsiteY2" fmla="*/ 283368 h 676275"/>
              <a:gd name="connsiteX3" fmla="*/ 14288 w 595312"/>
              <a:gd name="connsiteY3" fmla="*/ 242887 h 676275"/>
              <a:gd name="connsiteX4" fmla="*/ 26194 w 595312"/>
              <a:gd name="connsiteY4" fmla="*/ 219075 h 676275"/>
              <a:gd name="connsiteX5" fmla="*/ 50006 w 595312"/>
              <a:gd name="connsiteY5" fmla="*/ 169068 h 676275"/>
              <a:gd name="connsiteX6" fmla="*/ 69056 w 595312"/>
              <a:gd name="connsiteY6" fmla="*/ 145256 h 676275"/>
              <a:gd name="connsiteX7" fmla="*/ 92869 w 595312"/>
              <a:gd name="connsiteY7" fmla="*/ 111918 h 676275"/>
              <a:gd name="connsiteX8" fmla="*/ 138113 w 595312"/>
              <a:gd name="connsiteY8" fmla="*/ 71437 h 676275"/>
              <a:gd name="connsiteX9" fmla="*/ 200025 w 595312"/>
              <a:gd name="connsiteY9" fmla="*/ 33337 h 676275"/>
              <a:gd name="connsiteX10" fmla="*/ 254794 w 595312"/>
              <a:gd name="connsiteY10" fmla="*/ 14287 h 676275"/>
              <a:gd name="connsiteX11" fmla="*/ 321469 w 595312"/>
              <a:gd name="connsiteY11" fmla="*/ 0 h 676275"/>
              <a:gd name="connsiteX12" fmla="*/ 366713 w 595312"/>
              <a:gd name="connsiteY12" fmla="*/ 0 h 676275"/>
              <a:gd name="connsiteX13" fmla="*/ 407194 w 595312"/>
              <a:gd name="connsiteY13" fmla="*/ 4762 h 676275"/>
              <a:gd name="connsiteX14" fmla="*/ 433388 w 595312"/>
              <a:gd name="connsiteY14" fmla="*/ 28575 h 676275"/>
              <a:gd name="connsiteX15" fmla="*/ 445294 w 595312"/>
              <a:gd name="connsiteY15" fmla="*/ 61912 h 676275"/>
              <a:gd name="connsiteX16" fmla="*/ 447675 w 595312"/>
              <a:gd name="connsiteY16" fmla="*/ 102393 h 676275"/>
              <a:gd name="connsiteX17" fmla="*/ 595312 w 595312"/>
              <a:gd name="connsiteY17" fmla="*/ 350043 h 676275"/>
              <a:gd name="connsiteX18" fmla="*/ 0 w 595312"/>
              <a:gd name="connsiteY18" fmla="*/ 676275 h 676275"/>
              <a:gd name="connsiteX0" fmla="*/ 7143 w 595312"/>
              <a:gd name="connsiteY0" fmla="*/ 473869 h 473869"/>
              <a:gd name="connsiteX1" fmla="*/ 0 w 595312"/>
              <a:gd name="connsiteY1" fmla="*/ 319087 h 473869"/>
              <a:gd name="connsiteX2" fmla="*/ 4763 w 595312"/>
              <a:gd name="connsiteY2" fmla="*/ 283368 h 473869"/>
              <a:gd name="connsiteX3" fmla="*/ 14288 w 595312"/>
              <a:gd name="connsiteY3" fmla="*/ 242887 h 473869"/>
              <a:gd name="connsiteX4" fmla="*/ 26194 w 595312"/>
              <a:gd name="connsiteY4" fmla="*/ 219075 h 473869"/>
              <a:gd name="connsiteX5" fmla="*/ 50006 w 595312"/>
              <a:gd name="connsiteY5" fmla="*/ 169068 h 473869"/>
              <a:gd name="connsiteX6" fmla="*/ 69056 w 595312"/>
              <a:gd name="connsiteY6" fmla="*/ 145256 h 473869"/>
              <a:gd name="connsiteX7" fmla="*/ 92869 w 595312"/>
              <a:gd name="connsiteY7" fmla="*/ 111918 h 473869"/>
              <a:gd name="connsiteX8" fmla="*/ 138113 w 595312"/>
              <a:gd name="connsiteY8" fmla="*/ 71437 h 473869"/>
              <a:gd name="connsiteX9" fmla="*/ 200025 w 595312"/>
              <a:gd name="connsiteY9" fmla="*/ 33337 h 473869"/>
              <a:gd name="connsiteX10" fmla="*/ 254794 w 595312"/>
              <a:gd name="connsiteY10" fmla="*/ 14287 h 473869"/>
              <a:gd name="connsiteX11" fmla="*/ 321469 w 595312"/>
              <a:gd name="connsiteY11" fmla="*/ 0 h 473869"/>
              <a:gd name="connsiteX12" fmla="*/ 366713 w 595312"/>
              <a:gd name="connsiteY12" fmla="*/ 0 h 473869"/>
              <a:gd name="connsiteX13" fmla="*/ 407194 w 595312"/>
              <a:gd name="connsiteY13" fmla="*/ 4762 h 473869"/>
              <a:gd name="connsiteX14" fmla="*/ 433388 w 595312"/>
              <a:gd name="connsiteY14" fmla="*/ 28575 h 473869"/>
              <a:gd name="connsiteX15" fmla="*/ 445294 w 595312"/>
              <a:gd name="connsiteY15" fmla="*/ 61912 h 473869"/>
              <a:gd name="connsiteX16" fmla="*/ 447675 w 595312"/>
              <a:gd name="connsiteY16" fmla="*/ 102393 h 473869"/>
              <a:gd name="connsiteX17" fmla="*/ 595312 w 595312"/>
              <a:gd name="connsiteY17" fmla="*/ 350043 h 473869"/>
              <a:gd name="connsiteX18" fmla="*/ 7143 w 595312"/>
              <a:gd name="connsiteY18" fmla="*/ 473869 h 473869"/>
              <a:gd name="connsiteX0" fmla="*/ 7143 w 452437"/>
              <a:gd name="connsiteY0" fmla="*/ 473869 h 483393"/>
              <a:gd name="connsiteX1" fmla="*/ 0 w 452437"/>
              <a:gd name="connsiteY1" fmla="*/ 319087 h 483393"/>
              <a:gd name="connsiteX2" fmla="*/ 4763 w 452437"/>
              <a:gd name="connsiteY2" fmla="*/ 283368 h 483393"/>
              <a:gd name="connsiteX3" fmla="*/ 14288 w 452437"/>
              <a:gd name="connsiteY3" fmla="*/ 242887 h 483393"/>
              <a:gd name="connsiteX4" fmla="*/ 26194 w 452437"/>
              <a:gd name="connsiteY4" fmla="*/ 219075 h 483393"/>
              <a:gd name="connsiteX5" fmla="*/ 50006 w 452437"/>
              <a:gd name="connsiteY5" fmla="*/ 169068 h 483393"/>
              <a:gd name="connsiteX6" fmla="*/ 69056 w 452437"/>
              <a:gd name="connsiteY6" fmla="*/ 145256 h 483393"/>
              <a:gd name="connsiteX7" fmla="*/ 92869 w 452437"/>
              <a:gd name="connsiteY7" fmla="*/ 111918 h 483393"/>
              <a:gd name="connsiteX8" fmla="*/ 138113 w 452437"/>
              <a:gd name="connsiteY8" fmla="*/ 71437 h 483393"/>
              <a:gd name="connsiteX9" fmla="*/ 200025 w 452437"/>
              <a:gd name="connsiteY9" fmla="*/ 33337 h 483393"/>
              <a:gd name="connsiteX10" fmla="*/ 254794 w 452437"/>
              <a:gd name="connsiteY10" fmla="*/ 14287 h 483393"/>
              <a:gd name="connsiteX11" fmla="*/ 321469 w 452437"/>
              <a:gd name="connsiteY11" fmla="*/ 0 h 483393"/>
              <a:gd name="connsiteX12" fmla="*/ 366713 w 452437"/>
              <a:gd name="connsiteY12" fmla="*/ 0 h 483393"/>
              <a:gd name="connsiteX13" fmla="*/ 407194 w 452437"/>
              <a:gd name="connsiteY13" fmla="*/ 4762 h 483393"/>
              <a:gd name="connsiteX14" fmla="*/ 433388 w 452437"/>
              <a:gd name="connsiteY14" fmla="*/ 28575 h 483393"/>
              <a:gd name="connsiteX15" fmla="*/ 445294 w 452437"/>
              <a:gd name="connsiteY15" fmla="*/ 61912 h 483393"/>
              <a:gd name="connsiteX16" fmla="*/ 447675 w 452437"/>
              <a:gd name="connsiteY16" fmla="*/ 102393 h 483393"/>
              <a:gd name="connsiteX17" fmla="*/ 452437 w 452437"/>
              <a:gd name="connsiteY17" fmla="*/ 483393 h 483393"/>
              <a:gd name="connsiteX18" fmla="*/ 7143 w 452437"/>
              <a:gd name="connsiteY18" fmla="*/ 473869 h 483393"/>
              <a:gd name="connsiteX0" fmla="*/ 7143 w 452437"/>
              <a:gd name="connsiteY0" fmla="*/ 488157 h 488157"/>
              <a:gd name="connsiteX1" fmla="*/ 0 w 452437"/>
              <a:gd name="connsiteY1" fmla="*/ 319087 h 488157"/>
              <a:gd name="connsiteX2" fmla="*/ 4763 w 452437"/>
              <a:gd name="connsiteY2" fmla="*/ 283368 h 488157"/>
              <a:gd name="connsiteX3" fmla="*/ 14288 w 452437"/>
              <a:gd name="connsiteY3" fmla="*/ 242887 h 488157"/>
              <a:gd name="connsiteX4" fmla="*/ 26194 w 452437"/>
              <a:gd name="connsiteY4" fmla="*/ 219075 h 488157"/>
              <a:gd name="connsiteX5" fmla="*/ 50006 w 452437"/>
              <a:gd name="connsiteY5" fmla="*/ 169068 h 488157"/>
              <a:gd name="connsiteX6" fmla="*/ 69056 w 452437"/>
              <a:gd name="connsiteY6" fmla="*/ 145256 h 488157"/>
              <a:gd name="connsiteX7" fmla="*/ 92869 w 452437"/>
              <a:gd name="connsiteY7" fmla="*/ 111918 h 488157"/>
              <a:gd name="connsiteX8" fmla="*/ 138113 w 452437"/>
              <a:gd name="connsiteY8" fmla="*/ 71437 h 488157"/>
              <a:gd name="connsiteX9" fmla="*/ 200025 w 452437"/>
              <a:gd name="connsiteY9" fmla="*/ 33337 h 488157"/>
              <a:gd name="connsiteX10" fmla="*/ 254794 w 452437"/>
              <a:gd name="connsiteY10" fmla="*/ 14287 h 488157"/>
              <a:gd name="connsiteX11" fmla="*/ 321469 w 452437"/>
              <a:gd name="connsiteY11" fmla="*/ 0 h 488157"/>
              <a:gd name="connsiteX12" fmla="*/ 366713 w 452437"/>
              <a:gd name="connsiteY12" fmla="*/ 0 h 488157"/>
              <a:gd name="connsiteX13" fmla="*/ 407194 w 452437"/>
              <a:gd name="connsiteY13" fmla="*/ 4762 h 488157"/>
              <a:gd name="connsiteX14" fmla="*/ 433388 w 452437"/>
              <a:gd name="connsiteY14" fmla="*/ 28575 h 488157"/>
              <a:gd name="connsiteX15" fmla="*/ 445294 w 452437"/>
              <a:gd name="connsiteY15" fmla="*/ 61912 h 488157"/>
              <a:gd name="connsiteX16" fmla="*/ 447675 w 452437"/>
              <a:gd name="connsiteY16" fmla="*/ 102393 h 488157"/>
              <a:gd name="connsiteX17" fmla="*/ 452437 w 452437"/>
              <a:gd name="connsiteY17" fmla="*/ 483393 h 488157"/>
              <a:gd name="connsiteX18" fmla="*/ 7143 w 452437"/>
              <a:gd name="connsiteY18" fmla="*/ 488157 h 488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52437" h="488157">
                <a:moveTo>
                  <a:pt x="7143" y="488157"/>
                </a:moveTo>
                <a:lnTo>
                  <a:pt x="0" y="319087"/>
                </a:lnTo>
                <a:lnTo>
                  <a:pt x="4763" y="283368"/>
                </a:lnTo>
                <a:lnTo>
                  <a:pt x="14288" y="242887"/>
                </a:lnTo>
                <a:lnTo>
                  <a:pt x="26194" y="219075"/>
                </a:lnTo>
                <a:lnTo>
                  <a:pt x="50006" y="169068"/>
                </a:lnTo>
                <a:lnTo>
                  <a:pt x="69056" y="145256"/>
                </a:lnTo>
                <a:lnTo>
                  <a:pt x="92869" y="111918"/>
                </a:lnTo>
                <a:lnTo>
                  <a:pt x="138113" y="71437"/>
                </a:lnTo>
                <a:lnTo>
                  <a:pt x="200025" y="33337"/>
                </a:lnTo>
                <a:lnTo>
                  <a:pt x="254794" y="14287"/>
                </a:lnTo>
                <a:lnTo>
                  <a:pt x="321469" y="0"/>
                </a:lnTo>
                <a:lnTo>
                  <a:pt x="366713" y="0"/>
                </a:lnTo>
                <a:lnTo>
                  <a:pt x="407194" y="4762"/>
                </a:lnTo>
                <a:lnTo>
                  <a:pt x="433388" y="28575"/>
                </a:lnTo>
                <a:lnTo>
                  <a:pt x="445294" y="61912"/>
                </a:lnTo>
                <a:lnTo>
                  <a:pt x="447675" y="102393"/>
                </a:lnTo>
                <a:cubicBezTo>
                  <a:pt x="449262" y="292099"/>
                  <a:pt x="450850" y="293687"/>
                  <a:pt x="452437" y="483393"/>
                </a:cubicBezTo>
                <a:lnTo>
                  <a:pt x="7143" y="488157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Ellips 24">
            <a:extLst>
              <a:ext uri="{FF2B5EF4-FFF2-40B4-BE49-F238E27FC236}">
                <a16:creationId xmlns:a16="http://schemas.microsoft.com/office/drawing/2014/main" id="{45EB661E-A981-4491-94B5-6F556B7578F9}"/>
              </a:ext>
            </a:extLst>
          </p:cNvPr>
          <p:cNvSpPr/>
          <p:nvPr/>
        </p:nvSpPr>
        <p:spPr>
          <a:xfrm>
            <a:off x="3279985" y="1320444"/>
            <a:ext cx="119716" cy="11971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Ellips 26">
            <a:extLst>
              <a:ext uri="{FF2B5EF4-FFF2-40B4-BE49-F238E27FC236}">
                <a16:creationId xmlns:a16="http://schemas.microsoft.com/office/drawing/2014/main" id="{2F983D61-A133-4B52-848A-78D4027AD46E}"/>
              </a:ext>
            </a:extLst>
          </p:cNvPr>
          <p:cNvSpPr/>
          <p:nvPr/>
        </p:nvSpPr>
        <p:spPr>
          <a:xfrm>
            <a:off x="3113116" y="1156362"/>
            <a:ext cx="119716" cy="1197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Ellips 28">
            <a:extLst>
              <a:ext uri="{FF2B5EF4-FFF2-40B4-BE49-F238E27FC236}">
                <a16:creationId xmlns:a16="http://schemas.microsoft.com/office/drawing/2014/main" id="{FCFE33DD-E7B9-4FA7-A69A-A81ACB3CFE76}"/>
              </a:ext>
            </a:extLst>
          </p:cNvPr>
          <p:cNvSpPr/>
          <p:nvPr/>
        </p:nvSpPr>
        <p:spPr>
          <a:xfrm>
            <a:off x="3113116" y="1156095"/>
            <a:ext cx="119716" cy="11971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Frihandsfigur: Form 29">
            <a:extLst>
              <a:ext uri="{FF2B5EF4-FFF2-40B4-BE49-F238E27FC236}">
                <a16:creationId xmlns:a16="http://schemas.microsoft.com/office/drawing/2014/main" id="{5501B2CE-9A62-4CFC-B4CD-127CF30AE4C7}"/>
              </a:ext>
            </a:extLst>
          </p:cNvPr>
          <p:cNvSpPr/>
          <p:nvPr/>
        </p:nvSpPr>
        <p:spPr>
          <a:xfrm>
            <a:off x="4158841" y="1030931"/>
            <a:ext cx="452437" cy="488157"/>
          </a:xfrm>
          <a:custGeom>
            <a:avLst/>
            <a:gdLst>
              <a:gd name="connsiteX0" fmla="*/ 0 w 447675"/>
              <a:gd name="connsiteY0" fmla="*/ 492918 h 492918"/>
              <a:gd name="connsiteX1" fmla="*/ 0 w 447675"/>
              <a:gd name="connsiteY1" fmla="*/ 319087 h 492918"/>
              <a:gd name="connsiteX2" fmla="*/ 4763 w 447675"/>
              <a:gd name="connsiteY2" fmla="*/ 283368 h 492918"/>
              <a:gd name="connsiteX3" fmla="*/ 14288 w 447675"/>
              <a:gd name="connsiteY3" fmla="*/ 242887 h 492918"/>
              <a:gd name="connsiteX4" fmla="*/ 26194 w 447675"/>
              <a:gd name="connsiteY4" fmla="*/ 219075 h 492918"/>
              <a:gd name="connsiteX5" fmla="*/ 50006 w 447675"/>
              <a:gd name="connsiteY5" fmla="*/ 169068 h 492918"/>
              <a:gd name="connsiteX6" fmla="*/ 69056 w 447675"/>
              <a:gd name="connsiteY6" fmla="*/ 145256 h 492918"/>
              <a:gd name="connsiteX7" fmla="*/ 92869 w 447675"/>
              <a:gd name="connsiteY7" fmla="*/ 111918 h 492918"/>
              <a:gd name="connsiteX8" fmla="*/ 138113 w 447675"/>
              <a:gd name="connsiteY8" fmla="*/ 71437 h 492918"/>
              <a:gd name="connsiteX9" fmla="*/ 200025 w 447675"/>
              <a:gd name="connsiteY9" fmla="*/ 33337 h 492918"/>
              <a:gd name="connsiteX10" fmla="*/ 254794 w 447675"/>
              <a:gd name="connsiteY10" fmla="*/ 14287 h 492918"/>
              <a:gd name="connsiteX11" fmla="*/ 321469 w 447675"/>
              <a:gd name="connsiteY11" fmla="*/ 0 h 492918"/>
              <a:gd name="connsiteX12" fmla="*/ 366713 w 447675"/>
              <a:gd name="connsiteY12" fmla="*/ 0 h 492918"/>
              <a:gd name="connsiteX13" fmla="*/ 407194 w 447675"/>
              <a:gd name="connsiteY13" fmla="*/ 4762 h 492918"/>
              <a:gd name="connsiteX14" fmla="*/ 433388 w 447675"/>
              <a:gd name="connsiteY14" fmla="*/ 28575 h 492918"/>
              <a:gd name="connsiteX15" fmla="*/ 445294 w 447675"/>
              <a:gd name="connsiteY15" fmla="*/ 61912 h 492918"/>
              <a:gd name="connsiteX16" fmla="*/ 447675 w 447675"/>
              <a:gd name="connsiteY16" fmla="*/ 102393 h 492918"/>
              <a:gd name="connsiteX17" fmla="*/ 440531 w 447675"/>
              <a:gd name="connsiteY17" fmla="*/ 490537 h 492918"/>
              <a:gd name="connsiteX18" fmla="*/ 0 w 447675"/>
              <a:gd name="connsiteY18" fmla="*/ 492918 h 492918"/>
              <a:gd name="connsiteX0" fmla="*/ 0 w 447675"/>
              <a:gd name="connsiteY0" fmla="*/ 676275 h 676275"/>
              <a:gd name="connsiteX1" fmla="*/ 0 w 447675"/>
              <a:gd name="connsiteY1" fmla="*/ 319087 h 676275"/>
              <a:gd name="connsiteX2" fmla="*/ 4763 w 447675"/>
              <a:gd name="connsiteY2" fmla="*/ 283368 h 676275"/>
              <a:gd name="connsiteX3" fmla="*/ 14288 w 447675"/>
              <a:gd name="connsiteY3" fmla="*/ 242887 h 676275"/>
              <a:gd name="connsiteX4" fmla="*/ 26194 w 447675"/>
              <a:gd name="connsiteY4" fmla="*/ 219075 h 676275"/>
              <a:gd name="connsiteX5" fmla="*/ 50006 w 447675"/>
              <a:gd name="connsiteY5" fmla="*/ 169068 h 676275"/>
              <a:gd name="connsiteX6" fmla="*/ 69056 w 447675"/>
              <a:gd name="connsiteY6" fmla="*/ 145256 h 676275"/>
              <a:gd name="connsiteX7" fmla="*/ 92869 w 447675"/>
              <a:gd name="connsiteY7" fmla="*/ 111918 h 676275"/>
              <a:gd name="connsiteX8" fmla="*/ 138113 w 447675"/>
              <a:gd name="connsiteY8" fmla="*/ 71437 h 676275"/>
              <a:gd name="connsiteX9" fmla="*/ 200025 w 447675"/>
              <a:gd name="connsiteY9" fmla="*/ 33337 h 676275"/>
              <a:gd name="connsiteX10" fmla="*/ 254794 w 447675"/>
              <a:gd name="connsiteY10" fmla="*/ 14287 h 676275"/>
              <a:gd name="connsiteX11" fmla="*/ 321469 w 447675"/>
              <a:gd name="connsiteY11" fmla="*/ 0 h 676275"/>
              <a:gd name="connsiteX12" fmla="*/ 366713 w 447675"/>
              <a:gd name="connsiteY12" fmla="*/ 0 h 676275"/>
              <a:gd name="connsiteX13" fmla="*/ 407194 w 447675"/>
              <a:gd name="connsiteY13" fmla="*/ 4762 h 676275"/>
              <a:gd name="connsiteX14" fmla="*/ 433388 w 447675"/>
              <a:gd name="connsiteY14" fmla="*/ 28575 h 676275"/>
              <a:gd name="connsiteX15" fmla="*/ 445294 w 447675"/>
              <a:gd name="connsiteY15" fmla="*/ 61912 h 676275"/>
              <a:gd name="connsiteX16" fmla="*/ 447675 w 447675"/>
              <a:gd name="connsiteY16" fmla="*/ 102393 h 676275"/>
              <a:gd name="connsiteX17" fmla="*/ 440531 w 447675"/>
              <a:gd name="connsiteY17" fmla="*/ 490537 h 676275"/>
              <a:gd name="connsiteX18" fmla="*/ 0 w 447675"/>
              <a:gd name="connsiteY18" fmla="*/ 676275 h 676275"/>
              <a:gd name="connsiteX0" fmla="*/ 0 w 452437"/>
              <a:gd name="connsiteY0" fmla="*/ 676275 h 676275"/>
              <a:gd name="connsiteX1" fmla="*/ 0 w 452437"/>
              <a:gd name="connsiteY1" fmla="*/ 319087 h 676275"/>
              <a:gd name="connsiteX2" fmla="*/ 4763 w 452437"/>
              <a:gd name="connsiteY2" fmla="*/ 283368 h 676275"/>
              <a:gd name="connsiteX3" fmla="*/ 14288 w 452437"/>
              <a:gd name="connsiteY3" fmla="*/ 242887 h 676275"/>
              <a:gd name="connsiteX4" fmla="*/ 26194 w 452437"/>
              <a:gd name="connsiteY4" fmla="*/ 219075 h 676275"/>
              <a:gd name="connsiteX5" fmla="*/ 50006 w 452437"/>
              <a:gd name="connsiteY5" fmla="*/ 169068 h 676275"/>
              <a:gd name="connsiteX6" fmla="*/ 69056 w 452437"/>
              <a:gd name="connsiteY6" fmla="*/ 145256 h 676275"/>
              <a:gd name="connsiteX7" fmla="*/ 92869 w 452437"/>
              <a:gd name="connsiteY7" fmla="*/ 111918 h 676275"/>
              <a:gd name="connsiteX8" fmla="*/ 138113 w 452437"/>
              <a:gd name="connsiteY8" fmla="*/ 71437 h 676275"/>
              <a:gd name="connsiteX9" fmla="*/ 200025 w 452437"/>
              <a:gd name="connsiteY9" fmla="*/ 33337 h 676275"/>
              <a:gd name="connsiteX10" fmla="*/ 254794 w 452437"/>
              <a:gd name="connsiteY10" fmla="*/ 14287 h 676275"/>
              <a:gd name="connsiteX11" fmla="*/ 321469 w 452437"/>
              <a:gd name="connsiteY11" fmla="*/ 0 h 676275"/>
              <a:gd name="connsiteX12" fmla="*/ 366713 w 452437"/>
              <a:gd name="connsiteY12" fmla="*/ 0 h 676275"/>
              <a:gd name="connsiteX13" fmla="*/ 407194 w 452437"/>
              <a:gd name="connsiteY13" fmla="*/ 4762 h 676275"/>
              <a:gd name="connsiteX14" fmla="*/ 433388 w 452437"/>
              <a:gd name="connsiteY14" fmla="*/ 28575 h 676275"/>
              <a:gd name="connsiteX15" fmla="*/ 445294 w 452437"/>
              <a:gd name="connsiteY15" fmla="*/ 61912 h 676275"/>
              <a:gd name="connsiteX16" fmla="*/ 447675 w 452437"/>
              <a:gd name="connsiteY16" fmla="*/ 102393 h 676275"/>
              <a:gd name="connsiteX17" fmla="*/ 452437 w 452437"/>
              <a:gd name="connsiteY17" fmla="*/ 671512 h 676275"/>
              <a:gd name="connsiteX18" fmla="*/ 0 w 452437"/>
              <a:gd name="connsiteY18" fmla="*/ 676275 h 676275"/>
              <a:gd name="connsiteX0" fmla="*/ 0 w 595312"/>
              <a:gd name="connsiteY0" fmla="*/ 676275 h 676275"/>
              <a:gd name="connsiteX1" fmla="*/ 0 w 595312"/>
              <a:gd name="connsiteY1" fmla="*/ 319087 h 676275"/>
              <a:gd name="connsiteX2" fmla="*/ 4763 w 595312"/>
              <a:gd name="connsiteY2" fmla="*/ 283368 h 676275"/>
              <a:gd name="connsiteX3" fmla="*/ 14288 w 595312"/>
              <a:gd name="connsiteY3" fmla="*/ 242887 h 676275"/>
              <a:gd name="connsiteX4" fmla="*/ 26194 w 595312"/>
              <a:gd name="connsiteY4" fmla="*/ 219075 h 676275"/>
              <a:gd name="connsiteX5" fmla="*/ 50006 w 595312"/>
              <a:gd name="connsiteY5" fmla="*/ 169068 h 676275"/>
              <a:gd name="connsiteX6" fmla="*/ 69056 w 595312"/>
              <a:gd name="connsiteY6" fmla="*/ 145256 h 676275"/>
              <a:gd name="connsiteX7" fmla="*/ 92869 w 595312"/>
              <a:gd name="connsiteY7" fmla="*/ 111918 h 676275"/>
              <a:gd name="connsiteX8" fmla="*/ 138113 w 595312"/>
              <a:gd name="connsiteY8" fmla="*/ 71437 h 676275"/>
              <a:gd name="connsiteX9" fmla="*/ 200025 w 595312"/>
              <a:gd name="connsiteY9" fmla="*/ 33337 h 676275"/>
              <a:gd name="connsiteX10" fmla="*/ 254794 w 595312"/>
              <a:gd name="connsiteY10" fmla="*/ 14287 h 676275"/>
              <a:gd name="connsiteX11" fmla="*/ 321469 w 595312"/>
              <a:gd name="connsiteY11" fmla="*/ 0 h 676275"/>
              <a:gd name="connsiteX12" fmla="*/ 366713 w 595312"/>
              <a:gd name="connsiteY12" fmla="*/ 0 h 676275"/>
              <a:gd name="connsiteX13" fmla="*/ 407194 w 595312"/>
              <a:gd name="connsiteY13" fmla="*/ 4762 h 676275"/>
              <a:gd name="connsiteX14" fmla="*/ 433388 w 595312"/>
              <a:gd name="connsiteY14" fmla="*/ 28575 h 676275"/>
              <a:gd name="connsiteX15" fmla="*/ 445294 w 595312"/>
              <a:gd name="connsiteY15" fmla="*/ 61912 h 676275"/>
              <a:gd name="connsiteX16" fmla="*/ 447675 w 595312"/>
              <a:gd name="connsiteY16" fmla="*/ 102393 h 676275"/>
              <a:gd name="connsiteX17" fmla="*/ 595312 w 595312"/>
              <a:gd name="connsiteY17" fmla="*/ 350043 h 676275"/>
              <a:gd name="connsiteX18" fmla="*/ 0 w 595312"/>
              <a:gd name="connsiteY18" fmla="*/ 676275 h 676275"/>
              <a:gd name="connsiteX0" fmla="*/ 7143 w 595312"/>
              <a:gd name="connsiteY0" fmla="*/ 473869 h 473869"/>
              <a:gd name="connsiteX1" fmla="*/ 0 w 595312"/>
              <a:gd name="connsiteY1" fmla="*/ 319087 h 473869"/>
              <a:gd name="connsiteX2" fmla="*/ 4763 w 595312"/>
              <a:gd name="connsiteY2" fmla="*/ 283368 h 473869"/>
              <a:gd name="connsiteX3" fmla="*/ 14288 w 595312"/>
              <a:gd name="connsiteY3" fmla="*/ 242887 h 473869"/>
              <a:gd name="connsiteX4" fmla="*/ 26194 w 595312"/>
              <a:gd name="connsiteY4" fmla="*/ 219075 h 473869"/>
              <a:gd name="connsiteX5" fmla="*/ 50006 w 595312"/>
              <a:gd name="connsiteY5" fmla="*/ 169068 h 473869"/>
              <a:gd name="connsiteX6" fmla="*/ 69056 w 595312"/>
              <a:gd name="connsiteY6" fmla="*/ 145256 h 473869"/>
              <a:gd name="connsiteX7" fmla="*/ 92869 w 595312"/>
              <a:gd name="connsiteY7" fmla="*/ 111918 h 473869"/>
              <a:gd name="connsiteX8" fmla="*/ 138113 w 595312"/>
              <a:gd name="connsiteY8" fmla="*/ 71437 h 473869"/>
              <a:gd name="connsiteX9" fmla="*/ 200025 w 595312"/>
              <a:gd name="connsiteY9" fmla="*/ 33337 h 473869"/>
              <a:gd name="connsiteX10" fmla="*/ 254794 w 595312"/>
              <a:gd name="connsiteY10" fmla="*/ 14287 h 473869"/>
              <a:gd name="connsiteX11" fmla="*/ 321469 w 595312"/>
              <a:gd name="connsiteY11" fmla="*/ 0 h 473869"/>
              <a:gd name="connsiteX12" fmla="*/ 366713 w 595312"/>
              <a:gd name="connsiteY12" fmla="*/ 0 h 473869"/>
              <a:gd name="connsiteX13" fmla="*/ 407194 w 595312"/>
              <a:gd name="connsiteY13" fmla="*/ 4762 h 473869"/>
              <a:gd name="connsiteX14" fmla="*/ 433388 w 595312"/>
              <a:gd name="connsiteY14" fmla="*/ 28575 h 473869"/>
              <a:gd name="connsiteX15" fmla="*/ 445294 w 595312"/>
              <a:gd name="connsiteY15" fmla="*/ 61912 h 473869"/>
              <a:gd name="connsiteX16" fmla="*/ 447675 w 595312"/>
              <a:gd name="connsiteY16" fmla="*/ 102393 h 473869"/>
              <a:gd name="connsiteX17" fmla="*/ 595312 w 595312"/>
              <a:gd name="connsiteY17" fmla="*/ 350043 h 473869"/>
              <a:gd name="connsiteX18" fmla="*/ 7143 w 595312"/>
              <a:gd name="connsiteY18" fmla="*/ 473869 h 473869"/>
              <a:gd name="connsiteX0" fmla="*/ 7143 w 452437"/>
              <a:gd name="connsiteY0" fmla="*/ 473869 h 483393"/>
              <a:gd name="connsiteX1" fmla="*/ 0 w 452437"/>
              <a:gd name="connsiteY1" fmla="*/ 319087 h 483393"/>
              <a:gd name="connsiteX2" fmla="*/ 4763 w 452437"/>
              <a:gd name="connsiteY2" fmla="*/ 283368 h 483393"/>
              <a:gd name="connsiteX3" fmla="*/ 14288 w 452437"/>
              <a:gd name="connsiteY3" fmla="*/ 242887 h 483393"/>
              <a:gd name="connsiteX4" fmla="*/ 26194 w 452437"/>
              <a:gd name="connsiteY4" fmla="*/ 219075 h 483393"/>
              <a:gd name="connsiteX5" fmla="*/ 50006 w 452437"/>
              <a:gd name="connsiteY5" fmla="*/ 169068 h 483393"/>
              <a:gd name="connsiteX6" fmla="*/ 69056 w 452437"/>
              <a:gd name="connsiteY6" fmla="*/ 145256 h 483393"/>
              <a:gd name="connsiteX7" fmla="*/ 92869 w 452437"/>
              <a:gd name="connsiteY7" fmla="*/ 111918 h 483393"/>
              <a:gd name="connsiteX8" fmla="*/ 138113 w 452437"/>
              <a:gd name="connsiteY8" fmla="*/ 71437 h 483393"/>
              <a:gd name="connsiteX9" fmla="*/ 200025 w 452437"/>
              <a:gd name="connsiteY9" fmla="*/ 33337 h 483393"/>
              <a:gd name="connsiteX10" fmla="*/ 254794 w 452437"/>
              <a:gd name="connsiteY10" fmla="*/ 14287 h 483393"/>
              <a:gd name="connsiteX11" fmla="*/ 321469 w 452437"/>
              <a:gd name="connsiteY11" fmla="*/ 0 h 483393"/>
              <a:gd name="connsiteX12" fmla="*/ 366713 w 452437"/>
              <a:gd name="connsiteY12" fmla="*/ 0 h 483393"/>
              <a:gd name="connsiteX13" fmla="*/ 407194 w 452437"/>
              <a:gd name="connsiteY13" fmla="*/ 4762 h 483393"/>
              <a:gd name="connsiteX14" fmla="*/ 433388 w 452437"/>
              <a:gd name="connsiteY14" fmla="*/ 28575 h 483393"/>
              <a:gd name="connsiteX15" fmla="*/ 445294 w 452437"/>
              <a:gd name="connsiteY15" fmla="*/ 61912 h 483393"/>
              <a:gd name="connsiteX16" fmla="*/ 447675 w 452437"/>
              <a:gd name="connsiteY16" fmla="*/ 102393 h 483393"/>
              <a:gd name="connsiteX17" fmla="*/ 452437 w 452437"/>
              <a:gd name="connsiteY17" fmla="*/ 483393 h 483393"/>
              <a:gd name="connsiteX18" fmla="*/ 7143 w 452437"/>
              <a:gd name="connsiteY18" fmla="*/ 473869 h 483393"/>
              <a:gd name="connsiteX0" fmla="*/ 7143 w 452437"/>
              <a:gd name="connsiteY0" fmla="*/ 488157 h 488157"/>
              <a:gd name="connsiteX1" fmla="*/ 0 w 452437"/>
              <a:gd name="connsiteY1" fmla="*/ 319087 h 488157"/>
              <a:gd name="connsiteX2" fmla="*/ 4763 w 452437"/>
              <a:gd name="connsiteY2" fmla="*/ 283368 h 488157"/>
              <a:gd name="connsiteX3" fmla="*/ 14288 w 452437"/>
              <a:gd name="connsiteY3" fmla="*/ 242887 h 488157"/>
              <a:gd name="connsiteX4" fmla="*/ 26194 w 452437"/>
              <a:gd name="connsiteY4" fmla="*/ 219075 h 488157"/>
              <a:gd name="connsiteX5" fmla="*/ 50006 w 452437"/>
              <a:gd name="connsiteY5" fmla="*/ 169068 h 488157"/>
              <a:gd name="connsiteX6" fmla="*/ 69056 w 452437"/>
              <a:gd name="connsiteY6" fmla="*/ 145256 h 488157"/>
              <a:gd name="connsiteX7" fmla="*/ 92869 w 452437"/>
              <a:gd name="connsiteY7" fmla="*/ 111918 h 488157"/>
              <a:gd name="connsiteX8" fmla="*/ 138113 w 452437"/>
              <a:gd name="connsiteY8" fmla="*/ 71437 h 488157"/>
              <a:gd name="connsiteX9" fmla="*/ 200025 w 452437"/>
              <a:gd name="connsiteY9" fmla="*/ 33337 h 488157"/>
              <a:gd name="connsiteX10" fmla="*/ 254794 w 452437"/>
              <a:gd name="connsiteY10" fmla="*/ 14287 h 488157"/>
              <a:gd name="connsiteX11" fmla="*/ 321469 w 452437"/>
              <a:gd name="connsiteY11" fmla="*/ 0 h 488157"/>
              <a:gd name="connsiteX12" fmla="*/ 366713 w 452437"/>
              <a:gd name="connsiteY12" fmla="*/ 0 h 488157"/>
              <a:gd name="connsiteX13" fmla="*/ 407194 w 452437"/>
              <a:gd name="connsiteY13" fmla="*/ 4762 h 488157"/>
              <a:gd name="connsiteX14" fmla="*/ 433388 w 452437"/>
              <a:gd name="connsiteY14" fmla="*/ 28575 h 488157"/>
              <a:gd name="connsiteX15" fmla="*/ 445294 w 452437"/>
              <a:gd name="connsiteY15" fmla="*/ 61912 h 488157"/>
              <a:gd name="connsiteX16" fmla="*/ 447675 w 452437"/>
              <a:gd name="connsiteY16" fmla="*/ 102393 h 488157"/>
              <a:gd name="connsiteX17" fmla="*/ 452437 w 452437"/>
              <a:gd name="connsiteY17" fmla="*/ 483393 h 488157"/>
              <a:gd name="connsiteX18" fmla="*/ 7143 w 452437"/>
              <a:gd name="connsiteY18" fmla="*/ 488157 h 488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52437" h="488157">
                <a:moveTo>
                  <a:pt x="7143" y="488157"/>
                </a:moveTo>
                <a:lnTo>
                  <a:pt x="0" y="319087"/>
                </a:lnTo>
                <a:lnTo>
                  <a:pt x="4763" y="283368"/>
                </a:lnTo>
                <a:lnTo>
                  <a:pt x="14288" y="242887"/>
                </a:lnTo>
                <a:lnTo>
                  <a:pt x="26194" y="219075"/>
                </a:lnTo>
                <a:lnTo>
                  <a:pt x="50006" y="169068"/>
                </a:lnTo>
                <a:lnTo>
                  <a:pt x="69056" y="145256"/>
                </a:lnTo>
                <a:lnTo>
                  <a:pt x="92869" y="111918"/>
                </a:lnTo>
                <a:lnTo>
                  <a:pt x="138113" y="71437"/>
                </a:lnTo>
                <a:lnTo>
                  <a:pt x="200025" y="33337"/>
                </a:lnTo>
                <a:lnTo>
                  <a:pt x="254794" y="14287"/>
                </a:lnTo>
                <a:lnTo>
                  <a:pt x="321469" y="0"/>
                </a:lnTo>
                <a:lnTo>
                  <a:pt x="366713" y="0"/>
                </a:lnTo>
                <a:lnTo>
                  <a:pt x="407194" y="4762"/>
                </a:lnTo>
                <a:lnTo>
                  <a:pt x="433388" y="28575"/>
                </a:lnTo>
                <a:lnTo>
                  <a:pt x="445294" y="61912"/>
                </a:lnTo>
                <a:lnTo>
                  <a:pt x="447675" y="102393"/>
                </a:lnTo>
                <a:cubicBezTo>
                  <a:pt x="449262" y="292099"/>
                  <a:pt x="450850" y="293687"/>
                  <a:pt x="452437" y="483393"/>
                </a:cubicBezTo>
                <a:lnTo>
                  <a:pt x="7143" y="488157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Ellips 31">
            <a:extLst>
              <a:ext uri="{FF2B5EF4-FFF2-40B4-BE49-F238E27FC236}">
                <a16:creationId xmlns:a16="http://schemas.microsoft.com/office/drawing/2014/main" id="{B13F2AE7-7029-4E8D-945A-F61208091A65}"/>
              </a:ext>
            </a:extLst>
          </p:cNvPr>
          <p:cNvSpPr/>
          <p:nvPr/>
        </p:nvSpPr>
        <p:spPr>
          <a:xfrm>
            <a:off x="4237960" y="1318395"/>
            <a:ext cx="119716" cy="11971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Ellips 33">
            <a:extLst>
              <a:ext uri="{FF2B5EF4-FFF2-40B4-BE49-F238E27FC236}">
                <a16:creationId xmlns:a16="http://schemas.microsoft.com/office/drawing/2014/main" id="{E613753C-4F95-436D-97FE-4BADF1FBD08A}"/>
              </a:ext>
            </a:extLst>
          </p:cNvPr>
          <p:cNvSpPr/>
          <p:nvPr/>
        </p:nvSpPr>
        <p:spPr>
          <a:xfrm>
            <a:off x="4430814" y="1133017"/>
            <a:ext cx="119716" cy="11971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Frihandsfigur: Form 35">
            <a:extLst>
              <a:ext uri="{FF2B5EF4-FFF2-40B4-BE49-F238E27FC236}">
                <a16:creationId xmlns:a16="http://schemas.microsoft.com/office/drawing/2014/main" id="{D3FFE5A8-ACD6-4A7B-A487-79C7314BC73E}"/>
              </a:ext>
            </a:extLst>
          </p:cNvPr>
          <p:cNvSpPr/>
          <p:nvPr/>
        </p:nvSpPr>
        <p:spPr>
          <a:xfrm>
            <a:off x="2368088" y="3152775"/>
            <a:ext cx="452437" cy="676275"/>
          </a:xfrm>
          <a:custGeom>
            <a:avLst/>
            <a:gdLst>
              <a:gd name="connsiteX0" fmla="*/ 0 w 447675"/>
              <a:gd name="connsiteY0" fmla="*/ 492918 h 492918"/>
              <a:gd name="connsiteX1" fmla="*/ 0 w 447675"/>
              <a:gd name="connsiteY1" fmla="*/ 319087 h 492918"/>
              <a:gd name="connsiteX2" fmla="*/ 4763 w 447675"/>
              <a:gd name="connsiteY2" fmla="*/ 283368 h 492918"/>
              <a:gd name="connsiteX3" fmla="*/ 14288 w 447675"/>
              <a:gd name="connsiteY3" fmla="*/ 242887 h 492918"/>
              <a:gd name="connsiteX4" fmla="*/ 26194 w 447675"/>
              <a:gd name="connsiteY4" fmla="*/ 219075 h 492918"/>
              <a:gd name="connsiteX5" fmla="*/ 50006 w 447675"/>
              <a:gd name="connsiteY5" fmla="*/ 169068 h 492918"/>
              <a:gd name="connsiteX6" fmla="*/ 69056 w 447675"/>
              <a:gd name="connsiteY6" fmla="*/ 145256 h 492918"/>
              <a:gd name="connsiteX7" fmla="*/ 92869 w 447675"/>
              <a:gd name="connsiteY7" fmla="*/ 111918 h 492918"/>
              <a:gd name="connsiteX8" fmla="*/ 138113 w 447675"/>
              <a:gd name="connsiteY8" fmla="*/ 71437 h 492918"/>
              <a:gd name="connsiteX9" fmla="*/ 200025 w 447675"/>
              <a:gd name="connsiteY9" fmla="*/ 33337 h 492918"/>
              <a:gd name="connsiteX10" fmla="*/ 254794 w 447675"/>
              <a:gd name="connsiteY10" fmla="*/ 14287 h 492918"/>
              <a:gd name="connsiteX11" fmla="*/ 321469 w 447675"/>
              <a:gd name="connsiteY11" fmla="*/ 0 h 492918"/>
              <a:gd name="connsiteX12" fmla="*/ 366713 w 447675"/>
              <a:gd name="connsiteY12" fmla="*/ 0 h 492918"/>
              <a:gd name="connsiteX13" fmla="*/ 407194 w 447675"/>
              <a:gd name="connsiteY13" fmla="*/ 4762 h 492918"/>
              <a:gd name="connsiteX14" fmla="*/ 433388 w 447675"/>
              <a:gd name="connsiteY14" fmla="*/ 28575 h 492918"/>
              <a:gd name="connsiteX15" fmla="*/ 445294 w 447675"/>
              <a:gd name="connsiteY15" fmla="*/ 61912 h 492918"/>
              <a:gd name="connsiteX16" fmla="*/ 447675 w 447675"/>
              <a:gd name="connsiteY16" fmla="*/ 102393 h 492918"/>
              <a:gd name="connsiteX17" fmla="*/ 440531 w 447675"/>
              <a:gd name="connsiteY17" fmla="*/ 490537 h 492918"/>
              <a:gd name="connsiteX18" fmla="*/ 0 w 447675"/>
              <a:gd name="connsiteY18" fmla="*/ 492918 h 492918"/>
              <a:gd name="connsiteX0" fmla="*/ 0 w 447675"/>
              <a:gd name="connsiteY0" fmla="*/ 676275 h 676275"/>
              <a:gd name="connsiteX1" fmla="*/ 0 w 447675"/>
              <a:gd name="connsiteY1" fmla="*/ 319087 h 676275"/>
              <a:gd name="connsiteX2" fmla="*/ 4763 w 447675"/>
              <a:gd name="connsiteY2" fmla="*/ 283368 h 676275"/>
              <a:gd name="connsiteX3" fmla="*/ 14288 w 447675"/>
              <a:gd name="connsiteY3" fmla="*/ 242887 h 676275"/>
              <a:gd name="connsiteX4" fmla="*/ 26194 w 447675"/>
              <a:gd name="connsiteY4" fmla="*/ 219075 h 676275"/>
              <a:gd name="connsiteX5" fmla="*/ 50006 w 447675"/>
              <a:gd name="connsiteY5" fmla="*/ 169068 h 676275"/>
              <a:gd name="connsiteX6" fmla="*/ 69056 w 447675"/>
              <a:gd name="connsiteY6" fmla="*/ 145256 h 676275"/>
              <a:gd name="connsiteX7" fmla="*/ 92869 w 447675"/>
              <a:gd name="connsiteY7" fmla="*/ 111918 h 676275"/>
              <a:gd name="connsiteX8" fmla="*/ 138113 w 447675"/>
              <a:gd name="connsiteY8" fmla="*/ 71437 h 676275"/>
              <a:gd name="connsiteX9" fmla="*/ 200025 w 447675"/>
              <a:gd name="connsiteY9" fmla="*/ 33337 h 676275"/>
              <a:gd name="connsiteX10" fmla="*/ 254794 w 447675"/>
              <a:gd name="connsiteY10" fmla="*/ 14287 h 676275"/>
              <a:gd name="connsiteX11" fmla="*/ 321469 w 447675"/>
              <a:gd name="connsiteY11" fmla="*/ 0 h 676275"/>
              <a:gd name="connsiteX12" fmla="*/ 366713 w 447675"/>
              <a:gd name="connsiteY12" fmla="*/ 0 h 676275"/>
              <a:gd name="connsiteX13" fmla="*/ 407194 w 447675"/>
              <a:gd name="connsiteY13" fmla="*/ 4762 h 676275"/>
              <a:gd name="connsiteX14" fmla="*/ 433388 w 447675"/>
              <a:gd name="connsiteY14" fmla="*/ 28575 h 676275"/>
              <a:gd name="connsiteX15" fmla="*/ 445294 w 447675"/>
              <a:gd name="connsiteY15" fmla="*/ 61912 h 676275"/>
              <a:gd name="connsiteX16" fmla="*/ 447675 w 447675"/>
              <a:gd name="connsiteY16" fmla="*/ 102393 h 676275"/>
              <a:gd name="connsiteX17" fmla="*/ 440531 w 447675"/>
              <a:gd name="connsiteY17" fmla="*/ 490537 h 676275"/>
              <a:gd name="connsiteX18" fmla="*/ 0 w 447675"/>
              <a:gd name="connsiteY18" fmla="*/ 676275 h 676275"/>
              <a:gd name="connsiteX0" fmla="*/ 0 w 452437"/>
              <a:gd name="connsiteY0" fmla="*/ 676275 h 676275"/>
              <a:gd name="connsiteX1" fmla="*/ 0 w 452437"/>
              <a:gd name="connsiteY1" fmla="*/ 319087 h 676275"/>
              <a:gd name="connsiteX2" fmla="*/ 4763 w 452437"/>
              <a:gd name="connsiteY2" fmla="*/ 283368 h 676275"/>
              <a:gd name="connsiteX3" fmla="*/ 14288 w 452437"/>
              <a:gd name="connsiteY3" fmla="*/ 242887 h 676275"/>
              <a:gd name="connsiteX4" fmla="*/ 26194 w 452437"/>
              <a:gd name="connsiteY4" fmla="*/ 219075 h 676275"/>
              <a:gd name="connsiteX5" fmla="*/ 50006 w 452437"/>
              <a:gd name="connsiteY5" fmla="*/ 169068 h 676275"/>
              <a:gd name="connsiteX6" fmla="*/ 69056 w 452437"/>
              <a:gd name="connsiteY6" fmla="*/ 145256 h 676275"/>
              <a:gd name="connsiteX7" fmla="*/ 92869 w 452437"/>
              <a:gd name="connsiteY7" fmla="*/ 111918 h 676275"/>
              <a:gd name="connsiteX8" fmla="*/ 138113 w 452437"/>
              <a:gd name="connsiteY8" fmla="*/ 71437 h 676275"/>
              <a:gd name="connsiteX9" fmla="*/ 200025 w 452437"/>
              <a:gd name="connsiteY9" fmla="*/ 33337 h 676275"/>
              <a:gd name="connsiteX10" fmla="*/ 254794 w 452437"/>
              <a:gd name="connsiteY10" fmla="*/ 14287 h 676275"/>
              <a:gd name="connsiteX11" fmla="*/ 321469 w 452437"/>
              <a:gd name="connsiteY11" fmla="*/ 0 h 676275"/>
              <a:gd name="connsiteX12" fmla="*/ 366713 w 452437"/>
              <a:gd name="connsiteY12" fmla="*/ 0 h 676275"/>
              <a:gd name="connsiteX13" fmla="*/ 407194 w 452437"/>
              <a:gd name="connsiteY13" fmla="*/ 4762 h 676275"/>
              <a:gd name="connsiteX14" fmla="*/ 433388 w 452437"/>
              <a:gd name="connsiteY14" fmla="*/ 28575 h 676275"/>
              <a:gd name="connsiteX15" fmla="*/ 445294 w 452437"/>
              <a:gd name="connsiteY15" fmla="*/ 61912 h 676275"/>
              <a:gd name="connsiteX16" fmla="*/ 447675 w 452437"/>
              <a:gd name="connsiteY16" fmla="*/ 102393 h 676275"/>
              <a:gd name="connsiteX17" fmla="*/ 452437 w 452437"/>
              <a:gd name="connsiteY17" fmla="*/ 671512 h 676275"/>
              <a:gd name="connsiteX18" fmla="*/ 0 w 452437"/>
              <a:gd name="connsiteY18" fmla="*/ 676275 h 67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52437" h="676275">
                <a:moveTo>
                  <a:pt x="0" y="676275"/>
                </a:moveTo>
                <a:lnTo>
                  <a:pt x="0" y="319087"/>
                </a:lnTo>
                <a:lnTo>
                  <a:pt x="4763" y="283368"/>
                </a:lnTo>
                <a:lnTo>
                  <a:pt x="14288" y="242887"/>
                </a:lnTo>
                <a:lnTo>
                  <a:pt x="26194" y="219075"/>
                </a:lnTo>
                <a:lnTo>
                  <a:pt x="50006" y="169068"/>
                </a:lnTo>
                <a:lnTo>
                  <a:pt x="69056" y="145256"/>
                </a:lnTo>
                <a:lnTo>
                  <a:pt x="92869" y="111918"/>
                </a:lnTo>
                <a:lnTo>
                  <a:pt x="138113" y="71437"/>
                </a:lnTo>
                <a:lnTo>
                  <a:pt x="200025" y="33337"/>
                </a:lnTo>
                <a:lnTo>
                  <a:pt x="254794" y="14287"/>
                </a:lnTo>
                <a:lnTo>
                  <a:pt x="321469" y="0"/>
                </a:lnTo>
                <a:lnTo>
                  <a:pt x="366713" y="0"/>
                </a:lnTo>
                <a:lnTo>
                  <a:pt x="407194" y="4762"/>
                </a:lnTo>
                <a:lnTo>
                  <a:pt x="433388" y="28575"/>
                </a:lnTo>
                <a:lnTo>
                  <a:pt x="445294" y="61912"/>
                </a:lnTo>
                <a:lnTo>
                  <a:pt x="447675" y="102393"/>
                </a:lnTo>
                <a:cubicBezTo>
                  <a:pt x="449262" y="292099"/>
                  <a:pt x="450850" y="481806"/>
                  <a:pt x="452437" y="671512"/>
                </a:cubicBezTo>
                <a:lnTo>
                  <a:pt x="0" y="676275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Ellips 36">
            <a:extLst>
              <a:ext uri="{FF2B5EF4-FFF2-40B4-BE49-F238E27FC236}">
                <a16:creationId xmlns:a16="http://schemas.microsoft.com/office/drawing/2014/main" id="{878DDF6E-E4BC-4438-9FD0-156738E28352}"/>
              </a:ext>
            </a:extLst>
          </p:cNvPr>
          <p:cNvSpPr/>
          <p:nvPr/>
        </p:nvSpPr>
        <p:spPr>
          <a:xfrm>
            <a:off x="2406012" y="3129366"/>
            <a:ext cx="119716" cy="1197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Ellips 37">
            <a:extLst>
              <a:ext uri="{FF2B5EF4-FFF2-40B4-BE49-F238E27FC236}">
                <a16:creationId xmlns:a16="http://schemas.microsoft.com/office/drawing/2014/main" id="{A078A9AC-0E1C-43DC-A3EB-AE06A496E32E}"/>
              </a:ext>
            </a:extLst>
          </p:cNvPr>
          <p:cNvSpPr/>
          <p:nvPr/>
        </p:nvSpPr>
        <p:spPr>
          <a:xfrm>
            <a:off x="2638333" y="3256341"/>
            <a:ext cx="119716" cy="11971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Ellips 38">
            <a:extLst>
              <a:ext uri="{FF2B5EF4-FFF2-40B4-BE49-F238E27FC236}">
                <a16:creationId xmlns:a16="http://schemas.microsoft.com/office/drawing/2014/main" id="{F3D51334-A119-4E3D-B7A7-3F4E60F326B5}"/>
              </a:ext>
            </a:extLst>
          </p:cNvPr>
          <p:cNvSpPr/>
          <p:nvPr/>
        </p:nvSpPr>
        <p:spPr>
          <a:xfrm>
            <a:off x="2638333" y="3446011"/>
            <a:ext cx="119716" cy="11971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Frihandsfigur: Form 43">
            <a:extLst>
              <a:ext uri="{FF2B5EF4-FFF2-40B4-BE49-F238E27FC236}">
                <a16:creationId xmlns:a16="http://schemas.microsoft.com/office/drawing/2014/main" id="{4D970BF1-3C87-46E9-A552-AD5C25331FE2}"/>
              </a:ext>
            </a:extLst>
          </p:cNvPr>
          <p:cNvSpPr/>
          <p:nvPr/>
        </p:nvSpPr>
        <p:spPr>
          <a:xfrm>
            <a:off x="3889421" y="3152775"/>
            <a:ext cx="452437" cy="676275"/>
          </a:xfrm>
          <a:custGeom>
            <a:avLst/>
            <a:gdLst>
              <a:gd name="connsiteX0" fmla="*/ 0 w 447675"/>
              <a:gd name="connsiteY0" fmla="*/ 492918 h 492918"/>
              <a:gd name="connsiteX1" fmla="*/ 0 w 447675"/>
              <a:gd name="connsiteY1" fmla="*/ 319087 h 492918"/>
              <a:gd name="connsiteX2" fmla="*/ 4763 w 447675"/>
              <a:gd name="connsiteY2" fmla="*/ 283368 h 492918"/>
              <a:gd name="connsiteX3" fmla="*/ 14288 w 447675"/>
              <a:gd name="connsiteY3" fmla="*/ 242887 h 492918"/>
              <a:gd name="connsiteX4" fmla="*/ 26194 w 447675"/>
              <a:gd name="connsiteY4" fmla="*/ 219075 h 492918"/>
              <a:gd name="connsiteX5" fmla="*/ 50006 w 447675"/>
              <a:gd name="connsiteY5" fmla="*/ 169068 h 492918"/>
              <a:gd name="connsiteX6" fmla="*/ 69056 w 447675"/>
              <a:gd name="connsiteY6" fmla="*/ 145256 h 492918"/>
              <a:gd name="connsiteX7" fmla="*/ 92869 w 447675"/>
              <a:gd name="connsiteY7" fmla="*/ 111918 h 492918"/>
              <a:gd name="connsiteX8" fmla="*/ 138113 w 447675"/>
              <a:gd name="connsiteY8" fmla="*/ 71437 h 492918"/>
              <a:gd name="connsiteX9" fmla="*/ 200025 w 447675"/>
              <a:gd name="connsiteY9" fmla="*/ 33337 h 492918"/>
              <a:gd name="connsiteX10" fmla="*/ 254794 w 447675"/>
              <a:gd name="connsiteY10" fmla="*/ 14287 h 492918"/>
              <a:gd name="connsiteX11" fmla="*/ 321469 w 447675"/>
              <a:gd name="connsiteY11" fmla="*/ 0 h 492918"/>
              <a:gd name="connsiteX12" fmla="*/ 366713 w 447675"/>
              <a:gd name="connsiteY12" fmla="*/ 0 h 492918"/>
              <a:gd name="connsiteX13" fmla="*/ 407194 w 447675"/>
              <a:gd name="connsiteY13" fmla="*/ 4762 h 492918"/>
              <a:gd name="connsiteX14" fmla="*/ 433388 w 447675"/>
              <a:gd name="connsiteY14" fmla="*/ 28575 h 492918"/>
              <a:gd name="connsiteX15" fmla="*/ 445294 w 447675"/>
              <a:gd name="connsiteY15" fmla="*/ 61912 h 492918"/>
              <a:gd name="connsiteX16" fmla="*/ 447675 w 447675"/>
              <a:gd name="connsiteY16" fmla="*/ 102393 h 492918"/>
              <a:gd name="connsiteX17" fmla="*/ 440531 w 447675"/>
              <a:gd name="connsiteY17" fmla="*/ 490537 h 492918"/>
              <a:gd name="connsiteX18" fmla="*/ 0 w 447675"/>
              <a:gd name="connsiteY18" fmla="*/ 492918 h 492918"/>
              <a:gd name="connsiteX0" fmla="*/ 0 w 447675"/>
              <a:gd name="connsiteY0" fmla="*/ 676275 h 676275"/>
              <a:gd name="connsiteX1" fmla="*/ 0 w 447675"/>
              <a:gd name="connsiteY1" fmla="*/ 319087 h 676275"/>
              <a:gd name="connsiteX2" fmla="*/ 4763 w 447675"/>
              <a:gd name="connsiteY2" fmla="*/ 283368 h 676275"/>
              <a:gd name="connsiteX3" fmla="*/ 14288 w 447675"/>
              <a:gd name="connsiteY3" fmla="*/ 242887 h 676275"/>
              <a:gd name="connsiteX4" fmla="*/ 26194 w 447675"/>
              <a:gd name="connsiteY4" fmla="*/ 219075 h 676275"/>
              <a:gd name="connsiteX5" fmla="*/ 50006 w 447675"/>
              <a:gd name="connsiteY5" fmla="*/ 169068 h 676275"/>
              <a:gd name="connsiteX6" fmla="*/ 69056 w 447675"/>
              <a:gd name="connsiteY6" fmla="*/ 145256 h 676275"/>
              <a:gd name="connsiteX7" fmla="*/ 92869 w 447675"/>
              <a:gd name="connsiteY7" fmla="*/ 111918 h 676275"/>
              <a:gd name="connsiteX8" fmla="*/ 138113 w 447675"/>
              <a:gd name="connsiteY8" fmla="*/ 71437 h 676275"/>
              <a:gd name="connsiteX9" fmla="*/ 200025 w 447675"/>
              <a:gd name="connsiteY9" fmla="*/ 33337 h 676275"/>
              <a:gd name="connsiteX10" fmla="*/ 254794 w 447675"/>
              <a:gd name="connsiteY10" fmla="*/ 14287 h 676275"/>
              <a:gd name="connsiteX11" fmla="*/ 321469 w 447675"/>
              <a:gd name="connsiteY11" fmla="*/ 0 h 676275"/>
              <a:gd name="connsiteX12" fmla="*/ 366713 w 447675"/>
              <a:gd name="connsiteY12" fmla="*/ 0 h 676275"/>
              <a:gd name="connsiteX13" fmla="*/ 407194 w 447675"/>
              <a:gd name="connsiteY13" fmla="*/ 4762 h 676275"/>
              <a:gd name="connsiteX14" fmla="*/ 433388 w 447675"/>
              <a:gd name="connsiteY14" fmla="*/ 28575 h 676275"/>
              <a:gd name="connsiteX15" fmla="*/ 445294 w 447675"/>
              <a:gd name="connsiteY15" fmla="*/ 61912 h 676275"/>
              <a:gd name="connsiteX16" fmla="*/ 447675 w 447675"/>
              <a:gd name="connsiteY16" fmla="*/ 102393 h 676275"/>
              <a:gd name="connsiteX17" fmla="*/ 440531 w 447675"/>
              <a:gd name="connsiteY17" fmla="*/ 490537 h 676275"/>
              <a:gd name="connsiteX18" fmla="*/ 0 w 447675"/>
              <a:gd name="connsiteY18" fmla="*/ 676275 h 676275"/>
              <a:gd name="connsiteX0" fmla="*/ 0 w 452437"/>
              <a:gd name="connsiteY0" fmla="*/ 676275 h 676275"/>
              <a:gd name="connsiteX1" fmla="*/ 0 w 452437"/>
              <a:gd name="connsiteY1" fmla="*/ 319087 h 676275"/>
              <a:gd name="connsiteX2" fmla="*/ 4763 w 452437"/>
              <a:gd name="connsiteY2" fmla="*/ 283368 h 676275"/>
              <a:gd name="connsiteX3" fmla="*/ 14288 w 452437"/>
              <a:gd name="connsiteY3" fmla="*/ 242887 h 676275"/>
              <a:gd name="connsiteX4" fmla="*/ 26194 w 452437"/>
              <a:gd name="connsiteY4" fmla="*/ 219075 h 676275"/>
              <a:gd name="connsiteX5" fmla="*/ 50006 w 452437"/>
              <a:gd name="connsiteY5" fmla="*/ 169068 h 676275"/>
              <a:gd name="connsiteX6" fmla="*/ 69056 w 452437"/>
              <a:gd name="connsiteY6" fmla="*/ 145256 h 676275"/>
              <a:gd name="connsiteX7" fmla="*/ 92869 w 452437"/>
              <a:gd name="connsiteY7" fmla="*/ 111918 h 676275"/>
              <a:gd name="connsiteX8" fmla="*/ 138113 w 452437"/>
              <a:gd name="connsiteY8" fmla="*/ 71437 h 676275"/>
              <a:gd name="connsiteX9" fmla="*/ 200025 w 452437"/>
              <a:gd name="connsiteY9" fmla="*/ 33337 h 676275"/>
              <a:gd name="connsiteX10" fmla="*/ 254794 w 452437"/>
              <a:gd name="connsiteY10" fmla="*/ 14287 h 676275"/>
              <a:gd name="connsiteX11" fmla="*/ 321469 w 452437"/>
              <a:gd name="connsiteY11" fmla="*/ 0 h 676275"/>
              <a:gd name="connsiteX12" fmla="*/ 366713 w 452437"/>
              <a:gd name="connsiteY12" fmla="*/ 0 h 676275"/>
              <a:gd name="connsiteX13" fmla="*/ 407194 w 452437"/>
              <a:gd name="connsiteY13" fmla="*/ 4762 h 676275"/>
              <a:gd name="connsiteX14" fmla="*/ 433388 w 452437"/>
              <a:gd name="connsiteY14" fmla="*/ 28575 h 676275"/>
              <a:gd name="connsiteX15" fmla="*/ 445294 w 452437"/>
              <a:gd name="connsiteY15" fmla="*/ 61912 h 676275"/>
              <a:gd name="connsiteX16" fmla="*/ 447675 w 452437"/>
              <a:gd name="connsiteY16" fmla="*/ 102393 h 676275"/>
              <a:gd name="connsiteX17" fmla="*/ 452437 w 452437"/>
              <a:gd name="connsiteY17" fmla="*/ 671512 h 676275"/>
              <a:gd name="connsiteX18" fmla="*/ 0 w 452437"/>
              <a:gd name="connsiteY18" fmla="*/ 676275 h 67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52437" h="676275">
                <a:moveTo>
                  <a:pt x="0" y="676275"/>
                </a:moveTo>
                <a:lnTo>
                  <a:pt x="0" y="319087"/>
                </a:lnTo>
                <a:lnTo>
                  <a:pt x="4763" y="283368"/>
                </a:lnTo>
                <a:lnTo>
                  <a:pt x="14288" y="242887"/>
                </a:lnTo>
                <a:lnTo>
                  <a:pt x="26194" y="219075"/>
                </a:lnTo>
                <a:lnTo>
                  <a:pt x="50006" y="169068"/>
                </a:lnTo>
                <a:lnTo>
                  <a:pt x="69056" y="145256"/>
                </a:lnTo>
                <a:lnTo>
                  <a:pt x="92869" y="111918"/>
                </a:lnTo>
                <a:lnTo>
                  <a:pt x="138113" y="71437"/>
                </a:lnTo>
                <a:lnTo>
                  <a:pt x="200025" y="33337"/>
                </a:lnTo>
                <a:lnTo>
                  <a:pt x="254794" y="14287"/>
                </a:lnTo>
                <a:lnTo>
                  <a:pt x="321469" y="0"/>
                </a:lnTo>
                <a:lnTo>
                  <a:pt x="366713" y="0"/>
                </a:lnTo>
                <a:lnTo>
                  <a:pt x="407194" y="4762"/>
                </a:lnTo>
                <a:lnTo>
                  <a:pt x="433388" y="28575"/>
                </a:lnTo>
                <a:lnTo>
                  <a:pt x="445294" y="61912"/>
                </a:lnTo>
                <a:lnTo>
                  <a:pt x="447675" y="102393"/>
                </a:lnTo>
                <a:cubicBezTo>
                  <a:pt x="449262" y="292099"/>
                  <a:pt x="450850" y="481806"/>
                  <a:pt x="452437" y="671512"/>
                </a:cubicBezTo>
                <a:lnTo>
                  <a:pt x="0" y="676275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Ellips 44">
            <a:extLst>
              <a:ext uri="{FF2B5EF4-FFF2-40B4-BE49-F238E27FC236}">
                <a16:creationId xmlns:a16="http://schemas.microsoft.com/office/drawing/2014/main" id="{C0F92B65-31D5-431D-A375-A02045526321}"/>
              </a:ext>
            </a:extLst>
          </p:cNvPr>
          <p:cNvSpPr/>
          <p:nvPr/>
        </p:nvSpPr>
        <p:spPr>
          <a:xfrm>
            <a:off x="3927345" y="3129366"/>
            <a:ext cx="119716" cy="1197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Ellips 46">
            <a:extLst>
              <a:ext uri="{FF2B5EF4-FFF2-40B4-BE49-F238E27FC236}">
                <a16:creationId xmlns:a16="http://schemas.microsoft.com/office/drawing/2014/main" id="{5E613FA4-E72F-4F97-BD1E-ADA03D98FF49}"/>
              </a:ext>
            </a:extLst>
          </p:cNvPr>
          <p:cNvSpPr/>
          <p:nvPr/>
        </p:nvSpPr>
        <p:spPr>
          <a:xfrm>
            <a:off x="4159666" y="3446011"/>
            <a:ext cx="119716" cy="11971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Ellips 50">
            <a:extLst>
              <a:ext uri="{FF2B5EF4-FFF2-40B4-BE49-F238E27FC236}">
                <a16:creationId xmlns:a16="http://schemas.microsoft.com/office/drawing/2014/main" id="{99093E28-B6DE-4BFE-B2B5-4676051980BD}"/>
              </a:ext>
            </a:extLst>
          </p:cNvPr>
          <p:cNvSpPr/>
          <p:nvPr/>
        </p:nvSpPr>
        <p:spPr>
          <a:xfrm>
            <a:off x="3987203" y="3282695"/>
            <a:ext cx="119716" cy="11971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Frihandsfigur: Form 51">
            <a:extLst>
              <a:ext uri="{FF2B5EF4-FFF2-40B4-BE49-F238E27FC236}">
                <a16:creationId xmlns:a16="http://schemas.microsoft.com/office/drawing/2014/main" id="{B4A6789B-D1C1-4937-97DE-966FE23702F9}"/>
              </a:ext>
            </a:extLst>
          </p:cNvPr>
          <p:cNvSpPr/>
          <p:nvPr/>
        </p:nvSpPr>
        <p:spPr>
          <a:xfrm>
            <a:off x="5456548" y="3152775"/>
            <a:ext cx="452437" cy="676275"/>
          </a:xfrm>
          <a:custGeom>
            <a:avLst/>
            <a:gdLst>
              <a:gd name="connsiteX0" fmla="*/ 0 w 447675"/>
              <a:gd name="connsiteY0" fmla="*/ 492918 h 492918"/>
              <a:gd name="connsiteX1" fmla="*/ 0 w 447675"/>
              <a:gd name="connsiteY1" fmla="*/ 319087 h 492918"/>
              <a:gd name="connsiteX2" fmla="*/ 4763 w 447675"/>
              <a:gd name="connsiteY2" fmla="*/ 283368 h 492918"/>
              <a:gd name="connsiteX3" fmla="*/ 14288 w 447675"/>
              <a:gd name="connsiteY3" fmla="*/ 242887 h 492918"/>
              <a:gd name="connsiteX4" fmla="*/ 26194 w 447675"/>
              <a:gd name="connsiteY4" fmla="*/ 219075 h 492918"/>
              <a:gd name="connsiteX5" fmla="*/ 50006 w 447675"/>
              <a:gd name="connsiteY5" fmla="*/ 169068 h 492918"/>
              <a:gd name="connsiteX6" fmla="*/ 69056 w 447675"/>
              <a:gd name="connsiteY6" fmla="*/ 145256 h 492918"/>
              <a:gd name="connsiteX7" fmla="*/ 92869 w 447675"/>
              <a:gd name="connsiteY7" fmla="*/ 111918 h 492918"/>
              <a:gd name="connsiteX8" fmla="*/ 138113 w 447675"/>
              <a:gd name="connsiteY8" fmla="*/ 71437 h 492918"/>
              <a:gd name="connsiteX9" fmla="*/ 200025 w 447675"/>
              <a:gd name="connsiteY9" fmla="*/ 33337 h 492918"/>
              <a:gd name="connsiteX10" fmla="*/ 254794 w 447675"/>
              <a:gd name="connsiteY10" fmla="*/ 14287 h 492918"/>
              <a:gd name="connsiteX11" fmla="*/ 321469 w 447675"/>
              <a:gd name="connsiteY11" fmla="*/ 0 h 492918"/>
              <a:gd name="connsiteX12" fmla="*/ 366713 w 447675"/>
              <a:gd name="connsiteY12" fmla="*/ 0 h 492918"/>
              <a:gd name="connsiteX13" fmla="*/ 407194 w 447675"/>
              <a:gd name="connsiteY13" fmla="*/ 4762 h 492918"/>
              <a:gd name="connsiteX14" fmla="*/ 433388 w 447675"/>
              <a:gd name="connsiteY14" fmla="*/ 28575 h 492918"/>
              <a:gd name="connsiteX15" fmla="*/ 445294 w 447675"/>
              <a:gd name="connsiteY15" fmla="*/ 61912 h 492918"/>
              <a:gd name="connsiteX16" fmla="*/ 447675 w 447675"/>
              <a:gd name="connsiteY16" fmla="*/ 102393 h 492918"/>
              <a:gd name="connsiteX17" fmla="*/ 440531 w 447675"/>
              <a:gd name="connsiteY17" fmla="*/ 490537 h 492918"/>
              <a:gd name="connsiteX18" fmla="*/ 0 w 447675"/>
              <a:gd name="connsiteY18" fmla="*/ 492918 h 492918"/>
              <a:gd name="connsiteX0" fmla="*/ 0 w 447675"/>
              <a:gd name="connsiteY0" fmla="*/ 676275 h 676275"/>
              <a:gd name="connsiteX1" fmla="*/ 0 w 447675"/>
              <a:gd name="connsiteY1" fmla="*/ 319087 h 676275"/>
              <a:gd name="connsiteX2" fmla="*/ 4763 w 447675"/>
              <a:gd name="connsiteY2" fmla="*/ 283368 h 676275"/>
              <a:gd name="connsiteX3" fmla="*/ 14288 w 447675"/>
              <a:gd name="connsiteY3" fmla="*/ 242887 h 676275"/>
              <a:gd name="connsiteX4" fmla="*/ 26194 w 447675"/>
              <a:gd name="connsiteY4" fmla="*/ 219075 h 676275"/>
              <a:gd name="connsiteX5" fmla="*/ 50006 w 447675"/>
              <a:gd name="connsiteY5" fmla="*/ 169068 h 676275"/>
              <a:gd name="connsiteX6" fmla="*/ 69056 w 447675"/>
              <a:gd name="connsiteY6" fmla="*/ 145256 h 676275"/>
              <a:gd name="connsiteX7" fmla="*/ 92869 w 447675"/>
              <a:gd name="connsiteY7" fmla="*/ 111918 h 676275"/>
              <a:gd name="connsiteX8" fmla="*/ 138113 w 447675"/>
              <a:gd name="connsiteY8" fmla="*/ 71437 h 676275"/>
              <a:gd name="connsiteX9" fmla="*/ 200025 w 447675"/>
              <a:gd name="connsiteY9" fmla="*/ 33337 h 676275"/>
              <a:gd name="connsiteX10" fmla="*/ 254794 w 447675"/>
              <a:gd name="connsiteY10" fmla="*/ 14287 h 676275"/>
              <a:gd name="connsiteX11" fmla="*/ 321469 w 447675"/>
              <a:gd name="connsiteY11" fmla="*/ 0 h 676275"/>
              <a:gd name="connsiteX12" fmla="*/ 366713 w 447675"/>
              <a:gd name="connsiteY12" fmla="*/ 0 h 676275"/>
              <a:gd name="connsiteX13" fmla="*/ 407194 w 447675"/>
              <a:gd name="connsiteY13" fmla="*/ 4762 h 676275"/>
              <a:gd name="connsiteX14" fmla="*/ 433388 w 447675"/>
              <a:gd name="connsiteY14" fmla="*/ 28575 h 676275"/>
              <a:gd name="connsiteX15" fmla="*/ 445294 w 447675"/>
              <a:gd name="connsiteY15" fmla="*/ 61912 h 676275"/>
              <a:gd name="connsiteX16" fmla="*/ 447675 w 447675"/>
              <a:gd name="connsiteY16" fmla="*/ 102393 h 676275"/>
              <a:gd name="connsiteX17" fmla="*/ 440531 w 447675"/>
              <a:gd name="connsiteY17" fmla="*/ 490537 h 676275"/>
              <a:gd name="connsiteX18" fmla="*/ 0 w 447675"/>
              <a:gd name="connsiteY18" fmla="*/ 676275 h 676275"/>
              <a:gd name="connsiteX0" fmla="*/ 0 w 452437"/>
              <a:gd name="connsiteY0" fmla="*/ 676275 h 676275"/>
              <a:gd name="connsiteX1" fmla="*/ 0 w 452437"/>
              <a:gd name="connsiteY1" fmla="*/ 319087 h 676275"/>
              <a:gd name="connsiteX2" fmla="*/ 4763 w 452437"/>
              <a:gd name="connsiteY2" fmla="*/ 283368 h 676275"/>
              <a:gd name="connsiteX3" fmla="*/ 14288 w 452437"/>
              <a:gd name="connsiteY3" fmla="*/ 242887 h 676275"/>
              <a:gd name="connsiteX4" fmla="*/ 26194 w 452437"/>
              <a:gd name="connsiteY4" fmla="*/ 219075 h 676275"/>
              <a:gd name="connsiteX5" fmla="*/ 50006 w 452437"/>
              <a:gd name="connsiteY5" fmla="*/ 169068 h 676275"/>
              <a:gd name="connsiteX6" fmla="*/ 69056 w 452437"/>
              <a:gd name="connsiteY6" fmla="*/ 145256 h 676275"/>
              <a:gd name="connsiteX7" fmla="*/ 92869 w 452437"/>
              <a:gd name="connsiteY7" fmla="*/ 111918 h 676275"/>
              <a:gd name="connsiteX8" fmla="*/ 138113 w 452437"/>
              <a:gd name="connsiteY8" fmla="*/ 71437 h 676275"/>
              <a:gd name="connsiteX9" fmla="*/ 200025 w 452437"/>
              <a:gd name="connsiteY9" fmla="*/ 33337 h 676275"/>
              <a:gd name="connsiteX10" fmla="*/ 254794 w 452437"/>
              <a:gd name="connsiteY10" fmla="*/ 14287 h 676275"/>
              <a:gd name="connsiteX11" fmla="*/ 321469 w 452437"/>
              <a:gd name="connsiteY11" fmla="*/ 0 h 676275"/>
              <a:gd name="connsiteX12" fmla="*/ 366713 w 452437"/>
              <a:gd name="connsiteY12" fmla="*/ 0 h 676275"/>
              <a:gd name="connsiteX13" fmla="*/ 407194 w 452437"/>
              <a:gd name="connsiteY13" fmla="*/ 4762 h 676275"/>
              <a:gd name="connsiteX14" fmla="*/ 433388 w 452437"/>
              <a:gd name="connsiteY14" fmla="*/ 28575 h 676275"/>
              <a:gd name="connsiteX15" fmla="*/ 445294 w 452437"/>
              <a:gd name="connsiteY15" fmla="*/ 61912 h 676275"/>
              <a:gd name="connsiteX16" fmla="*/ 447675 w 452437"/>
              <a:gd name="connsiteY16" fmla="*/ 102393 h 676275"/>
              <a:gd name="connsiteX17" fmla="*/ 452437 w 452437"/>
              <a:gd name="connsiteY17" fmla="*/ 671512 h 676275"/>
              <a:gd name="connsiteX18" fmla="*/ 0 w 452437"/>
              <a:gd name="connsiteY18" fmla="*/ 676275 h 67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52437" h="676275">
                <a:moveTo>
                  <a:pt x="0" y="676275"/>
                </a:moveTo>
                <a:lnTo>
                  <a:pt x="0" y="319087"/>
                </a:lnTo>
                <a:lnTo>
                  <a:pt x="4763" y="283368"/>
                </a:lnTo>
                <a:lnTo>
                  <a:pt x="14288" y="242887"/>
                </a:lnTo>
                <a:lnTo>
                  <a:pt x="26194" y="219075"/>
                </a:lnTo>
                <a:lnTo>
                  <a:pt x="50006" y="169068"/>
                </a:lnTo>
                <a:lnTo>
                  <a:pt x="69056" y="145256"/>
                </a:lnTo>
                <a:lnTo>
                  <a:pt x="92869" y="111918"/>
                </a:lnTo>
                <a:lnTo>
                  <a:pt x="138113" y="71437"/>
                </a:lnTo>
                <a:lnTo>
                  <a:pt x="200025" y="33337"/>
                </a:lnTo>
                <a:lnTo>
                  <a:pt x="254794" y="14287"/>
                </a:lnTo>
                <a:lnTo>
                  <a:pt x="321469" y="0"/>
                </a:lnTo>
                <a:lnTo>
                  <a:pt x="366713" y="0"/>
                </a:lnTo>
                <a:lnTo>
                  <a:pt x="407194" y="4762"/>
                </a:lnTo>
                <a:lnTo>
                  <a:pt x="433388" y="28575"/>
                </a:lnTo>
                <a:lnTo>
                  <a:pt x="445294" y="61912"/>
                </a:lnTo>
                <a:lnTo>
                  <a:pt x="447675" y="102393"/>
                </a:lnTo>
                <a:cubicBezTo>
                  <a:pt x="449262" y="292099"/>
                  <a:pt x="450850" y="481806"/>
                  <a:pt x="452437" y="671512"/>
                </a:cubicBezTo>
                <a:lnTo>
                  <a:pt x="0" y="676275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Ellips 52">
            <a:extLst>
              <a:ext uri="{FF2B5EF4-FFF2-40B4-BE49-F238E27FC236}">
                <a16:creationId xmlns:a16="http://schemas.microsoft.com/office/drawing/2014/main" id="{B6B412B3-5B9B-4DD4-98BB-C2DFFFFA96CE}"/>
              </a:ext>
            </a:extLst>
          </p:cNvPr>
          <p:cNvSpPr/>
          <p:nvPr/>
        </p:nvSpPr>
        <p:spPr>
          <a:xfrm>
            <a:off x="5494472" y="3129366"/>
            <a:ext cx="119716" cy="1197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Ellips 53">
            <a:extLst>
              <a:ext uri="{FF2B5EF4-FFF2-40B4-BE49-F238E27FC236}">
                <a16:creationId xmlns:a16="http://schemas.microsoft.com/office/drawing/2014/main" id="{9F84F19F-BFC9-4DFD-BAAE-85A78B9D0FD9}"/>
              </a:ext>
            </a:extLst>
          </p:cNvPr>
          <p:cNvSpPr/>
          <p:nvPr/>
        </p:nvSpPr>
        <p:spPr>
          <a:xfrm>
            <a:off x="5726793" y="3256341"/>
            <a:ext cx="119716" cy="11971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Ellips 57">
            <a:extLst>
              <a:ext uri="{FF2B5EF4-FFF2-40B4-BE49-F238E27FC236}">
                <a16:creationId xmlns:a16="http://schemas.microsoft.com/office/drawing/2014/main" id="{35A563C7-A692-4883-B434-07B9FA1E0A93}"/>
              </a:ext>
            </a:extLst>
          </p:cNvPr>
          <p:cNvSpPr/>
          <p:nvPr/>
        </p:nvSpPr>
        <p:spPr>
          <a:xfrm>
            <a:off x="5526244" y="3444763"/>
            <a:ext cx="119716" cy="11971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Frihandsfigur: Form 59">
            <a:extLst>
              <a:ext uri="{FF2B5EF4-FFF2-40B4-BE49-F238E27FC236}">
                <a16:creationId xmlns:a16="http://schemas.microsoft.com/office/drawing/2014/main" id="{170CFB3C-90E1-44A2-AEFD-6C153330982F}"/>
              </a:ext>
            </a:extLst>
          </p:cNvPr>
          <p:cNvSpPr/>
          <p:nvPr/>
        </p:nvSpPr>
        <p:spPr>
          <a:xfrm>
            <a:off x="1096219" y="5251571"/>
            <a:ext cx="452437" cy="676275"/>
          </a:xfrm>
          <a:custGeom>
            <a:avLst/>
            <a:gdLst>
              <a:gd name="connsiteX0" fmla="*/ 0 w 447675"/>
              <a:gd name="connsiteY0" fmla="*/ 492918 h 492918"/>
              <a:gd name="connsiteX1" fmla="*/ 0 w 447675"/>
              <a:gd name="connsiteY1" fmla="*/ 319087 h 492918"/>
              <a:gd name="connsiteX2" fmla="*/ 4763 w 447675"/>
              <a:gd name="connsiteY2" fmla="*/ 283368 h 492918"/>
              <a:gd name="connsiteX3" fmla="*/ 14288 w 447675"/>
              <a:gd name="connsiteY3" fmla="*/ 242887 h 492918"/>
              <a:gd name="connsiteX4" fmla="*/ 26194 w 447675"/>
              <a:gd name="connsiteY4" fmla="*/ 219075 h 492918"/>
              <a:gd name="connsiteX5" fmla="*/ 50006 w 447675"/>
              <a:gd name="connsiteY5" fmla="*/ 169068 h 492918"/>
              <a:gd name="connsiteX6" fmla="*/ 69056 w 447675"/>
              <a:gd name="connsiteY6" fmla="*/ 145256 h 492918"/>
              <a:gd name="connsiteX7" fmla="*/ 92869 w 447675"/>
              <a:gd name="connsiteY7" fmla="*/ 111918 h 492918"/>
              <a:gd name="connsiteX8" fmla="*/ 138113 w 447675"/>
              <a:gd name="connsiteY8" fmla="*/ 71437 h 492918"/>
              <a:gd name="connsiteX9" fmla="*/ 200025 w 447675"/>
              <a:gd name="connsiteY9" fmla="*/ 33337 h 492918"/>
              <a:gd name="connsiteX10" fmla="*/ 254794 w 447675"/>
              <a:gd name="connsiteY10" fmla="*/ 14287 h 492918"/>
              <a:gd name="connsiteX11" fmla="*/ 321469 w 447675"/>
              <a:gd name="connsiteY11" fmla="*/ 0 h 492918"/>
              <a:gd name="connsiteX12" fmla="*/ 366713 w 447675"/>
              <a:gd name="connsiteY12" fmla="*/ 0 h 492918"/>
              <a:gd name="connsiteX13" fmla="*/ 407194 w 447675"/>
              <a:gd name="connsiteY13" fmla="*/ 4762 h 492918"/>
              <a:gd name="connsiteX14" fmla="*/ 433388 w 447675"/>
              <a:gd name="connsiteY14" fmla="*/ 28575 h 492918"/>
              <a:gd name="connsiteX15" fmla="*/ 445294 w 447675"/>
              <a:gd name="connsiteY15" fmla="*/ 61912 h 492918"/>
              <a:gd name="connsiteX16" fmla="*/ 447675 w 447675"/>
              <a:gd name="connsiteY16" fmla="*/ 102393 h 492918"/>
              <a:gd name="connsiteX17" fmla="*/ 440531 w 447675"/>
              <a:gd name="connsiteY17" fmla="*/ 490537 h 492918"/>
              <a:gd name="connsiteX18" fmla="*/ 0 w 447675"/>
              <a:gd name="connsiteY18" fmla="*/ 492918 h 492918"/>
              <a:gd name="connsiteX0" fmla="*/ 0 w 447675"/>
              <a:gd name="connsiteY0" fmla="*/ 676275 h 676275"/>
              <a:gd name="connsiteX1" fmla="*/ 0 w 447675"/>
              <a:gd name="connsiteY1" fmla="*/ 319087 h 676275"/>
              <a:gd name="connsiteX2" fmla="*/ 4763 w 447675"/>
              <a:gd name="connsiteY2" fmla="*/ 283368 h 676275"/>
              <a:gd name="connsiteX3" fmla="*/ 14288 w 447675"/>
              <a:gd name="connsiteY3" fmla="*/ 242887 h 676275"/>
              <a:gd name="connsiteX4" fmla="*/ 26194 w 447675"/>
              <a:gd name="connsiteY4" fmla="*/ 219075 h 676275"/>
              <a:gd name="connsiteX5" fmla="*/ 50006 w 447675"/>
              <a:gd name="connsiteY5" fmla="*/ 169068 h 676275"/>
              <a:gd name="connsiteX6" fmla="*/ 69056 w 447675"/>
              <a:gd name="connsiteY6" fmla="*/ 145256 h 676275"/>
              <a:gd name="connsiteX7" fmla="*/ 92869 w 447675"/>
              <a:gd name="connsiteY7" fmla="*/ 111918 h 676275"/>
              <a:gd name="connsiteX8" fmla="*/ 138113 w 447675"/>
              <a:gd name="connsiteY8" fmla="*/ 71437 h 676275"/>
              <a:gd name="connsiteX9" fmla="*/ 200025 w 447675"/>
              <a:gd name="connsiteY9" fmla="*/ 33337 h 676275"/>
              <a:gd name="connsiteX10" fmla="*/ 254794 w 447675"/>
              <a:gd name="connsiteY10" fmla="*/ 14287 h 676275"/>
              <a:gd name="connsiteX11" fmla="*/ 321469 w 447675"/>
              <a:gd name="connsiteY11" fmla="*/ 0 h 676275"/>
              <a:gd name="connsiteX12" fmla="*/ 366713 w 447675"/>
              <a:gd name="connsiteY12" fmla="*/ 0 h 676275"/>
              <a:gd name="connsiteX13" fmla="*/ 407194 w 447675"/>
              <a:gd name="connsiteY13" fmla="*/ 4762 h 676275"/>
              <a:gd name="connsiteX14" fmla="*/ 433388 w 447675"/>
              <a:gd name="connsiteY14" fmla="*/ 28575 h 676275"/>
              <a:gd name="connsiteX15" fmla="*/ 445294 w 447675"/>
              <a:gd name="connsiteY15" fmla="*/ 61912 h 676275"/>
              <a:gd name="connsiteX16" fmla="*/ 447675 w 447675"/>
              <a:gd name="connsiteY16" fmla="*/ 102393 h 676275"/>
              <a:gd name="connsiteX17" fmla="*/ 440531 w 447675"/>
              <a:gd name="connsiteY17" fmla="*/ 490537 h 676275"/>
              <a:gd name="connsiteX18" fmla="*/ 0 w 447675"/>
              <a:gd name="connsiteY18" fmla="*/ 676275 h 676275"/>
              <a:gd name="connsiteX0" fmla="*/ 0 w 452437"/>
              <a:gd name="connsiteY0" fmla="*/ 676275 h 676275"/>
              <a:gd name="connsiteX1" fmla="*/ 0 w 452437"/>
              <a:gd name="connsiteY1" fmla="*/ 319087 h 676275"/>
              <a:gd name="connsiteX2" fmla="*/ 4763 w 452437"/>
              <a:gd name="connsiteY2" fmla="*/ 283368 h 676275"/>
              <a:gd name="connsiteX3" fmla="*/ 14288 w 452437"/>
              <a:gd name="connsiteY3" fmla="*/ 242887 h 676275"/>
              <a:gd name="connsiteX4" fmla="*/ 26194 w 452437"/>
              <a:gd name="connsiteY4" fmla="*/ 219075 h 676275"/>
              <a:gd name="connsiteX5" fmla="*/ 50006 w 452437"/>
              <a:gd name="connsiteY5" fmla="*/ 169068 h 676275"/>
              <a:gd name="connsiteX6" fmla="*/ 69056 w 452437"/>
              <a:gd name="connsiteY6" fmla="*/ 145256 h 676275"/>
              <a:gd name="connsiteX7" fmla="*/ 92869 w 452437"/>
              <a:gd name="connsiteY7" fmla="*/ 111918 h 676275"/>
              <a:gd name="connsiteX8" fmla="*/ 138113 w 452437"/>
              <a:gd name="connsiteY8" fmla="*/ 71437 h 676275"/>
              <a:gd name="connsiteX9" fmla="*/ 200025 w 452437"/>
              <a:gd name="connsiteY9" fmla="*/ 33337 h 676275"/>
              <a:gd name="connsiteX10" fmla="*/ 254794 w 452437"/>
              <a:gd name="connsiteY10" fmla="*/ 14287 h 676275"/>
              <a:gd name="connsiteX11" fmla="*/ 321469 w 452437"/>
              <a:gd name="connsiteY11" fmla="*/ 0 h 676275"/>
              <a:gd name="connsiteX12" fmla="*/ 366713 w 452437"/>
              <a:gd name="connsiteY12" fmla="*/ 0 h 676275"/>
              <a:gd name="connsiteX13" fmla="*/ 407194 w 452437"/>
              <a:gd name="connsiteY13" fmla="*/ 4762 h 676275"/>
              <a:gd name="connsiteX14" fmla="*/ 433388 w 452437"/>
              <a:gd name="connsiteY14" fmla="*/ 28575 h 676275"/>
              <a:gd name="connsiteX15" fmla="*/ 445294 w 452437"/>
              <a:gd name="connsiteY15" fmla="*/ 61912 h 676275"/>
              <a:gd name="connsiteX16" fmla="*/ 447675 w 452437"/>
              <a:gd name="connsiteY16" fmla="*/ 102393 h 676275"/>
              <a:gd name="connsiteX17" fmla="*/ 452437 w 452437"/>
              <a:gd name="connsiteY17" fmla="*/ 671512 h 676275"/>
              <a:gd name="connsiteX18" fmla="*/ 0 w 452437"/>
              <a:gd name="connsiteY18" fmla="*/ 676275 h 67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52437" h="676275">
                <a:moveTo>
                  <a:pt x="0" y="676275"/>
                </a:moveTo>
                <a:lnTo>
                  <a:pt x="0" y="319087"/>
                </a:lnTo>
                <a:lnTo>
                  <a:pt x="4763" y="283368"/>
                </a:lnTo>
                <a:lnTo>
                  <a:pt x="14288" y="242887"/>
                </a:lnTo>
                <a:lnTo>
                  <a:pt x="26194" y="219075"/>
                </a:lnTo>
                <a:lnTo>
                  <a:pt x="50006" y="169068"/>
                </a:lnTo>
                <a:lnTo>
                  <a:pt x="69056" y="145256"/>
                </a:lnTo>
                <a:lnTo>
                  <a:pt x="92869" y="111918"/>
                </a:lnTo>
                <a:lnTo>
                  <a:pt x="138113" y="71437"/>
                </a:lnTo>
                <a:lnTo>
                  <a:pt x="200025" y="33337"/>
                </a:lnTo>
                <a:lnTo>
                  <a:pt x="254794" y="14287"/>
                </a:lnTo>
                <a:lnTo>
                  <a:pt x="321469" y="0"/>
                </a:lnTo>
                <a:lnTo>
                  <a:pt x="366713" y="0"/>
                </a:lnTo>
                <a:lnTo>
                  <a:pt x="407194" y="4762"/>
                </a:lnTo>
                <a:lnTo>
                  <a:pt x="433388" y="28575"/>
                </a:lnTo>
                <a:lnTo>
                  <a:pt x="445294" y="61912"/>
                </a:lnTo>
                <a:lnTo>
                  <a:pt x="447675" y="102393"/>
                </a:lnTo>
                <a:cubicBezTo>
                  <a:pt x="449262" y="292099"/>
                  <a:pt x="450850" y="481806"/>
                  <a:pt x="452437" y="671512"/>
                </a:cubicBezTo>
                <a:lnTo>
                  <a:pt x="0" y="676275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Ellips 60">
            <a:extLst>
              <a:ext uri="{FF2B5EF4-FFF2-40B4-BE49-F238E27FC236}">
                <a16:creationId xmlns:a16="http://schemas.microsoft.com/office/drawing/2014/main" id="{0AF9FEB2-0A24-402A-A8A5-B554349109A0}"/>
              </a:ext>
            </a:extLst>
          </p:cNvPr>
          <p:cNvSpPr/>
          <p:nvPr/>
        </p:nvSpPr>
        <p:spPr>
          <a:xfrm>
            <a:off x="1134143" y="5228162"/>
            <a:ext cx="119716" cy="1197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Ellips 61">
            <a:extLst>
              <a:ext uri="{FF2B5EF4-FFF2-40B4-BE49-F238E27FC236}">
                <a16:creationId xmlns:a16="http://schemas.microsoft.com/office/drawing/2014/main" id="{80C16056-8C42-43ED-9556-DC30427F51B2}"/>
              </a:ext>
            </a:extLst>
          </p:cNvPr>
          <p:cNvSpPr/>
          <p:nvPr/>
        </p:nvSpPr>
        <p:spPr>
          <a:xfrm>
            <a:off x="1366464" y="5355137"/>
            <a:ext cx="119716" cy="11971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Ellips 62">
            <a:extLst>
              <a:ext uri="{FF2B5EF4-FFF2-40B4-BE49-F238E27FC236}">
                <a16:creationId xmlns:a16="http://schemas.microsoft.com/office/drawing/2014/main" id="{1872FF74-6ED5-42AB-8677-78281804D293}"/>
              </a:ext>
            </a:extLst>
          </p:cNvPr>
          <p:cNvSpPr/>
          <p:nvPr/>
        </p:nvSpPr>
        <p:spPr>
          <a:xfrm>
            <a:off x="1366464" y="5544807"/>
            <a:ext cx="119716" cy="11971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Ellips 63">
            <a:extLst>
              <a:ext uri="{FF2B5EF4-FFF2-40B4-BE49-F238E27FC236}">
                <a16:creationId xmlns:a16="http://schemas.microsoft.com/office/drawing/2014/main" id="{A366A70E-E00C-4B86-AA0B-D3139A4DD530}"/>
              </a:ext>
            </a:extLst>
          </p:cNvPr>
          <p:cNvSpPr/>
          <p:nvPr/>
        </p:nvSpPr>
        <p:spPr>
          <a:xfrm>
            <a:off x="1366464" y="5735907"/>
            <a:ext cx="119716" cy="11971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Frihandsfigur: Form 67">
            <a:extLst>
              <a:ext uri="{FF2B5EF4-FFF2-40B4-BE49-F238E27FC236}">
                <a16:creationId xmlns:a16="http://schemas.microsoft.com/office/drawing/2014/main" id="{DD0531F1-110E-49FF-8F21-665C2124BC5B}"/>
              </a:ext>
            </a:extLst>
          </p:cNvPr>
          <p:cNvSpPr/>
          <p:nvPr/>
        </p:nvSpPr>
        <p:spPr>
          <a:xfrm>
            <a:off x="2368088" y="5251571"/>
            <a:ext cx="452437" cy="676275"/>
          </a:xfrm>
          <a:custGeom>
            <a:avLst/>
            <a:gdLst>
              <a:gd name="connsiteX0" fmla="*/ 0 w 447675"/>
              <a:gd name="connsiteY0" fmla="*/ 492918 h 492918"/>
              <a:gd name="connsiteX1" fmla="*/ 0 w 447675"/>
              <a:gd name="connsiteY1" fmla="*/ 319087 h 492918"/>
              <a:gd name="connsiteX2" fmla="*/ 4763 w 447675"/>
              <a:gd name="connsiteY2" fmla="*/ 283368 h 492918"/>
              <a:gd name="connsiteX3" fmla="*/ 14288 w 447675"/>
              <a:gd name="connsiteY3" fmla="*/ 242887 h 492918"/>
              <a:gd name="connsiteX4" fmla="*/ 26194 w 447675"/>
              <a:gd name="connsiteY4" fmla="*/ 219075 h 492918"/>
              <a:gd name="connsiteX5" fmla="*/ 50006 w 447675"/>
              <a:gd name="connsiteY5" fmla="*/ 169068 h 492918"/>
              <a:gd name="connsiteX6" fmla="*/ 69056 w 447675"/>
              <a:gd name="connsiteY6" fmla="*/ 145256 h 492918"/>
              <a:gd name="connsiteX7" fmla="*/ 92869 w 447675"/>
              <a:gd name="connsiteY7" fmla="*/ 111918 h 492918"/>
              <a:gd name="connsiteX8" fmla="*/ 138113 w 447675"/>
              <a:gd name="connsiteY8" fmla="*/ 71437 h 492918"/>
              <a:gd name="connsiteX9" fmla="*/ 200025 w 447675"/>
              <a:gd name="connsiteY9" fmla="*/ 33337 h 492918"/>
              <a:gd name="connsiteX10" fmla="*/ 254794 w 447675"/>
              <a:gd name="connsiteY10" fmla="*/ 14287 h 492918"/>
              <a:gd name="connsiteX11" fmla="*/ 321469 w 447675"/>
              <a:gd name="connsiteY11" fmla="*/ 0 h 492918"/>
              <a:gd name="connsiteX12" fmla="*/ 366713 w 447675"/>
              <a:gd name="connsiteY12" fmla="*/ 0 h 492918"/>
              <a:gd name="connsiteX13" fmla="*/ 407194 w 447675"/>
              <a:gd name="connsiteY13" fmla="*/ 4762 h 492918"/>
              <a:gd name="connsiteX14" fmla="*/ 433388 w 447675"/>
              <a:gd name="connsiteY14" fmla="*/ 28575 h 492918"/>
              <a:gd name="connsiteX15" fmla="*/ 445294 w 447675"/>
              <a:gd name="connsiteY15" fmla="*/ 61912 h 492918"/>
              <a:gd name="connsiteX16" fmla="*/ 447675 w 447675"/>
              <a:gd name="connsiteY16" fmla="*/ 102393 h 492918"/>
              <a:gd name="connsiteX17" fmla="*/ 440531 w 447675"/>
              <a:gd name="connsiteY17" fmla="*/ 490537 h 492918"/>
              <a:gd name="connsiteX18" fmla="*/ 0 w 447675"/>
              <a:gd name="connsiteY18" fmla="*/ 492918 h 492918"/>
              <a:gd name="connsiteX0" fmla="*/ 0 w 447675"/>
              <a:gd name="connsiteY0" fmla="*/ 676275 h 676275"/>
              <a:gd name="connsiteX1" fmla="*/ 0 w 447675"/>
              <a:gd name="connsiteY1" fmla="*/ 319087 h 676275"/>
              <a:gd name="connsiteX2" fmla="*/ 4763 w 447675"/>
              <a:gd name="connsiteY2" fmla="*/ 283368 h 676275"/>
              <a:gd name="connsiteX3" fmla="*/ 14288 w 447675"/>
              <a:gd name="connsiteY3" fmla="*/ 242887 h 676275"/>
              <a:gd name="connsiteX4" fmla="*/ 26194 w 447675"/>
              <a:gd name="connsiteY4" fmla="*/ 219075 h 676275"/>
              <a:gd name="connsiteX5" fmla="*/ 50006 w 447675"/>
              <a:gd name="connsiteY5" fmla="*/ 169068 h 676275"/>
              <a:gd name="connsiteX6" fmla="*/ 69056 w 447675"/>
              <a:gd name="connsiteY6" fmla="*/ 145256 h 676275"/>
              <a:gd name="connsiteX7" fmla="*/ 92869 w 447675"/>
              <a:gd name="connsiteY7" fmla="*/ 111918 h 676275"/>
              <a:gd name="connsiteX8" fmla="*/ 138113 w 447675"/>
              <a:gd name="connsiteY8" fmla="*/ 71437 h 676275"/>
              <a:gd name="connsiteX9" fmla="*/ 200025 w 447675"/>
              <a:gd name="connsiteY9" fmla="*/ 33337 h 676275"/>
              <a:gd name="connsiteX10" fmla="*/ 254794 w 447675"/>
              <a:gd name="connsiteY10" fmla="*/ 14287 h 676275"/>
              <a:gd name="connsiteX11" fmla="*/ 321469 w 447675"/>
              <a:gd name="connsiteY11" fmla="*/ 0 h 676275"/>
              <a:gd name="connsiteX12" fmla="*/ 366713 w 447675"/>
              <a:gd name="connsiteY12" fmla="*/ 0 h 676275"/>
              <a:gd name="connsiteX13" fmla="*/ 407194 w 447675"/>
              <a:gd name="connsiteY13" fmla="*/ 4762 h 676275"/>
              <a:gd name="connsiteX14" fmla="*/ 433388 w 447675"/>
              <a:gd name="connsiteY14" fmla="*/ 28575 h 676275"/>
              <a:gd name="connsiteX15" fmla="*/ 445294 w 447675"/>
              <a:gd name="connsiteY15" fmla="*/ 61912 h 676275"/>
              <a:gd name="connsiteX16" fmla="*/ 447675 w 447675"/>
              <a:gd name="connsiteY16" fmla="*/ 102393 h 676275"/>
              <a:gd name="connsiteX17" fmla="*/ 440531 w 447675"/>
              <a:gd name="connsiteY17" fmla="*/ 490537 h 676275"/>
              <a:gd name="connsiteX18" fmla="*/ 0 w 447675"/>
              <a:gd name="connsiteY18" fmla="*/ 676275 h 676275"/>
              <a:gd name="connsiteX0" fmla="*/ 0 w 452437"/>
              <a:gd name="connsiteY0" fmla="*/ 676275 h 676275"/>
              <a:gd name="connsiteX1" fmla="*/ 0 w 452437"/>
              <a:gd name="connsiteY1" fmla="*/ 319087 h 676275"/>
              <a:gd name="connsiteX2" fmla="*/ 4763 w 452437"/>
              <a:gd name="connsiteY2" fmla="*/ 283368 h 676275"/>
              <a:gd name="connsiteX3" fmla="*/ 14288 w 452437"/>
              <a:gd name="connsiteY3" fmla="*/ 242887 h 676275"/>
              <a:gd name="connsiteX4" fmla="*/ 26194 w 452437"/>
              <a:gd name="connsiteY4" fmla="*/ 219075 h 676275"/>
              <a:gd name="connsiteX5" fmla="*/ 50006 w 452437"/>
              <a:gd name="connsiteY5" fmla="*/ 169068 h 676275"/>
              <a:gd name="connsiteX6" fmla="*/ 69056 w 452437"/>
              <a:gd name="connsiteY6" fmla="*/ 145256 h 676275"/>
              <a:gd name="connsiteX7" fmla="*/ 92869 w 452437"/>
              <a:gd name="connsiteY7" fmla="*/ 111918 h 676275"/>
              <a:gd name="connsiteX8" fmla="*/ 138113 w 452437"/>
              <a:gd name="connsiteY8" fmla="*/ 71437 h 676275"/>
              <a:gd name="connsiteX9" fmla="*/ 200025 w 452437"/>
              <a:gd name="connsiteY9" fmla="*/ 33337 h 676275"/>
              <a:gd name="connsiteX10" fmla="*/ 254794 w 452437"/>
              <a:gd name="connsiteY10" fmla="*/ 14287 h 676275"/>
              <a:gd name="connsiteX11" fmla="*/ 321469 w 452437"/>
              <a:gd name="connsiteY11" fmla="*/ 0 h 676275"/>
              <a:gd name="connsiteX12" fmla="*/ 366713 w 452437"/>
              <a:gd name="connsiteY12" fmla="*/ 0 h 676275"/>
              <a:gd name="connsiteX13" fmla="*/ 407194 w 452437"/>
              <a:gd name="connsiteY13" fmla="*/ 4762 h 676275"/>
              <a:gd name="connsiteX14" fmla="*/ 433388 w 452437"/>
              <a:gd name="connsiteY14" fmla="*/ 28575 h 676275"/>
              <a:gd name="connsiteX15" fmla="*/ 445294 w 452437"/>
              <a:gd name="connsiteY15" fmla="*/ 61912 h 676275"/>
              <a:gd name="connsiteX16" fmla="*/ 447675 w 452437"/>
              <a:gd name="connsiteY16" fmla="*/ 102393 h 676275"/>
              <a:gd name="connsiteX17" fmla="*/ 452437 w 452437"/>
              <a:gd name="connsiteY17" fmla="*/ 671512 h 676275"/>
              <a:gd name="connsiteX18" fmla="*/ 0 w 452437"/>
              <a:gd name="connsiteY18" fmla="*/ 676275 h 67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52437" h="676275">
                <a:moveTo>
                  <a:pt x="0" y="676275"/>
                </a:moveTo>
                <a:lnTo>
                  <a:pt x="0" y="319087"/>
                </a:lnTo>
                <a:lnTo>
                  <a:pt x="4763" y="283368"/>
                </a:lnTo>
                <a:lnTo>
                  <a:pt x="14288" y="242887"/>
                </a:lnTo>
                <a:lnTo>
                  <a:pt x="26194" y="219075"/>
                </a:lnTo>
                <a:lnTo>
                  <a:pt x="50006" y="169068"/>
                </a:lnTo>
                <a:lnTo>
                  <a:pt x="69056" y="145256"/>
                </a:lnTo>
                <a:lnTo>
                  <a:pt x="92869" y="111918"/>
                </a:lnTo>
                <a:lnTo>
                  <a:pt x="138113" y="71437"/>
                </a:lnTo>
                <a:lnTo>
                  <a:pt x="200025" y="33337"/>
                </a:lnTo>
                <a:lnTo>
                  <a:pt x="254794" y="14287"/>
                </a:lnTo>
                <a:lnTo>
                  <a:pt x="321469" y="0"/>
                </a:lnTo>
                <a:lnTo>
                  <a:pt x="366713" y="0"/>
                </a:lnTo>
                <a:lnTo>
                  <a:pt x="407194" y="4762"/>
                </a:lnTo>
                <a:lnTo>
                  <a:pt x="433388" y="28575"/>
                </a:lnTo>
                <a:lnTo>
                  <a:pt x="445294" y="61912"/>
                </a:lnTo>
                <a:lnTo>
                  <a:pt x="447675" y="102393"/>
                </a:lnTo>
                <a:cubicBezTo>
                  <a:pt x="449262" y="292099"/>
                  <a:pt x="450850" y="481806"/>
                  <a:pt x="452437" y="671512"/>
                </a:cubicBezTo>
                <a:lnTo>
                  <a:pt x="0" y="676275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Ellips 68">
            <a:extLst>
              <a:ext uri="{FF2B5EF4-FFF2-40B4-BE49-F238E27FC236}">
                <a16:creationId xmlns:a16="http://schemas.microsoft.com/office/drawing/2014/main" id="{982B8EEB-154C-43F0-A5B1-6E509B1FA3AF}"/>
              </a:ext>
            </a:extLst>
          </p:cNvPr>
          <p:cNvSpPr/>
          <p:nvPr/>
        </p:nvSpPr>
        <p:spPr>
          <a:xfrm>
            <a:off x="2406012" y="5228162"/>
            <a:ext cx="119716" cy="1197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Ellips 69">
            <a:extLst>
              <a:ext uri="{FF2B5EF4-FFF2-40B4-BE49-F238E27FC236}">
                <a16:creationId xmlns:a16="http://schemas.microsoft.com/office/drawing/2014/main" id="{C4072D70-A5BC-4BE7-B55E-2D7D04F5E195}"/>
              </a:ext>
            </a:extLst>
          </p:cNvPr>
          <p:cNvSpPr/>
          <p:nvPr/>
        </p:nvSpPr>
        <p:spPr>
          <a:xfrm>
            <a:off x="2638333" y="5355137"/>
            <a:ext cx="119716" cy="11971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Ellips 70">
            <a:extLst>
              <a:ext uri="{FF2B5EF4-FFF2-40B4-BE49-F238E27FC236}">
                <a16:creationId xmlns:a16="http://schemas.microsoft.com/office/drawing/2014/main" id="{24864BBA-1B0D-463E-B60C-AA90F8E29CBC}"/>
              </a:ext>
            </a:extLst>
          </p:cNvPr>
          <p:cNvSpPr/>
          <p:nvPr/>
        </p:nvSpPr>
        <p:spPr>
          <a:xfrm>
            <a:off x="2638333" y="5544807"/>
            <a:ext cx="119716" cy="11971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Ellips 72">
            <a:extLst>
              <a:ext uri="{FF2B5EF4-FFF2-40B4-BE49-F238E27FC236}">
                <a16:creationId xmlns:a16="http://schemas.microsoft.com/office/drawing/2014/main" id="{D79C5598-426E-4452-ABCB-D181900559D9}"/>
              </a:ext>
            </a:extLst>
          </p:cNvPr>
          <p:cNvSpPr/>
          <p:nvPr/>
        </p:nvSpPr>
        <p:spPr>
          <a:xfrm>
            <a:off x="2437784" y="5735907"/>
            <a:ext cx="119716" cy="11971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Frihandsfigur: Form 75">
            <a:extLst>
              <a:ext uri="{FF2B5EF4-FFF2-40B4-BE49-F238E27FC236}">
                <a16:creationId xmlns:a16="http://schemas.microsoft.com/office/drawing/2014/main" id="{EFC90A9F-82DB-4CE8-9A3A-C35560AB5891}"/>
              </a:ext>
            </a:extLst>
          </p:cNvPr>
          <p:cNvSpPr/>
          <p:nvPr/>
        </p:nvSpPr>
        <p:spPr>
          <a:xfrm>
            <a:off x="3889421" y="5251571"/>
            <a:ext cx="452437" cy="676275"/>
          </a:xfrm>
          <a:custGeom>
            <a:avLst/>
            <a:gdLst>
              <a:gd name="connsiteX0" fmla="*/ 0 w 447675"/>
              <a:gd name="connsiteY0" fmla="*/ 492918 h 492918"/>
              <a:gd name="connsiteX1" fmla="*/ 0 w 447675"/>
              <a:gd name="connsiteY1" fmla="*/ 319087 h 492918"/>
              <a:gd name="connsiteX2" fmla="*/ 4763 w 447675"/>
              <a:gd name="connsiteY2" fmla="*/ 283368 h 492918"/>
              <a:gd name="connsiteX3" fmla="*/ 14288 w 447675"/>
              <a:gd name="connsiteY3" fmla="*/ 242887 h 492918"/>
              <a:gd name="connsiteX4" fmla="*/ 26194 w 447675"/>
              <a:gd name="connsiteY4" fmla="*/ 219075 h 492918"/>
              <a:gd name="connsiteX5" fmla="*/ 50006 w 447675"/>
              <a:gd name="connsiteY5" fmla="*/ 169068 h 492918"/>
              <a:gd name="connsiteX6" fmla="*/ 69056 w 447675"/>
              <a:gd name="connsiteY6" fmla="*/ 145256 h 492918"/>
              <a:gd name="connsiteX7" fmla="*/ 92869 w 447675"/>
              <a:gd name="connsiteY7" fmla="*/ 111918 h 492918"/>
              <a:gd name="connsiteX8" fmla="*/ 138113 w 447675"/>
              <a:gd name="connsiteY8" fmla="*/ 71437 h 492918"/>
              <a:gd name="connsiteX9" fmla="*/ 200025 w 447675"/>
              <a:gd name="connsiteY9" fmla="*/ 33337 h 492918"/>
              <a:gd name="connsiteX10" fmla="*/ 254794 w 447675"/>
              <a:gd name="connsiteY10" fmla="*/ 14287 h 492918"/>
              <a:gd name="connsiteX11" fmla="*/ 321469 w 447675"/>
              <a:gd name="connsiteY11" fmla="*/ 0 h 492918"/>
              <a:gd name="connsiteX12" fmla="*/ 366713 w 447675"/>
              <a:gd name="connsiteY12" fmla="*/ 0 h 492918"/>
              <a:gd name="connsiteX13" fmla="*/ 407194 w 447675"/>
              <a:gd name="connsiteY13" fmla="*/ 4762 h 492918"/>
              <a:gd name="connsiteX14" fmla="*/ 433388 w 447675"/>
              <a:gd name="connsiteY14" fmla="*/ 28575 h 492918"/>
              <a:gd name="connsiteX15" fmla="*/ 445294 w 447675"/>
              <a:gd name="connsiteY15" fmla="*/ 61912 h 492918"/>
              <a:gd name="connsiteX16" fmla="*/ 447675 w 447675"/>
              <a:gd name="connsiteY16" fmla="*/ 102393 h 492918"/>
              <a:gd name="connsiteX17" fmla="*/ 440531 w 447675"/>
              <a:gd name="connsiteY17" fmla="*/ 490537 h 492918"/>
              <a:gd name="connsiteX18" fmla="*/ 0 w 447675"/>
              <a:gd name="connsiteY18" fmla="*/ 492918 h 492918"/>
              <a:gd name="connsiteX0" fmla="*/ 0 w 447675"/>
              <a:gd name="connsiteY0" fmla="*/ 676275 h 676275"/>
              <a:gd name="connsiteX1" fmla="*/ 0 w 447675"/>
              <a:gd name="connsiteY1" fmla="*/ 319087 h 676275"/>
              <a:gd name="connsiteX2" fmla="*/ 4763 w 447675"/>
              <a:gd name="connsiteY2" fmla="*/ 283368 h 676275"/>
              <a:gd name="connsiteX3" fmla="*/ 14288 w 447675"/>
              <a:gd name="connsiteY3" fmla="*/ 242887 h 676275"/>
              <a:gd name="connsiteX4" fmla="*/ 26194 w 447675"/>
              <a:gd name="connsiteY4" fmla="*/ 219075 h 676275"/>
              <a:gd name="connsiteX5" fmla="*/ 50006 w 447675"/>
              <a:gd name="connsiteY5" fmla="*/ 169068 h 676275"/>
              <a:gd name="connsiteX6" fmla="*/ 69056 w 447675"/>
              <a:gd name="connsiteY6" fmla="*/ 145256 h 676275"/>
              <a:gd name="connsiteX7" fmla="*/ 92869 w 447675"/>
              <a:gd name="connsiteY7" fmla="*/ 111918 h 676275"/>
              <a:gd name="connsiteX8" fmla="*/ 138113 w 447675"/>
              <a:gd name="connsiteY8" fmla="*/ 71437 h 676275"/>
              <a:gd name="connsiteX9" fmla="*/ 200025 w 447675"/>
              <a:gd name="connsiteY9" fmla="*/ 33337 h 676275"/>
              <a:gd name="connsiteX10" fmla="*/ 254794 w 447675"/>
              <a:gd name="connsiteY10" fmla="*/ 14287 h 676275"/>
              <a:gd name="connsiteX11" fmla="*/ 321469 w 447675"/>
              <a:gd name="connsiteY11" fmla="*/ 0 h 676275"/>
              <a:gd name="connsiteX12" fmla="*/ 366713 w 447675"/>
              <a:gd name="connsiteY12" fmla="*/ 0 h 676275"/>
              <a:gd name="connsiteX13" fmla="*/ 407194 w 447675"/>
              <a:gd name="connsiteY13" fmla="*/ 4762 h 676275"/>
              <a:gd name="connsiteX14" fmla="*/ 433388 w 447675"/>
              <a:gd name="connsiteY14" fmla="*/ 28575 h 676275"/>
              <a:gd name="connsiteX15" fmla="*/ 445294 w 447675"/>
              <a:gd name="connsiteY15" fmla="*/ 61912 h 676275"/>
              <a:gd name="connsiteX16" fmla="*/ 447675 w 447675"/>
              <a:gd name="connsiteY16" fmla="*/ 102393 h 676275"/>
              <a:gd name="connsiteX17" fmla="*/ 440531 w 447675"/>
              <a:gd name="connsiteY17" fmla="*/ 490537 h 676275"/>
              <a:gd name="connsiteX18" fmla="*/ 0 w 447675"/>
              <a:gd name="connsiteY18" fmla="*/ 676275 h 676275"/>
              <a:gd name="connsiteX0" fmla="*/ 0 w 452437"/>
              <a:gd name="connsiteY0" fmla="*/ 676275 h 676275"/>
              <a:gd name="connsiteX1" fmla="*/ 0 w 452437"/>
              <a:gd name="connsiteY1" fmla="*/ 319087 h 676275"/>
              <a:gd name="connsiteX2" fmla="*/ 4763 w 452437"/>
              <a:gd name="connsiteY2" fmla="*/ 283368 h 676275"/>
              <a:gd name="connsiteX3" fmla="*/ 14288 w 452437"/>
              <a:gd name="connsiteY3" fmla="*/ 242887 h 676275"/>
              <a:gd name="connsiteX4" fmla="*/ 26194 w 452437"/>
              <a:gd name="connsiteY4" fmla="*/ 219075 h 676275"/>
              <a:gd name="connsiteX5" fmla="*/ 50006 w 452437"/>
              <a:gd name="connsiteY5" fmla="*/ 169068 h 676275"/>
              <a:gd name="connsiteX6" fmla="*/ 69056 w 452437"/>
              <a:gd name="connsiteY6" fmla="*/ 145256 h 676275"/>
              <a:gd name="connsiteX7" fmla="*/ 92869 w 452437"/>
              <a:gd name="connsiteY7" fmla="*/ 111918 h 676275"/>
              <a:gd name="connsiteX8" fmla="*/ 138113 w 452437"/>
              <a:gd name="connsiteY8" fmla="*/ 71437 h 676275"/>
              <a:gd name="connsiteX9" fmla="*/ 200025 w 452437"/>
              <a:gd name="connsiteY9" fmla="*/ 33337 h 676275"/>
              <a:gd name="connsiteX10" fmla="*/ 254794 w 452437"/>
              <a:gd name="connsiteY10" fmla="*/ 14287 h 676275"/>
              <a:gd name="connsiteX11" fmla="*/ 321469 w 452437"/>
              <a:gd name="connsiteY11" fmla="*/ 0 h 676275"/>
              <a:gd name="connsiteX12" fmla="*/ 366713 w 452437"/>
              <a:gd name="connsiteY12" fmla="*/ 0 h 676275"/>
              <a:gd name="connsiteX13" fmla="*/ 407194 w 452437"/>
              <a:gd name="connsiteY13" fmla="*/ 4762 h 676275"/>
              <a:gd name="connsiteX14" fmla="*/ 433388 w 452437"/>
              <a:gd name="connsiteY14" fmla="*/ 28575 h 676275"/>
              <a:gd name="connsiteX15" fmla="*/ 445294 w 452437"/>
              <a:gd name="connsiteY15" fmla="*/ 61912 h 676275"/>
              <a:gd name="connsiteX16" fmla="*/ 447675 w 452437"/>
              <a:gd name="connsiteY16" fmla="*/ 102393 h 676275"/>
              <a:gd name="connsiteX17" fmla="*/ 452437 w 452437"/>
              <a:gd name="connsiteY17" fmla="*/ 671512 h 676275"/>
              <a:gd name="connsiteX18" fmla="*/ 0 w 452437"/>
              <a:gd name="connsiteY18" fmla="*/ 676275 h 67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52437" h="676275">
                <a:moveTo>
                  <a:pt x="0" y="676275"/>
                </a:moveTo>
                <a:lnTo>
                  <a:pt x="0" y="319087"/>
                </a:lnTo>
                <a:lnTo>
                  <a:pt x="4763" y="283368"/>
                </a:lnTo>
                <a:lnTo>
                  <a:pt x="14288" y="242887"/>
                </a:lnTo>
                <a:lnTo>
                  <a:pt x="26194" y="219075"/>
                </a:lnTo>
                <a:lnTo>
                  <a:pt x="50006" y="169068"/>
                </a:lnTo>
                <a:lnTo>
                  <a:pt x="69056" y="145256"/>
                </a:lnTo>
                <a:lnTo>
                  <a:pt x="92869" y="111918"/>
                </a:lnTo>
                <a:lnTo>
                  <a:pt x="138113" y="71437"/>
                </a:lnTo>
                <a:lnTo>
                  <a:pt x="200025" y="33337"/>
                </a:lnTo>
                <a:lnTo>
                  <a:pt x="254794" y="14287"/>
                </a:lnTo>
                <a:lnTo>
                  <a:pt x="321469" y="0"/>
                </a:lnTo>
                <a:lnTo>
                  <a:pt x="366713" y="0"/>
                </a:lnTo>
                <a:lnTo>
                  <a:pt x="407194" y="4762"/>
                </a:lnTo>
                <a:lnTo>
                  <a:pt x="433388" y="28575"/>
                </a:lnTo>
                <a:lnTo>
                  <a:pt x="445294" y="61912"/>
                </a:lnTo>
                <a:lnTo>
                  <a:pt x="447675" y="102393"/>
                </a:lnTo>
                <a:cubicBezTo>
                  <a:pt x="449262" y="292099"/>
                  <a:pt x="450850" y="481806"/>
                  <a:pt x="452437" y="671512"/>
                </a:cubicBezTo>
                <a:lnTo>
                  <a:pt x="0" y="676275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Ellips 76">
            <a:extLst>
              <a:ext uri="{FF2B5EF4-FFF2-40B4-BE49-F238E27FC236}">
                <a16:creationId xmlns:a16="http://schemas.microsoft.com/office/drawing/2014/main" id="{7C0F2F9C-9505-455C-AEBF-C9FFD208906B}"/>
              </a:ext>
            </a:extLst>
          </p:cNvPr>
          <p:cNvSpPr/>
          <p:nvPr/>
        </p:nvSpPr>
        <p:spPr>
          <a:xfrm>
            <a:off x="3927345" y="5228162"/>
            <a:ext cx="119716" cy="1197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Ellips 77">
            <a:extLst>
              <a:ext uri="{FF2B5EF4-FFF2-40B4-BE49-F238E27FC236}">
                <a16:creationId xmlns:a16="http://schemas.microsoft.com/office/drawing/2014/main" id="{4562FFF8-590F-43FC-A140-80104DBD6543}"/>
              </a:ext>
            </a:extLst>
          </p:cNvPr>
          <p:cNvSpPr/>
          <p:nvPr/>
        </p:nvSpPr>
        <p:spPr>
          <a:xfrm>
            <a:off x="4159666" y="5355137"/>
            <a:ext cx="119716" cy="11971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Ellips 78">
            <a:extLst>
              <a:ext uri="{FF2B5EF4-FFF2-40B4-BE49-F238E27FC236}">
                <a16:creationId xmlns:a16="http://schemas.microsoft.com/office/drawing/2014/main" id="{66C2C905-4DBC-4E52-93EB-F600F23403A3}"/>
              </a:ext>
            </a:extLst>
          </p:cNvPr>
          <p:cNvSpPr/>
          <p:nvPr/>
        </p:nvSpPr>
        <p:spPr>
          <a:xfrm>
            <a:off x="4159666" y="5544807"/>
            <a:ext cx="119716" cy="11971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Ellips 79">
            <a:extLst>
              <a:ext uri="{FF2B5EF4-FFF2-40B4-BE49-F238E27FC236}">
                <a16:creationId xmlns:a16="http://schemas.microsoft.com/office/drawing/2014/main" id="{7C95FB48-554F-4EEC-A0A3-242D2B297032}"/>
              </a:ext>
            </a:extLst>
          </p:cNvPr>
          <p:cNvSpPr/>
          <p:nvPr/>
        </p:nvSpPr>
        <p:spPr>
          <a:xfrm>
            <a:off x="4159666" y="5735907"/>
            <a:ext cx="119716" cy="11971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Frihandsfigur: Form 83">
            <a:extLst>
              <a:ext uri="{FF2B5EF4-FFF2-40B4-BE49-F238E27FC236}">
                <a16:creationId xmlns:a16="http://schemas.microsoft.com/office/drawing/2014/main" id="{B48B5BAC-08C3-4C7D-8FFF-ADCE191E4BD1}"/>
              </a:ext>
            </a:extLst>
          </p:cNvPr>
          <p:cNvSpPr/>
          <p:nvPr/>
        </p:nvSpPr>
        <p:spPr>
          <a:xfrm>
            <a:off x="5456548" y="5251571"/>
            <a:ext cx="452437" cy="676275"/>
          </a:xfrm>
          <a:custGeom>
            <a:avLst/>
            <a:gdLst>
              <a:gd name="connsiteX0" fmla="*/ 0 w 447675"/>
              <a:gd name="connsiteY0" fmla="*/ 492918 h 492918"/>
              <a:gd name="connsiteX1" fmla="*/ 0 w 447675"/>
              <a:gd name="connsiteY1" fmla="*/ 319087 h 492918"/>
              <a:gd name="connsiteX2" fmla="*/ 4763 w 447675"/>
              <a:gd name="connsiteY2" fmla="*/ 283368 h 492918"/>
              <a:gd name="connsiteX3" fmla="*/ 14288 w 447675"/>
              <a:gd name="connsiteY3" fmla="*/ 242887 h 492918"/>
              <a:gd name="connsiteX4" fmla="*/ 26194 w 447675"/>
              <a:gd name="connsiteY4" fmla="*/ 219075 h 492918"/>
              <a:gd name="connsiteX5" fmla="*/ 50006 w 447675"/>
              <a:gd name="connsiteY5" fmla="*/ 169068 h 492918"/>
              <a:gd name="connsiteX6" fmla="*/ 69056 w 447675"/>
              <a:gd name="connsiteY6" fmla="*/ 145256 h 492918"/>
              <a:gd name="connsiteX7" fmla="*/ 92869 w 447675"/>
              <a:gd name="connsiteY7" fmla="*/ 111918 h 492918"/>
              <a:gd name="connsiteX8" fmla="*/ 138113 w 447675"/>
              <a:gd name="connsiteY8" fmla="*/ 71437 h 492918"/>
              <a:gd name="connsiteX9" fmla="*/ 200025 w 447675"/>
              <a:gd name="connsiteY9" fmla="*/ 33337 h 492918"/>
              <a:gd name="connsiteX10" fmla="*/ 254794 w 447675"/>
              <a:gd name="connsiteY10" fmla="*/ 14287 h 492918"/>
              <a:gd name="connsiteX11" fmla="*/ 321469 w 447675"/>
              <a:gd name="connsiteY11" fmla="*/ 0 h 492918"/>
              <a:gd name="connsiteX12" fmla="*/ 366713 w 447675"/>
              <a:gd name="connsiteY12" fmla="*/ 0 h 492918"/>
              <a:gd name="connsiteX13" fmla="*/ 407194 w 447675"/>
              <a:gd name="connsiteY13" fmla="*/ 4762 h 492918"/>
              <a:gd name="connsiteX14" fmla="*/ 433388 w 447675"/>
              <a:gd name="connsiteY14" fmla="*/ 28575 h 492918"/>
              <a:gd name="connsiteX15" fmla="*/ 445294 w 447675"/>
              <a:gd name="connsiteY15" fmla="*/ 61912 h 492918"/>
              <a:gd name="connsiteX16" fmla="*/ 447675 w 447675"/>
              <a:gd name="connsiteY16" fmla="*/ 102393 h 492918"/>
              <a:gd name="connsiteX17" fmla="*/ 440531 w 447675"/>
              <a:gd name="connsiteY17" fmla="*/ 490537 h 492918"/>
              <a:gd name="connsiteX18" fmla="*/ 0 w 447675"/>
              <a:gd name="connsiteY18" fmla="*/ 492918 h 492918"/>
              <a:gd name="connsiteX0" fmla="*/ 0 w 447675"/>
              <a:gd name="connsiteY0" fmla="*/ 676275 h 676275"/>
              <a:gd name="connsiteX1" fmla="*/ 0 w 447675"/>
              <a:gd name="connsiteY1" fmla="*/ 319087 h 676275"/>
              <a:gd name="connsiteX2" fmla="*/ 4763 w 447675"/>
              <a:gd name="connsiteY2" fmla="*/ 283368 h 676275"/>
              <a:gd name="connsiteX3" fmla="*/ 14288 w 447675"/>
              <a:gd name="connsiteY3" fmla="*/ 242887 h 676275"/>
              <a:gd name="connsiteX4" fmla="*/ 26194 w 447675"/>
              <a:gd name="connsiteY4" fmla="*/ 219075 h 676275"/>
              <a:gd name="connsiteX5" fmla="*/ 50006 w 447675"/>
              <a:gd name="connsiteY5" fmla="*/ 169068 h 676275"/>
              <a:gd name="connsiteX6" fmla="*/ 69056 w 447675"/>
              <a:gd name="connsiteY6" fmla="*/ 145256 h 676275"/>
              <a:gd name="connsiteX7" fmla="*/ 92869 w 447675"/>
              <a:gd name="connsiteY7" fmla="*/ 111918 h 676275"/>
              <a:gd name="connsiteX8" fmla="*/ 138113 w 447675"/>
              <a:gd name="connsiteY8" fmla="*/ 71437 h 676275"/>
              <a:gd name="connsiteX9" fmla="*/ 200025 w 447675"/>
              <a:gd name="connsiteY9" fmla="*/ 33337 h 676275"/>
              <a:gd name="connsiteX10" fmla="*/ 254794 w 447675"/>
              <a:gd name="connsiteY10" fmla="*/ 14287 h 676275"/>
              <a:gd name="connsiteX11" fmla="*/ 321469 w 447675"/>
              <a:gd name="connsiteY11" fmla="*/ 0 h 676275"/>
              <a:gd name="connsiteX12" fmla="*/ 366713 w 447675"/>
              <a:gd name="connsiteY12" fmla="*/ 0 h 676275"/>
              <a:gd name="connsiteX13" fmla="*/ 407194 w 447675"/>
              <a:gd name="connsiteY13" fmla="*/ 4762 h 676275"/>
              <a:gd name="connsiteX14" fmla="*/ 433388 w 447675"/>
              <a:gd name="connsiteY14" fmla="*/ 28575 h 676275"/>
              <a:gd name="connsiteX15" fmla="*/ 445294 w 447675"/>
              <a:gd name="connsiteY15" fmla="*/ 61912 h 676275"/>
              <a:gd name="connsiteX16" fmla="*/ 447675 w 447675"/>
              <a:gd name="connsiteY16" fmla="*/ 102393 h 676275"/>
              <a:gd name="connsiteX17" fmla="*/ 440531 w 447675"/>
              <a:gd name="connsiteY17" fmla="*/ 490537 h 676275"/>
              <a:gd name="connsiteX18" fmla="*/ 0 w 447675"/>
              <a:gd name="connsiteY18" fmla="*/ 676275 h 676275"/>
              <a:gd name="connsiteX0" fmla="*/ 0 w 452437"/>
              <a:gd name="connsiteY0" fmla="*/ 676275 h 676275"/>
              <a:gd name="connsiteX1" fmla="*/ 0 w 452437"/>
              <a:gd name="connsiteY1" fmla="*/ 319087 h 676275"/>
              <a:gd name="connsiteX2" fmla="*/ 4763 w 452437"/>
              <a:gd name="connsiteY2" fmla="*/ 283368 h 676275"/>
              <a:gd name="connsiteX3" fmla="*/ 14288 w 452437"/>
              <a:gd name="connsiteY3" fmla="*/ 242887 h 676275"/>
              <a:gd name="connsiteX4" fmla="*/ 26194 w 452437"/>
              <a:gd name="connsiteY4" fmla="*/ 219075 h 676275"/>
              <a:gd name="connsiteX5" fmla="*/ 50006 w 452437"/>
              <a:gd name="connsiteY5" fmla="*/ 169068 h 676275"/>
              <a:gd name="connsiteX6" fmla="*/ 69056 w 452437"/>
              <a:gd name="connsiteY6" fmla="*/ 145256 h 676275"/>
              <a:gd name="connsiteX7" fmla="*/ 92869 w 452437"/>
              <a:gd name="connsiteY7" fmla="*/ 111918 h 676275"/>
              <a:gd name="connsiteX8" fmla="*/ 138113 w 452437"/>
              <a:gd name="connsiteY8" fmla="*/ 71437 h 676275"/>
              <a:gd name="connsiteX9" fmla="*/ 200025 w 452437"/>
              <a:gd name="connsiteY9" fmla="*/ 33337 h 676275"/>
              <a:gd name="connsiteX10" fmla="*/ 254794 w 452437"/>
              <a:gd name="connsiteY10" fmla="*/ 14287 h 676275"/>
              <a:gd name="connsiteX11" fmla="*/ 321469 w 452437"/>
              <a:gd name="connsiteY11" fmla="*/ 0 h 676275"/>
              <a:gd name="connsiteX12" fmla="*/ 366713 w 452437"/>
              <a:gd name="connsiteY12" fmla="*/ 0 h 676275"/>
              <a:gd name="connsiteX13" fmla="*/ 407194 w 452437"/>
              <a:gd name="connsiteY13" fmla="*/ 4762 h 676275"/>
              <a:gd name="connsiteX14" fmla="*/ 433388 w 452437"/>
              <a:gd name="connsiteY14" fmla="*/ 28575 h 676275"/>
              <a:gd name="connsiteX15" fmla="*/ 445294 w 452437"/>
              <a:gd name="connsiteY15" fmla="*/ 61912 h 676275"/>
              <a:gd name="connsiteX16" fmla="*/ 447675 w 452437"/>
              <a:gd name="connsiteY16" fmla="*/ 102393 h 676275"/>
              <a:gd name="connsiteX17" fmla="*/ 452437 w 452437"/>
              <a:gd name="connsiteY17" fmla="*/ 671512 h 676275"/>
              <a:gd name="connsiteX18" fmla="*/ 0 w 452437"/>
              <a:gd name="connsiteY18" fmla="*/ 676275 h 67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52437" h="676275">
                <a:moveTo>
                  <a:pt x="0" y="676275"/>
                </a:moveTo>
                <a:lnTo>
                  <a:pt x="0" y="319087"/>
                </a:lnTo>
                <a:lnTo>
                  <a:pt x="4763" y="283368"/>
                </a:lnTo>
                <a:lnTo>
                  <a:pt x="14288" y="242887"/>
                </a:lnTo>
                <a:lnTo>
                  <a:pt x="26194" y="219075"/>
                </a:lnTo>
                <a:lnTo>
                  <a:pt x="50006" y="169068"/>
                </a:lnTo>
                <a:lnTo>
                  <a:pt x="69056" y="145256"/>
                </a:lnTo>
                <a:lnTo>
                  <a:pt x="92869" y="111918"/>
                </a:lnTo>
                <a:lnTo>
                  <a:pt x="138113" y="71437"/>
                </a:lnTo>
                <a:lnTo>
                  <a:pt x="200025" y="33337"/>
                </a:lnTo>
                <a:lnTo>
                  <a:pt x="254794" y="14287"/>
                </a:lnTo>
                <a:lnTo>
                  <a:pt x="321469" y="0"/>
                </a:lnTo>
                <a:lnTo>
                  <a:pt x="366713" y="0"/>
                </a:lnTo>
                <a:lnTo>
                  <a:pt x="407194" y="4762"/>
                </a:lnTo>
                <a:lnTo>
                  <a:pt x="433388" y="28575"/>
                </a:lnTo>
                <a:lnTo>
                  <a:pt x="445294" y="61912"/>
                </a:lnTo>
                <a:lnTo>
                  <a:pt x="447675" y="102393"/>
                </a:lnTo>
                <a:cubicBezTo>
                  <a:pt x="449262" y="292099"/>
                  <a:pt x="450850" y="481806"/>
                  <a:pt x="452437" y="671512"/>
                </a:cubicBezTo>
                <a:lnTo>
                  <a:pt x="0" y="676275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Ellips 84">
            <a:extLst>
              <a:ext uri="{FF2B5EF4-FFF2-40B4-BE49-F238E27FC236}">
                <a16:creationId xmlns:a16="http://schemas.microsoft.com/office/drawing/2014/main" id="{460B78E1-4119-4821-903B-55659C0B3F14}"/>
              </a:ext>
            </a:extLst>
          </p:cNvPr>
          <p:cNvSpPr/>
          <p:nvPr/>
        </p:nvSpPr>
        <p:spPr>
          <a:xfrm>
            <a:off x="5494472" y="5228162"/>
            <a:ext cx="119716" cy="1197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Ellips 85">
            <a:extLst>
              <a:ext uri="{FF2B5EF4-FFF2-40B4-BE49-F238E27FC236}">
                <a16:creationId xmlns:a16="http://schemas.microsoft.com/office/drawing/2014/main" id="{71676484-57D2-4237-AD3D-152A4C571032}"/>
              </a:ext>
            </a:extLst>
          </p:cNvPr>
          <p:cNvSpPr/>
          <p:nvPr/>
        </p:nvSpPr>
        <p:spPr>
          <a:xfrm>
            <a:off x="5726793" y="5355137"/>
            <a:ext cx="119716" cy="11971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Ellips 86">
            <a:extLst>
              <a:ext uri="{FF2B5EF4-FFF2-40B4-BE49-F238E27FC236}">
                <a16:creationId xmlns:a16="http://schemas.microsoft.com/office/drawing/2014/main" id="{D0CC1473-C12C-4A1C-BFA5-4F4DBB2F378C}"/>
              </a:ext>
            </a:extLst>
          </p:cNvPr>
          <p:cNvSpPr/>
          <p:nvPr/>
        </p:nvSpPr>
        <p:spPr>
          <a:xfrm>
            <a:off x="5726793" y="5544807"/>
            <a:ext cx="119716" cy="11971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Ellips 88">
            <a:extLst>
              <a:ext uri="{FF2B5EF4-FFF2-40B4-BE49-F238E27FC236}">
                <a16:creationId xmlns:a16="http://schemas.microsoft.com/office/drawing/2014/main" id="{42141DE0-3560-4D3C-A24B-B19C3E6261DE}"/>
              </a:ext>
            </a:extLst>
          </p:cNvPr>
          <p:cNvSpPr/>
          <p:nvPr/>
        </p:nvSpPr>
        <p:spPr>
          <a:xfrm>
            <a:off x="5526244" y="5735907"/>
            <a:ext cx="119716" cy="11971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textruta 91">
            <a:extLst>
              <a:ext uri="{FF2B5EF4-FFF2-40B4-BE49-F238E27FC236}">
                <a16:creationId xmlns:a16="http://schemas.microsoft.com/office/drawing/2014/main" id="{083F76B4-7CEE-4F4F-8505-5A5BE6F87F2B}"/>
              </a:ext>
            </a:extLst>
          </p:cNvPr>
          <p:cNvSpPr txBox="1"/>
          <p:nvPr/>
        </p:nvSpPr>
        <p:spPr>
          <a:xfrm>
            <a:off x="1008302" y="1589042"/>
            <a:ext cx="713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600" dirty="0"/>
              <a:t>Stopp</a:t>
            </a:r>
            <a:endParaRPr lang="en-GB" sz="1600" dirty="0"/>
          </a:p>
        </p:txBody>
      </p:sp>
      <p:sp>
        <p:nvSpPr>
          <p:cNvPr id="93" name="textruta 92">
            <a:extLst>
              <a:ext uri="{FF2B5EF4-FFF2-40B4-BE49-F238E27FC236}">
                <a16:creationId xmlns:a16="http://schemas.microsoft.com/office/drawing/2014/main" id="{38AE8869-8533-4851-B16B-ACA56B0BFBCB}"/>
              </a:ext>
            </a:extLst>
          </p:cNvPr>
          <p:cNvSpPr txBox="1"/>
          <p:nvPr/>
        </p:nvSpPr>
        <p:spPr>
          <a:xfrm>
            <a:off x="1775186" y="1586053"/>
            <a:ext cx="9289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600" dirty="0"/>
              <a:t>Rörelse tillåten</a:t>
            </a:r>
            <a:endParaRPr lang="en-GB" sz="1600" dirty="0"/>
          </a:p>
        </p:txBody>
      </p:sp>
      <p:sp>
        <p:nvSpPr>
          <p:cNvPr id="94" name="textruta 93">
            <a:extLst>
              <a:ext uri="{FF2B5EF4-FFF2-40B4-BE49-F238E27FC236}">
                <a16:creationId xmlns:a16="http://schemas.microsoft.com/office/drawing/2014/main" id="{8B13DB7B-170C-4890-A27D-52A9C74F98FB}"/>
              </a:ext>
            </a:extLst>
          </p:cNvPr>
          <p:cNvSpPr txBox="1"/>
          <p:nvPr/>
        </p:nvSpPr>
        <p:spPr>
          <a:xfrm>
            <a:off x="2591408" y="1586053"/>
            <a:ext cx="1212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600" dirty="0"/>
              <a:t>Rörelse tillåten, hinder finns</a:t>
            </a:r>
            <a:endParaRPr lang="en-GB" sz="1600" dirty="0"/>
          </a:p>
        </p:txBody>
      </p:sp>
      <p:sp>
        <p:nvSpPr>
          <p:cNvPr id="95" name="textruta 94">
            <a:extLst>
              <a:ext uri="{FF2B5EF4-FFF2-40B4-BE49-F238E27FC236}">
                <a16:creationId xmlns:a16="http://schemas.microsoft.com/office/drawing/2014/main" id="{CF9E3F9C-D466-4FA1-9E29-CEB061597F6C}"/>
              </a:ext>
            </a:extLst>
          </p:cNvPr>
          <p:cNvSpPr txBox="1"/>
          <p:nvPr/>
        </p:nvSpPr>
        <p:spPr>
          <a:xfrm>
            <a:off x="3751251" y="1586053"/>
            <a:ext cx="12128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600" dirty="0"/>
              <a:t>Rörelse tillåten, Kontrollera växlar</a:t>
            </a:r>
            <a:endParaRPr lang="en-GB" sz="1600" dirty="0"/>
          </a:p>
        </p:txBody>
      </p:sp>
      <p:sp>
        <p:nvSpPr>
          <p:cNvPr id="96" name="textruta 95">
            <a:extLst>
              <a:ext uri="{FF2B5EF4-FFF2-40B4-BE49-F238E27FC236}">
                <a16:creationId xmlns:a16="http://schemas.microsoft.com/office/drawing/2014/main" id="{50A30FF5-EE2B-4CEC-93E7-6BADD4A21DB9}"/>
              </a:ext>
            </a:extLst>
          </p:cNvPr>
          <p:cNvSpPr txBox="1"/>
          <p:nvPr/>
        </p:nvSpPr>
        <p:spPr>
          <a:xfrm>
            <a:off x="945924" y="3855454"/>
            <a:ext cx="713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600" dirty="0"/>
              <a:t>Stopp</a:t>
            </a:r>
            <a:endParaRPr lang="en-GB" sz="1600" dirty="0"/>
          </a:p>
        </p:txBody>
      </p:sp>
      <p:sp>
        <p:nvSpPr>
          <p:cNvPr id="97" name="textruta 96">
            <a:extLst>
              <a:ext uri="{FF2B5EF4-FFF2-40B4-BE49-F238E27FC236}">
                <a16:creationId xmlns:a16="http://schemas.microsoft.com/office/drawing/2014/main" id="{F4E53F8F-F479-4550-9D96-E39EFDCAF7B9}"/>
              </a:ext>
            </a:extLst>
          </p:cNvPr>
          <p:cNvSpPr txBox="1"/>
          <p:nvPr/>
        </p:nvSpPr>
        <p:spPr>
          <a:xfrm>
            <a:off x="1744357" y="3835063"/>
            <a:ext cx="16954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600" dirty="0"/>
              <a:t>För tåg: Stopp</a:t>
            </a:r>
            <a:br>
              <a:rPr lang="sv-SE" sz="1600" dirty="0"/>
            </a:br>
            <a:r>
              <a:rPr lang="sv-SE" sz="1600" dirty="0"/>
              <a:t>För växling: Rörelse tillåten</a:t>
            </a:r>
            <a:endParaRPr lang="en-GB" sz="1600" dirty="0"/>
          </a:p>
        </p:txBody>
      </p:sp>
      <p:sp>
        <p:nvSpPr>
          <p:cNvPr id="98" name="textruta 97">
            <a:extLst>
              <a:ext uri="{FF2B5EF4-FFF2-40B4-BE49-F238E27FC236}">
                <a16:creationId xmlns:a16="http://schemas.microsoft.com/office/drawing/2014/main" id="{6D5B1617-4F06-4674-88C7-C80EE13AE1AA}"/>
              </a:ext>
            </a:extLst>
          </p:cNvPr>
          <p:cNvSpPr txBox="1"/>
          <p:nvPr/>
        </p:nvSpPr>
        <p:spPr>
          <a:xfrm>
            <a:off x="3254945" y="3835063"/>
            <a:ext cx="16954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600" dirty="0"/>
              <a:t>För tåg: Stopp</a:t>
            </a:r>
            <a:br>
              <a:rPr lang="sv-SE" sz="1600" dirty="0"/>
            </a:br>
            <a:r>
              <a:rPr lang="sv-SE" sz="1600" dirty="0"/>
              <a:t>För växling: Rörelse tillåten, hinder finns</a:t>
            </a:r>
            <a:endParaRPr lang="en-GB" sz="1600" dirty="0"/>
          </a:p>
        </p:txBody>
      </p:sp>
      <p:sp>
        <p:nvSpPr>
          <p:cNvPr id="99" name="textruta 98">
            <a:extLst>
              <a:ext uri="{FF2B5EF4-FFF2-40B4-BE49-F238E27FC236}">
                <a16:creationId xmlns:a16="http://schemas.microsoft.com/office/drawing/2014/main" id="{DB44E757-BAEC-48EF-9A3F-FA71AF27C9D6}"/>
              </a:ext>
            </a:extLst>
          </p:cNvPr>
          <p:cNvSpPr txBox="1"/>
          <p:nvPr/>
        </p:nvSpPr>
        <p:spPr>
          <a:xfrm>
            <a:off x="4835041" y="3835063"/>
            <a:ext cx="16954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600" dirty="0"/>
              <a:t>För tåg: Stopp</a:t>
            </a:r>
            <a:br>
              <a:rPr lang="sv-SE" sz="1600" dirty="0"/>
            </a:br>
            <a:r>
              <a:rPr lang="sv-SE" sz="1600" dirty="0"/>
              <a:t>För växling: Rörelse tillåten, kontrollera växlar</a:t>
            </a:r>
            <a:endParaRPr lang="en-GB" sz="1600" dirty="0"/>
          </a:p>
        </p:txBody>
      </p:sp>
      <p:sp>
        <p:nvSpPr>
          <p:cNvPr id="100" name="textruta 99">
            <a:extLst>
              <a:ext uri="{FF2B5EF4-FFF2-40B4-BE49-F238E27FC236}">
                <a16:creationId xmlns:a16="http://schemas.microsoft.com/office/drawing/2014/main" id="{70D1AFA6-E90E-4958-8A70-E88D88D71764}"/>
              </a:ext>
            </a:extLst>
          </p:cNvPr>
          <p:cNvSpPr txBox="1"/>
          <p:nvPr/>
        </p:nvSpPr>
        <p:spPr>
          <a:xfrm>
            <a:off x="1023689" y="5982829"/>
            <a:ext cx="562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600" dirty="0"/>
              <a:t>Kör</a:t>
            </a:r>
            <a:endParaRPr lang="en-GB" sz="1600" dirty="0"/>
          </a:p>
        </p:txBody>
      </p:sp>
      <p:sp>
        <p:nvSpPr>
          <p:cNvPr id="101" name="textruta 100">
            <a:extLst>
              <a:ext uri="{FF2B5EF4-FFF2-40B4-BE49-F238E27FC236}">
                <a16:creationId xmlns:a16="http://schemas.microsoft.com/office/drawing/2014/main" id="{2D0B3D0A-4FD4-400B-991B-122CE05BE5FF}"/>
              </a:ext>
            </a:extLst>
          </p:cNvPr>
          <p:cNvSpPr txBox="1"/>
          <p:nvPr/>
        </p:nvSpPr>
        <p:spPr>
          <a:xfrm>
            <a:off x="1709775" y="5989734"/>
            <a:ext cx="1695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600" dirty="0"/>
              <a:t>Kör 40</a:t>
            </a:r>
            <a:endParaRPr lang="en-GB" sz="1600" dirty="0"/>
          </a:p>
        </p:txBody>
      </p:sp>
      <p:sp>
        <p:nvSpPr>
          <p:cNvPr id="102" name="textruta 101">
            <a:extLst>
              <a:ext uri="{FF2B5EF4-FFF2-40B4-BE49-F238E27FC236}">
                <a16:creationId xmlns:a16="http://schemas.microsoft.com/office/drawing/2014/main" id="{DD29E1D5-E644-40FB-A447-94311E029C8D}"/>
              </a:ext>
            </a:extLst>
          </p:cNvPr>
          <p:cNvSpPr txBox="1"/>
          <p:nvPr/>
        </p:nvSpPr>
        <p:spPr>
          <a:xfrm>
            <a:off x="3254945" y="5989734"/>
            <a:ext cx="16954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600" dirty="0"/>
              <a:t>Kör 40, nästa signal 40 eller stopp</a:t>
            </a:r>
            <a:endParaRPr lang="en-GB" sz="1600" dirty="0"/>
          </a:p>
        </p:txBody>
      </p:sp>
      <p:grpSp>
        <p:nvGrpSpPr>
          <p:cNvPr id="105" name="Grupp 104">
            <a:extLst>
              <a:ext uri="{FF2B5EF4-FFF2-40B4-BE49-F238E27FC236}">
                <a16:creationId xmlns:a16="http://schemas.microsoft.com/office/drawing/2014/main" id="{CE036792-9A3F-4D38-B523-0828AA23AC2E}"/>
              </a:ext>
            </a:extLst>
          </p:cNvPr>
          <p:cNvGrpSpPr/>
          <p:nvPr/>
        </p:nvGrpSpPr>
        <p:grpSpPr>
          <a:xfrm>
            <a:off x="3998861" y="5685677"/>
            <a:ext cx="441325" cy="211224"/>
            <a:chOff x="2563807" y="3332074"/>
            <a:chExt cx="441325" cy="211224"/>
          </a:xfrm>
        </p:grpSpPr>
        <p:cxnSp>
          <p:nvCxnSpPr>
            <p:cNvPr id="108" name="Rak koppling 107">
              <a:extLst>
                <a:ext uri="{FF2B5EF4-FFF2-40B4-BE49-F238E27FC236}">
                  <a16:creationId xmlns:a16="http://schemas.microsoft.com/office/drawing/2014/main" id="{E4E140F3-38B5-49F3-8D85-58EA2780D6F9}"/>
                </a:ext>
              </a:extLst>
            </p:cNvPr>
            <p:cNvCxnSpPr/>
            <p:nvPr/>
          </p:nvCxnSpPr>
          <p:spPr>
            <a:xfrm>
              <a:off x="2563807" y="3438030"/>
              <a:ext cx="441325" cy="0"/>
            </a:xfrm>
            <a:prstGeom prst="line">
              <a:avLst/>
            </a:prstGeom>
            <a:ln w="19050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Rak koppling 108">
              <a:extLst>
                <a:ext uri="{FF2B5EF4-FFF2-40B4-BE49-F238E27FC236}">
                  <a16:creationId xmlns:a16="http://schemas.microsoft.com/office/drawing/2014/main" id="{88BB84F2-14AB-4F3D-90AB-FDF4F94046AE}"/>
                </a:ext>
              </a:extLst>
            </p:cNvPr>
            <p:cNvCxnSpPr>
              <a:cxnSpLocks/>
            </p:cNvCxnSpPr>
            <p:nvPr/>
          </p:nvCxnSpPr>
          <p:spPr>
            <a:xfrm>
              <a:off x="2617313" y="3337753"/>
              <a:ext cx="350832" cy="198721"/>
            </a:xfrm>
            <a:prstGeom prst="line">
              <a:avLst/>
            </a:prstGeom>
            <a:ln w="19050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Rak koppling 109">
              <a:extLst>
                <a:ext uri="{FF2B5EF4-FFF2-40B4-BE49-F238E27FC236}">
                  <a16:creationId xmlns:a16="http://schemas.microsoft.com/office/drawing/2014/main" id="{8BDE2AE8-C465-46F8-AB19-90B0D67081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40452" y="3332074"/>
              <a:ext cx="321643" cy="211224"/>
            </a:xfrm>
            <a:prstGeom prst="line">
              <a:avLst/>
            </a:prstGeom>
            <a:ln w="19050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upp 110">
            <a:extLst>
              <a:ext uri="{FF2B5EF4-FFF2-40B4-BE49-F238E27FC236}">
                <a16:creationId xmlns:a16="http://schemas.microsoft.com/office/drawing/2014/main" id="{524847E7-5CD3-4026-8C8B-56D8AF6804CC}"/>
              </a:ext>
            </a:extLst>
          </p:cNvPr>
          <p:cNvGrpSpPr/>
          <p:nvPr/>
        </p:nvGrpSpPr>
        <p:grpSpPr>
          <a:xfrm>
            <a:off x="5345326" y="5685677"/>
            <a:ext cx="441325" cy="211224"/>
            <a:chOff x="2563807" y="3332074"/>
            <a:chExt cx="441325" cy="211224"/>
          </a:xfrm>
        </p:grpSpPr>
        <p:cxnSp>
          <p:nvCxnSpPr>
            <p:cNvPr id="112" name="Rak koppling 111">
              <a:extLst>
                <a:ext uri="{FF2B5EF4-FFF2-40B4-BE49-F238E27FC236}">
                  <a16:creationId xmlns:a16="http://schemas.microsoft.com/office/drawing/2014/main" id="{B4E524D2-561E-4516-94AD-477985FE1F68}"/>
                </a:ext>
              </a:extLst>
            </p:cNvPr>
            <p:cNvCxnSpPr/>
            <p:nvPr/>
          </p:nvCxnSpPr>
          <p:spPr>
            <a:xfrm>
              <a:off x="2563807" y="3438030"/>
              <a:ext cx="441325" cy="0"/>
            </a:xfrm>
            <a:prstGeom prst="line">
              <a:avLst/>
            </a:prstGeom>
            <a:ln w="19050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Rak koppling 112">
              <a:extLst>
                <a:ext uri="{FF2B5EF4-FFF2-40B4-BE49-F238E27FC236}">
                  <a16:creationId xmlns:a16="http://schemas.microsoft.com/office/drawing/2014/main" id="{9453FBE3-BE9A-4668-9A11-63608ED8C766}"/>
                </a:ext>
              </a:extLst>
            </p:cNvPr>
            <p:cNvCxnSpPr>
              <a:cxnSpLocks/>
            </p:cNvCxnSpPr>
            <p:nvPr/>
          </p:nvCxnSpPr>
          <p:spPr>
            <a:xfrm>
              <a:off x="2617313" y="3337753"/>
              <a:ext cx="350832" cy="198721"/>
            </a:xfrm>
            <a:prstGeom prst="line">
              <a:avLst/>
            </a:prstGeom>
            <a:ln w="19050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Rak koppling 113">
              <a:extLst>
                <a:ext uri="{FF2B5EF4-FFF2-40B4-BE49-F238E27FC236}">
                  <a16:creationId xmlns:a16="http://schemas.microsoft.com/office/drawing/2014/main" id="{594771E0-C32A-49A2-8FF3-1056F0B22E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40452" y="3332074"/>
              <a:ext cx="321643" cy="211224"/>
            </a:xfrm>
            <a:prstGeom prst="line">
              <a:avLst/>
            </a:prstGeom>
            <a:ln w="19050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textruta 114">
            <a:extLst>
              <a:ext uri="{FF2B5EF4-FFF2-40B4-BE49-F238E27FC236}">
                <a16:creationId xmlns:a16="http://schemas.microsoft.com/office/drawing/2014/main" id="{4EA3DFD2-1B6A-46AB-9465-7876A26AC3CF}"/>
              </a:ext>
            </a:extLst>
          </p:cNvPr>
          <p:cNvSpPr txBox="1"/>
          <p:nvPr/>
        </p:nvSpPr>
        <p:spPr>
          <a:xfrm>
            <a:off x="4798235" y="5989734"/>
            <a:ext cx="1695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600" dirty="0"/>
              <a:t>Kör 40 varsamhet, nästa signal stopp</a:t>
            </a:r>
            <a:endParaRPr lang="en-GB" sz="1600" dirty="0"/>
          </a:p>
        </p:txBody>
      </p:sp>
      <p:sp>
        <p:nvSpPr>
          <p:cNvPr id="116" name="textruta 115">
            <a:extLst>
              <a:ext uri="{FF2B5EF4-FFF2-40B4-BE49-F238E27FC236}">
                <a16:creationId xmlns:a16="http://schemas.microsoft.com/office/drawing/2014/main" id="{8E24C84B-0E3A-4853-9121-4AAEB73AB4F5}"/>
              </a:ext>
            </a:extLst>
          </p:cNvPr>
          <p:cNvSpPr txBox="1"/>
          <p:nvPr/>
        </p:nvSpPr>
        <p:spPr>
          <a:xfrm>
            <a:off x="1289154" y="663946"/>
            <a:ext cx="2424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/>
              <a:t>0</a:t>
            </a:r>
            <a:endParaRPr lang="en-GB" sz="1600" dirty="0" err="1"/>
          </a:p>
        </p:txBody>
      </p:sp>
      <p:sp>
        <p:nvSpPr>
          <p:cNvPr id="117" name="textruta 116">
            <a:extLst>
              <a:ext uri="{FF2B5EF4-FFF2-40B4-BE49-F238E27FC236}">
                <a16:creationId xmlns:a16="http://schemas.microsoft.com/office/drawing/2014/main" id="{44F71006-3A1F-4DE9-B2BD-681F461F40F8}"/>
              </a:ext>
            </a:extLst>
          </p:cNvPr>
          <p:cNvSpPr txBox="1"/>
          <p:nvPr/>
        </p:nvSpPr>
        <p:spPr>
          <a:xfrm>
            <a:off x="2143924" y="663946"/>
            <a:ext cx="2424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/>
              <a:t>1</a:t>
            </a:r>
            <a:endParaRPr lang="en-GB" sz="1600" dirty="0" err="1"/>
          </a:p>
        </p:txBody>
      </p:sp>
      <p:sp>
        <p:nvSpPr>
          <p:cNvPr id="118" name="textruta 117">
            <a:extLst>
              <a:ext uri="{FF2B5EF4-FFF2-40B4-BE49-F238E27FC236}">
                <a16:creationId xmlns:a16="http://schemas.microsoft.com/office/drawing/2014/main" id="{0D494B0D-9A72-43B9-B1F3-2461920AF115}"/>
              </a:ext>
            </a:extLst>
          </p:cNvPr>
          <p:cNvSpPr txBox="1"/>
          <p:nvPr/>
        </p:nvSpPr>
        <p:spPr>
          <a:xfrm>
            <a:off x="3187980" y="640594"/>
            <a:ext cx="2424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/>
              <a:t>2</a:t>
            </a:r>
            <a:endParaRPr lang="en-GB" sz="1600" dirty="0" err="1"/>
          </a:p>
        </p:txBody>
      </p:sp>
      <p:sp>
        <p:nvSpPr>
          <p:cNvPr id="119" name="textruta 118">
            <a:extLst>
              <a:ext uri="{FF2B5EF4-FFF2-40B4-BE49-F238E27FC236}">
                <a16:creationId xmlns:a16="http://schemas.microsoft.com/office/drawing/2014/main" id="{5D52459B-6D77-41FD-90D5-707C316D0C82}"/>
              </a:ext>
            </a:extLst>
          </p:cNvPr>
          <p:cNvSpPr txBox="1"/>
          <p:nvPr/>
        </p:nvSpPr>
        <p:spPr>
          <a:xfrm>
            <a:off x="4168683" y="654608"/>
            <a:ext cx="2424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/>
              <a:t>3</a:t>
            </a:r>
            <a:endParaRPr lang="en-GB" sz="1600" dirty="0" err="1"/>
          </a:p>
        </p:txBody>
      </p:sp>
      <p:sp>
        <p:nvSpPr>
          <p:cNvPr id="120" name="textruta 119">
            <a:extLst>
              <a:ext uri="{FF2B5EF4-FFF2-40B4-BE49-F238E27FC236}">
                <a16:creationId xmlns:a16="http://schemas.microsoft.com/office/drawing/2014/main" id="{B952655A-2A09-4C46-8B39-F057760F2580}"/>
              </a:ext>
            </a:extLst>
          </p:cNvPr>
          <p:cNvSpPr txBox="1"/>
          <p:nvPr/>
        </p:nvSpPr>
        <p:spPr>
          <a:xfrm>
            <a:off x="1197077" y="4838853"/>
            <a:ext cx="2424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/>
              <a:t>4</a:t>
            </a:r>
            <a:endParaRPr lang="en-GB" sz="1600" dirty="0" err="1"/>
          </a:p>
        </p:txBody>
      </p:sp>
      <p:sp>
        <p:nvSpPr>
          <p:cNvPr id="121" name="textruta 120">
            <a:extLst>
              <a:ext uri="{FF2B5EF4-FFF2-40B4-BE49-F238E27FC236}">
                <a16:creationId xmlns:a16="http://schemas.microsoft.com/office/drawing/2014/main" id="{45D20128-15D2-4420-914C-223C17DF2D15}"/>
              </a:ext>
            </a:extLst>
          </p:cNvPr>
          <p:cNvSpPr txBox="1"/>
          <p:nvPr/>
        </p:nvSpPr>
        <p:spPr>
          <a:xfrm>
            <a:off x="2441926" y="2684298"/>
            <a:ext cx="2424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/>
              <a:t>1</a:t>
            </a:r>
            <a:endParaRPr lang="en-GB" sz="1600" dirty="0" err="1"/>
          </a:p>
        </p:txBody>
      </p:sp>
      <p:sp>
        <p:nvSpPr>
          <p:cNvPr id="122" name="textruta 121">
            <a:extLst>
              <a:ext uri="{FF2B5EF4-FFF2-40B4-BE49-F238E27FC236}">
                <a16:creationId xmlns:a16="http://schemas.microsoft.com/office/drawing/2014/main" id="{976F0139-B033-427E-BE82-17EDEE591240}"/>
              </a:ext>
            </a:extLst>
          </p:cNvPr>
          <p:cNvSpPr txBox="1"/>
          <p:nvPr/>
        </p:nvSpPr>
        <p:spPr>
          <a:xfrm>
            <a:off x="4002725" y="2660946"/>
            <a:ext cx="2424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/>
              <a:t>2</a:t>
            </a:r>
            <a:endParaRPr lang="en-GB" sz="1600" dirty="0" err="1"/>
          </a:p>
        </p:txBody>
      </p:sp>
      <p:sp>
        <p:nvSpPr>
          <p:cNvPr id="123" name="textruta 122">
            <a:extLst>
              <a:ext uri="{FF2B5EF4-FFF2-40B4-BE49-F238E27FC236}">
                <a16:creationId xmlns:a16="http://schemas.microsoft.com/office/drawing/2014/main" id="{7F39854C-8C94-4A39-9B50-B8E8E640448E}"/>
              </a:ext>
            </a:extLst>
          </p:cNvPr>
          <p:cNvSpPr txBox="1"/>
          <p:nvPr/>
        </p:nvSpPr>
        <p:spPr>
          <a:xfrm>
            <a:off x="5342016" y="2674960"/>
            <a:ext cx="2424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/>
              <a:t>3</a:t>
            </a:r>
            <a:endParaRPr lang="en-GB" sz="1600" dirty="0" err="1"/>
          </a:p>
        </p:txBody>
      </p:sp>
      <p:sp>
        <p:nvSpPr>
          <p:cNvPr id="124" name="textruta 123">
            <a:extLst>
              <a:ext uri="{FF2B5EF4-FFF2-40B4-BE49-F238E27FC236}">
                <a16:creationId xmlns:a16="http://schemas.microsoft.com/office/drawing/2014/main" id="{2F4D5F79-4504-4B19-84F7-2EE2FB4777A9}"/>
              </a:ext>
            </a:extLst>
          </p:cNvPr>
          <p:cNvSpPr txBox="1"/>
          <p:nvPr/>
        </p:nvSpPr>
        <p:spPr>
          <a:xfrm>
            <a:off x="1197077" y="2659661"/>
            <a:ext cx="2424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/>
              <a:t>0</a:t>
            </a:r>
            <a:endParaRPr lang="en-GB" sz="1600" dirty="0" err="1"/>
          </a:p>
        </p:txBody>
      </p:sp>
      <p:sp>
        <p:nvSpPr>
          <p:cNvPr id="125" name="textruta 124">
            <a:extLst>
              <a:ext uri="{FF2B5EF4-FFF2-40B4-BE49-F238E27FC236}">
                <a16:creationId xmlns:a16="http://schemas.microsoft.com/office/drawing/2014/main" id="{31D39EF8-4630-44B2-B123-FF0B7F8A5349}"/>
              </a:ext>
            </a:extLst>
          </p:cNvPr>
          <p:cNvSpPr txBox="1"/>
          <p:nvPr/>
        </p:nvSpPr>
        <p:spPr>
          <a:xfrm>
            <a:off x="2563152" y="4846951"/>
            <a:ext cx="2424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/>
              <a:t>5</a:t>
            </a:r>
            <a:endParaRPr lang="en-GB" sz="1600" dirty="0" err="1"/>
          </a:p>
        </p:txBody>
      </p:sp>
      <p:sp>
        <p:nvSpPr>
          <p:cNvPr id="126" name="textruta 125">
            <a:extLst>
              <a:ext uri="{FF2B5EF4-FFF2-40B4-BE49-F238E27FC236}">
                <a16:creationId xmlns:a16="http://schemas.microsoft.com/office/drawing/2014/main" id="{EAC0112C-A209-4B1E-B198-1AD9885F362C}"/>
              </a:ext>
            </a:extLst>
          </p:cNvPr>
          <p:cNvSpPr txBox="1"/>
          <p:nvPr/>
        </p:nvSpPr>
        <p:spPr>
          <a:xfrm>
            <a:off x="4123951" y="4823599"/>
            <a:ext cx="2424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/>
              <a:t>6</a:t>
            </a:r>
            <a:endParaRPr lang="en-GB" sz="1600" dirty="0" err="1"/>
          </a:p>
        </p:txBody>
      </p:sp>
      <p:sp>
        <p:nvSpPr>
          <p:cNvPr id="127" name="textruta 126">
            <a:extLst>
              <a:ext uri="{FF2B5EF4-FFF2-40B4-BE49-F238E27FC236}">
                <a16:creationId xmlns:a16="http://schemas.microsoft.com/office/drawing/2014/main" id="{09D51912-3B64-41AB-A39E-A565B9C9E0D2}"/>
              </a:ext>
            </a:extLst>
          </p:cNvPr>
          <p:cNvSpPr txBox="1"/>
          <p:nvPr/>
        </p:nvSpPr>
        <p:spPr>
          <a:xfrm>
            <a:off x="5463242" y="4837613"/>
            <a:ext cx="2424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/>
              <a:t>7</a:t>
            </a:r>
            <a:endParaRPr lang="en-GB" sz="1600" dirty="0" err="1"/>
          </a:p>
        </p:txBody>
      </p:sp>
      <p:sp>
        <p:nvSpPr>
          <p:cNvPr id="128" name="Rektangel 127">
            <a:extLst>
              <a:ext uri="{FF2B5EF4-FFF2-40B4-BE49-F238E27FC236}">
                <a16:creationId xmlns:a16="http://schemas.microsoft.com/office/drawing/2014/main" id="{68E03B54-FF7A-44C5-88B0-4D4BABC65CAB}"/>
              </a:ext>
            </a:extLst>
          </p:cNvPr>
          <p:cNvSpPr/>
          <p:nvPr/>
        </p:nvSpPr>
        <p:spPr>
          <a:xfrm>
            <a:off x="3231171" y="118995"/>
            <a:ext cx="24385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b="1" u="sng" dirty="0"/>
              <a:t>Signalaspekter, dvärgar.</a:t>
            </a:r>
            <a:endParaRPr lang="en-GB" b="1" u="sng" dirty="0" err="1"/>
          </a:p>
        </p:txBody>
      </p:sp>
    </p:spTree>
    <p:extLst>
      <p:ext uri="{BB962C8B-B14F-4D97-AF65-F5344CB8AC3E}">
        <p14:creationId xmlns:p14="http://schemas.microsoft.com/office/powerpoint/2010/main" val="361444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-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628</TotalTime>
  <Words>201</Words>
  <Application>Microsoft Office PowerPoint</Application>
  <PresentationFormat>A4 Paper (210x297 mm)</PresentationFormat>
  <Paragraphs>87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Office-tema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lennart</dc:creator>
  <cp:lastModifiedBy>Peter Elestedt</cp:lastModifiedBy>
  <cp:revision>1059</cp:revision>
  <cp:lastPrinted>2017-09-25T09:31:43Z</cp:lastPrinted>
  <dcterms:created xsi:type="dcterms:W3CDTF">2017-01-12T18:24:57Z</dcterms:created>
  <dcterms:modified xsi:type="dcterms:W3CDTF">2025-01-15T15:33:00Z</dcterms:modified>
</cp:coreProperties>
</file>